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9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60" r:id="rId5"/>
    <p:sldId id="259" r:id="rId6"/>
    <p:sldId id="258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446" y="-96"/>
      </p:cViewPr>
      <p:guideLst>
        <p:guide orient="horz" pos="4065"/>
        <p:guide pos="1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16400" y="8632800"/>
            <a:ext cx="63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6146" name="Picture 2" descr="C:\Users\NL07021\Pictures\Visuals PPT\Logos handout en notes\A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00" y="107503"/>
            <a:ext cx="1295147" cy="43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ddNotifier#1"/>
          <p:cNvSpPr txBox="1">
            <a:spLocks noChangeArrowheads="1"/>
          </p:cNvSpPr>
          <p:nvPr/>
        </p:nvSpPr>
        <p:spPr bwMode="auto">
          <a:xfrm>
            <a:off x="187200" y="8632800"/>
            <a:ext cx="596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 smtClean="0"/>
              <a:t>Atos, the Atos logo, Atos Consulting, Atos </a:t>
            </a:r>
            <a:r>
              <a:rPr lang="en-US" sz="500" dirty="0" err="1" smtClean="0"/>
              <a:t>Worldline</a:t>
            </a:r>
            <a:r>
              <a:rPr lang="en-US" sz="500" dirty="0" smtClean="0"/>
              <a:t>, Atos Sphere, Atos Cloud and Atos </a:t>
            </a:r>
            <a:r>
              <a:rPr lang="en-US" sz="500" dirty="0" err="1" smtClean="0"/>
              <a:t>WorldGrid</a:t>
            </a:r>
            <a:endParaRPr lang="en-US" sz="500" dirty="0" smtClean="0"/>
          </a:p>
          <a:p>
            <a:r>
              <a:rPr lang="en-US" sz="500" dirty="0" smtClean="0"/>
              <a:t>are registered trademarks of Atos SA. June 2011</a:t>
            </a:r>
          </a:p>
          <a:p>
            <a:r>
              <a:rPr lang="en-US" sz="500" dirty="0" smtClean="0"/>
              <a:t>© 2011 Atos. Confidential information owned by Atos, to be used by the recipient only. This document, or any part of it, </a:t>
            </a:r>
          </a:p>
          <a:p>
            <a:r>
              <a:rPr lang="en-US" sz="500" dirty="0" smtClean="0"/>
              <a:t>may not be reproduced, copied, circulated and/or distributed nor quoted without prior written approval from Atos.</a:t>
            </a:r>
            <a:endParaRPr lang="nl-NL" sz="500" dirty="0"/>
          </a:p>
        </p:txBody>
      </p:sp>
    </p:spTree>
    <p:extLst>
      <p:ext uri="{BB962C8B-B14F-4D97-AF65-F5344CB8AC3E}">
        <p14:creationId xmlns="" xmlns:p14="http://schemas.microsoft.com/office/powerpoint/2010/main" val="3452287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16400" y="8632800"/>
            <a:ext cx="63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6036-71D8-437F-9E1E-5A10E0A94061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Picture 2" descr="C:\Users\NL07021\Pictures\Visuals PPT\Logos handout en notes\At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00" y="107503"/>
            <a:ext cx="1295147" cy="43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ddNotifier#1"/>
          <p:cNvSpPr txBox="1">
            <a:spLocks noChangeArrowheads="1"/>
          </p:cNvSpPr>
          <p:nvPr/>
        </p:nvSpPr>
        <p:spPr bwMode="auto">
          <a:xfrm>
            <a:off x="187200" y="8632800"/>
            <a:ext cx="596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 smtClean="0"/>
              <a:t>Atos, the Atos logo, Atos Consulting, Atos </a:t>
            </a:r>
            <a:r>
              <a:rPr lang="en-US" sz="500" dirty="0" err="1" smtClean="0"/>
              <a:t>Worldline</a:t>
            </a:r>
            <a:r>
              <a:rPr lang="en-US" sz="500" dirty="0" smtClean="0"/>
              <a:t>, Atos Sphere, Atos Cloud and Atos </a:t>
            </a:r>
            <a:r>
              <a:rPr lang="en-US" sz="500" dirty="0" err="1" smtClean="0"/>
              <a:t>WorldGrid</a:t>
            </a:r>
            <a:endParaRPr lang="en-US" sz="500" dirty="0" smtClean="0"/>
          </a:p>
          <a:p>
            <a:r>
              <a:rPr lang="en-US" sz="500" dirty="0" smtClean="0"/>
              <a:t>are registered trademarks of Atos SA. June 2011</a:t>
            </a:r>
          </a:p>
          <a:p>
            <a:r>
              <a:rPr lang="en-US" sz="500" dirty="0" smtClean="0"/>
              <a:t>© 2011 Atos. Confidential information owned by Atos, to be used by the recipient only. This document, or any part of it, </a:t>
            </a:r>
          </a:p>
          <a:p>
            <a:r>
              <a:rPr lang="en-US" sz="500" dirty="0" smtClean="0"/>
              <a:t>may not be reproduced, copied, circulated and/or distributed nor quoted without prior written approval from Atos.</a:t>
            </a:r>
            <a:endParaRPr lang="nl-NL" sz="500" dirty="0"/>
          </a:p>
        </p:txBody>
      </p:sp>
    </p:spTree>
    <p:extLst>
      <p:ext uri="{BB962C8B-B14F-4D97-AF65-F5344CB8AC3E}">
        <p14:creationId xmlns="" xmlns:p14="http://schemas.microsoft.com/office/powerpoint/2010/main" val="5734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6036-71D8-437F-9E1E-5A10E0A94061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ng title visu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L07021\Pictures\Visuals PPT\Title Slide\Atos_Clock5 visual only 150dpi woe 15-06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" y="1395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3070800"/>
            <a:ext cx="7920000" cy="147002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4154400"/>
            <a:ext cx="79380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673200" y="50364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/>
                </a:solidFill>
              </a:rPr>
              <a:t>30-09-2011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46112" y="4600800"/>
            <a:ext cx="7938489" cy="431800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55973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hort title visu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L07021\Pictures\Visuals PPT\Title Slide\Atos_Clock5 visual only 150dpi woe 15-06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" y="-3917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200" y="2782800"/>
            <a:ext cx="4604400" cy="1368000"/>
          </a:xfrm>
        </p:spPr>
        <p:txBody>
          <a:bodyPr>
            <a:noAutofit/>
          </a:bodyPr>
          <a:lstStyle>
            <a:lvl1pPr>
              <a:defRPr sz="124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600" y="4176000"/>
            <a:ext cx="45864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673200" y="50400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/>
                </a:solidFill>
              </a:rPr>
              <a:t>30-09-2011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648000" y="4651200"/>
            <a:ext cx="4593600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6091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hort titl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L07021\Pictures\Visuals PPT\Title Slide\AT_Text onl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4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00" y="2278800"/>
            <a:ext cx="4572000" cy="1440000"/>
          </a:xfrm>
        </p:spPr>
        <p:txBody>
          <a:bodyPr>
            <a:noAutofit/>
          </a:bodyPr>
          <a:lstStyle>
            <a:lvl1pPr>
              <a:defRPr sz="1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9200" y="3690000"/>
            <a:ext cx="45828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2145600" y="4078800"/>
            <a:ext cx="4586400" cy="5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chemeClr val="bg2"/>
                </a:solidFill>
              </a:rPr>
              <a:t>Click to edit Master subtitle style</a:t>
            </a:r>
            <a:endParaRPr lang="nl-NL" sz="3200" dirty="0">
              <a:solidFill>
                <a:schemeClr val="bg2"/>
              </a:solidFill>
            </a:endParaRP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181600" y="45252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/>
                </a:solidFill>
              </a:rPr>
              <a:t>30-09-2011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</p:spTree>
    <p:extLst>
      <p:ext uri="{BB962C8B-B14F-4D97-AF65-F5344CB8AC3E}">
        <p14:creationId xmlns="" xmlns:p14="http://schemas.microsoft.com/office/powerpoint/2010/main" val="3144987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lympic logo Blue line to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286988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lympic logo Black line to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793953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visual lef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000" y="1600200"/>
            <a:ext cx="56160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91600" y="1605600"/>
            <a:ext cx="2808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233240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visual righ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00" y="1600200"/>
            <a:ext cx="56232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12000" y="1605600"/>
            <a:ext cx="2808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763228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2 column visual lef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400" y="1600200"/>
            <a:ext cx="42552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91600" y="1605600"/>
            <a:ext cx="41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3103317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2 column visual righ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00" y="1600200"/>
            <a:ext cx="42624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716000" y="1605600"/>
            <a:ext cx="41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116205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ong titl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L07021\Pictures\Visuals PPT\Title Slide\AT_Text onl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3" y="297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200" y="2131200"/>
            <a:ext cx="7920000" cy="1470025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3286800"/>
            <a:ext cx="79200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648000" y="3690000"/>
            <a:ext cx="7920000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chemeClr val="bg2"/>
                </a:solidFill>
              </a:rPr>
              <a:t>Click to edit Master subtitle style</a:t>
            </a:r>
            <a:endParaRPr lang="nl-NL" sz="3200" dirty="0">
              <a:solidFill>
                <a:schemeClr val="bg2"/>
              </a:solidFill>
            </a:endParaRP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673199" y="41544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/>
                </a:solidFill>
              </a:rPr>
              <a:t>30-09-2011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</p:spTree>
    <p:extLst>
      <p:ext uri="{BB962C8B-B14F-4D97-AF65-F5344CB8AC3E}">
        <p14:creationId xmlns="" xmlns:p14="http://schemas.microsoft.com/office/powerpoint/2010/main" val="366610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ue line to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400" y="6188049"/>
            <a:ext cx="637200" cy="365125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81949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ack line to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770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visual lef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000" y="1600200"/>
            <a:ext cx="56160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91600" y="1605600"/>
            <a:ext cx="2808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73886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visual righ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00" y="1600200"/>
            <a:ext cx="56232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12000" y="1605600"/>
            <a:ext cx="2808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65029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 visual lef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400" y="1600200"/>
            <a:ext cx="42552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91600" y="1605600"/>
            <a:ext cx="41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382487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 visual righ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00" y="1600200"/>
            <a:ext cx="42624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716000" y="1605600"/>
            <a:ext cx="41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382487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L07021\Pictures\Visuals PPT\Title Slide\AT_Clos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" y="-5053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0000" y="1267200"/>
            <a:ext cx="5155200" cy="1152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0000" y="3384000"/>
            <a:ext cx="5079600" cy="1904400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301625" y="5084763"/>
            <a:ext cx="3200400" cy="400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400" dirty="0" smtClean="0"/>
              <a:t>www.atos.net</a:t>
            </a:r>
            <a:endParaRPr lang="nl-NL" sz="1400" dirty="0"/>
          </a:p>
        </p:txBody>
      </p:sp>
      <p:sp>
        <p:nvSpPr>
          <p:cNvPr id="12" name="AddNotifier#1"/>
          <p:cNvSpPr txBox="1">
            <a:spLocks noChangeArrowheads="1"/>
          </p:cNvSpPr>
          <p:nvPr userDrawn="1"/>
        </p:nvSpPr>
        <p:spPr bwMode="auto">
          <a:xfrm>
            <a:off x="208800" y="5590800"/>
            <a:ext cx="68627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800" smtClean="0"/>
              <a:t>Atos, the Atos logo, Atos Consulting, Atos Worldline, Atos Sphere, Atos Cloud and Atos WorldGrid</a:t>
            </a:r>
          </a:p>
          <a:p>
            <a:r>
              <a:rPr lang="en-US" sz="800" smtClean="0"/>
              <a:t>are registered trademarks of Atos SA. September 2011</a:t>
            </a:r>
          </a:p>
          <a:p>
            <a:r>
              <a:rPr lang="en-US" sz="800" smtClean="0"/>
              <a:t>© 2011 Atos. Confidential information owned by Atos, to be used by the recipient only. This document, or any part of it, </a:t>
            </a:r>
          </a:p>
          <a:p>
            <a:r>
              <a:rPr lang="en-US" sz="800" smtClean="0"/>
              <a:t>may not be reproduced, copied, circulated and/or distributed nor quoted without prior written approval from Atos.</a:t>
            </a:r>
            <a:endParaRPr lang="nl-NL" sz="800" dirty="0"/>
          </a:p>
        </p:txBody>
      </p:sp>
    </p:spTree>
    <p:extLst>
      <p:ext uri="{BB962C8B-B14F-4D97-AF65-F5344CB8AC3E}">
        <p14:creationId xmlns="" xmlns:p14="http://schemas.microsoft.com/office/powerpoint/2010/main" val="86955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800" y="727200"/>
            <a:ext cx="86832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00" y="1600200"/>
            <a:ext cx="86868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4400" y="6199200"/>
            <a:ext cx="63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AddCustomFooter#1"/>
          <p:cNvSpPr txBox="1"/>
          <p:nvPr/>
        </p:nvSpPr>
        <p:spPr>
          <a:xfrm>
            <a:off x="190800" y="6253200"/>
            <a:ext cx="4349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baseline="0" smtClean="0"/>
              <a:t>       | 30-09-2011 | Marco Franssen, Jan Saris, Sander van de Velde </a:t>
            </a:r>
            <a:endParaRPr lang="nl-NL" sz="1000" dirty="0"/>
          </a:p>
        </p:txBody>
      </p:sp>
    </p:spTree>
    <p:extLst>
      <p:ext uri="{BB962C8B-B14F-4D97-AF65-F5344CB8AC3E}">
        <p14:creationId xmlns="" xmlns:p14="http://schemas.microsoft.com/office/powerpoint/2010/main" val="176294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63" r:id="rId10"/>
    <p:sldLayoutId id="214748366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800" y="727200"/>
            <a:ext cx="86832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00" y="1600200"/>
            <a:ext cx="86868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4400" y="6210000"/>
            <a:ext cx="63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AddCustomFooter#1"/>
          <p:cNvSpPr txBox="1"/>
          <p:nvPr/>
        </p:nvSpPr>
        <p:spPr>
          <a:xfrm>
            <a:off x="190800" y="6253200"/>
            <a:ext cx="4349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smtClean="0"/>
              <a:t>       | 30-09-2011 | Marco Franssen, Jan Saris, Sander van de Velde </a:t>
            </a:r>
            <a:endParaRPr lang="nl-NL" sz="1000" dirty="0"/>
          </a:p>
        </p:txBody>
      </p:sp>
    </p:spTree>
    <p:extLst>
      <p:ext uri="{BB962C8B-B14F-4D97-AF65-F5344CB8AC3E}">
        <p14:creationId xmlns="" xmlns:p14="http://schemas.microsoft.com/office/powerpoint/2010/main" val="339931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#!/marcofranssen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twitter.com/#!/svelde" TargetMode="External"/><Relationship Id="rId4" Type="http://schemas.openxmlformats.org/officeDocument/2006/relationships/hyperlink" Target="http://twitter.com/#!/jpgsari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atosorigin/javascriptWorkShop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4221088"/>
            <a:ext cx="7938000" cy="550800"/>
          </a:xfrm>
        </p:spPr>
        <p:txBody>
          <a:bodyPr/>
          <a:lstStyle/>
          <a:p>
            <a:r>
              <a:rPr lang="en-US" dirty="0" smtClean="0"/>
              <a:t>Workshop</a:t>
            </a:r>
            <a:endParaRPr lang="nl-NL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46112" y="4653136"/>
            <a:ext cx="7938489" cy="431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Marco Franssen, Jan Saris, Sander van de </a:t>
            </a:r>
            <a:r>
              <a:rPr lang="en-US" dirty="0" err="1" smtClean="0"/>
              <a:t>velde</a:t>
            </a:r>
            <a:endParaRPr lang="nl-NL" dirty="0" smtClean="0"/>
          </a:p>
        </p:txBody>
      </p:sp>
    </p:spTree>
    <p:extLst>
      <p:ext uri="{BB962C8B-B14F-4D97-AF65-F5344CB8AC3E}">
        <p14:creationId xmlns="" xmlns:p14="http://schemas.microsoft.com/office/powerpoint/2010/main" val="279708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0" descr="D:\Users\A500535\Pictures\Foto2.jpg"/>
          <p:cNvPicPr>
            <a:picLocks noChangeAspect="1" noChangeArrowheads="1"/>
          </p:cNvPicPr>
          <p:nvPr/>
        </p:nvPicPr>
        <p:blipFill>
          <a:blip r:embed="rId2" cstate="print"/>
          <a:srcRect l="26008" r="11089"/>
          <a:stretch>
            <a:fillRect/>
          </a:stretch>
        </p:blipFill>
        <p:spPr bwMode="auto">
          <a:xfrm>
            <a:off x="323528" y="4083058"/>
            <a:ext cx="1440160" cy="1717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Who</a:t>
            </a:r>
            <a:r>
              <a:rPr lang="nl-NL" dirty="0" smtClean="0"/>
              <a:t> are we?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268760"/>
            <a:ext cx="2851032" cy="4140000"/>
          </a:xfrm>
        </p:spPr>
        <p:txBody>
          <a:bodyPr/>
          <a:lstStyle/>
          <a:p>
            <a:r>
              <a:rPr lang="en-US" dirty="0" smtClean="0"/>
              <a:t>Marco </a:t>
            </a:r>
            <a:r>
              <a:rPr lang="en-US" dirty="0" smtClean="0"/>
              <a:t>Franssen</a:t>
            </a:r>
          </a:p>
          <a:p>
            <a:pPr lvl="1"/>
            <a:r>
              <a:rPr lang="en-US" dirty="0" smtClean="0"/>
              <a:t>Twitter</a:t>
            </a:r>
          </a:p>
          <a:p>
            <a:pPr lvl="2"/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marcofranssen</a:t>
            </a:r>
            <a:endParaRPr lang="en-US" dirty="0" smtClean="0"/>
          </a:p>
          <a:p>
            <a:pPr lvl="1"/>
            <a:r>
              <a:rPr lang="en-US" dirty="0" smtClean="0"/>
              <a:t>Interests</a:t>
            </a:r>
          </a:p>
          <a:p>
            <a:pPr lvl="2"/>
            <a:r>
              <a:rPr lang="en-US" dirty="0" smtClean="0"/>
              <a:t>Domain Driven Design</a:t>
            </a:r>
          </a:p>
          <a:p>
            <a:pPr lvl="2"/>
            <a:r>
              <a:rPr lang="en-US" dirty="0" smtClean="0"/>
              <a:t>Distributed Systems</a:t>
            </a:r>
          </a:p>
          <a:p>
            <a:pPr lvl="2"/>
            <a:r>
              <a:rPr lang="en-US" dirty="0" smtClean="0"/>
              <a:t>CQRS</a:t>
            </a: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203848" y="1268760"/>
            <a:ext cx="2779024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0000" marR="0" lvl="0" indent="-2700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r>
              <a:rPr lang="en-US" sz="1600" dirty="0" smtClean="0"/>
              <a:t>Jan Saris</a:t>
            </a:r>
          </a:p>
          <a:p>
            <a:pPr marL="540000" marR="0" lvl="1" indent="-270000" fontAlgn="auto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/>
            </a:pPr>
            <a:r>
              <a:rPr lang="en-US" sz="1600" dirty="0" smtClean="0"/>
              <a:t>Twitter</a:t>
            </a:r>
          </a:p>
          <a:p>
            <a:pPr marL="997200" lvl="2" indent="-270000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US" sz="1600" dirty="0" smtClean="0">
                <a:hlinkClick r:id="rId4"/>
              </a:rPr>
              <a:t>@</a:t>
            </a:r>
            <a:r>
              <a:rPr lang="en-US" sz="1600" dirty="0" err="1" smtClean="0">
                <a:hlinkClick r:id="rId4"/>
              </a:rPr>
              <a:t>jpgsaris</a:t>
            </a:r>
            <a:endParaRPr lang="en-US" sz="1600" dirty="0" smtClean="0"/>
          </a:p>
          <a:p>
            <a:pPr marL="540000" marR="0" lvl="1" indent="-270000" fontAlgn="auto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/>
            </a:pPr>
            <a:r>
              <a:rPr lang="en-US" sz="1600" dirty="0" smtClean="0"/>
              <a:t>Interests</a:t>
            </a:r>
          </a:p>
          <a:p>
            <a:pPr marL="270000" marR="0" lvl="0" indent="-2700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endParaRPr lang="en-US" sz="1600" dirty="0" smtClean="0"/>
          </a:p>
          <a:p>
            <a:pPr marL="270000" marR="0" lvl="0" indent="-2700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endParaRPr lang="nl-NL" sz="1600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012160" y="1268760"/>
            <a:ext cx="2779024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Sander van de Velde</a:t>
            </a:r>
          </a:p>
          <a:p>
            <a:pPr marL="540000" marR="0" lvl="1" indent="-270000" algn="l" defTabSz="914400" rtl="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Twitter</a:t>
            </a:r>
          </a:p>
          <a:p>
            <a:pPr marL="997200" lvl="2" indent="-270000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@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svelde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0000" marR="0" lvl="1" indent="-270000" algn="l" defTabSz="914400" rtl="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Interests</a:t>
            </a:r>
          </a:p>
          <a:p>
            <a:pPr marL="810000" marR="0" lvl="2" indent="-27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99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Knockout</a:t>
            </a:r>
            <a:r>
              <a:rPr lang="nl-NL" dirty="0" smtClean="0"/>
              <a:t> JS </a:t>
            </a:r>
            <a:r>
              <a:rPr lang="nl-NL" dirty="0" smtClean="0">
                <a:sym typeface="Wingdings" pitchFamily="2" charset="2"/>
              </a:rPr>
              <a:t> MVVM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7" name="Afgeronde rechthoek 6"/>
          <p:cNvSpPr/>
          <p:nvPr/>
        </p:nvSpPr>
        <p:spPr>
          <a:xfrm>
            <a:off x="1259632" y="1772816"/>
            <a:ext cx="288032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UI</a:t>
            </a:r>
            <a:endParaRPr lang="nl-NL" dirty="0"/>
          </a:p>
        </p:txBody>
      </p:sp>
      <p:sp>
        <p:nvSpPr>
          <p:cNvPr id="8" name="Afgeronde rechthoek 7"/>
          <p:cNvSpPr/>
          <p:nvPr/>
        </p:nvSpPr>
        <p:spPr>
          <a:xfrm>
            <a:off x="1259632" y="3861048"/>
            <a:ext cx="288032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ViewModel</a:t>
            </a:r>
            <a:endParaRPr lang="nl-NL" dirty="0"/>
          </a:p>
        </p:txBody>
      </p:sp>
      <p:cxnSp>
        <p:nvCxnSpPr>
          <p:cNvPr id="10" name="Rechte verbindingslijn met pijl 9"/>
          <p:cNvCxnSpPr>
            <a:stCxn id="7" idx="2"/>
            <a:endCxn id="8" idx="0"/>
          </p:cNvCxnSpPr>
          <p:nvPr/>
        </p:nvCxnSpPr>
        <p:spPr>
          <a:xfrm>
            <a:off x="2699792" y="2996952"/>
            <a:ext cx="0" cy="864096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3059832" y="3284984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Mappings</a:t>
            </a:r>
            <a:r>
              <a:rPr lang="nl-NL" dirty="0" smtClean="0"/>
              <a:t> op verschillende UI elementen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34199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Github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workshop</a:t>
            </a:r>
          </a:p>
          <a:p>
            <a:pPr lvl="1"/>
            <a:r>
              <a:rPr lang="en-US" dirty="0" smtClean="0"/>
              <a:t>Eigen </a:t>
            </a:r>
            <a:r>
              <a:rPr lang="en-US" dirty="0" err="1" smtClean="0"/>
              <a:t>bijdrage</a:t>
            </a:r>
            <a:r>
              <a:rPr lang="en-US" dirty="0" smtClean="0"/>
              <a:t> </a:t>
            </a:r>
            <a:r>
              <a:rPr lang="en-US" dirty="0" err="1" smtClean="0"/>
              <a:t>leveren</a:t>
            </a:r>
            <a:endParaRPr lang="en-US" dirty="0" smtClean="0"/>
          </a:p>
          <a:p>
            <a:pPr lvl="2"/>
            <a:r>
              <a:rPr lang="en-US" dirty="0" err="1" smtClean="0"/>
              <a:t>Forken</a:t>
            </a:r>
            <a:endParaRPr lang="en-US" dirty="0" smtClean="0"/>
          </a:p>
          <a:p>
            <a:pPr lvl="3"/>
            <a:r>
              <a:rPr lang="en-US" dirty="0" err="1" smtClean="0"/>
              <a:t>Handleiding</a:t>
            </a:r>
            <a:r>
              <a:rPr lang="en-US" dirty="0" smtClean="0"/>
              <a:t> op </a:t>
            </a:r>
            <a:r>
              <a:rPr lang="en-US" dirty="0" smtClean="0">
                <a:hlinkClick r:id="rId2"/>
              </a:rPr>
              <a:t>http://github.com/atosorigin/javascriptWorkShop</a:t>
            </a: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4199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/>
              <a:t>For more information please contact:</a:t>
            </a:r>
            <a:br>
              <a:rPr lang="en-US" b="0" dirty="0"/>
            </a:br>
            <a:r>
              <a:rPr lang="en-US" b="0" dirty="0"/>
              <a:t>T+ 33 1 98765432</a:t>
            </a:r>
            <a:br>
              <a:rPr lang="en-US" b="0" dirty="0"/>
            </a:br>
            <a:r>
              <a:rPr lang="en-US" b="0" dirty="0"/>
              <a:t>F+ 33 1 88888888</a:t>
            </a:r>
            <a:br>
              <a:rPr lang="en-US" b="0" dirty="0"/>
            </a:br>
            <a:r>
              <a:rPr lang="en-US" b="0" dirty="0"/>
              <a:t>M+ 33 6 44445678</a:t>
            </a:r>
            <a:br>
              <a:rPr lang="en-US" b="0" dirty="0"/>
            </a:br>
            <a:r>
              <a:rPr lang="en-US" b="0" dirty="0"/>
              <a:t>namefirstname@atos.net</a:t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Atos (Country and legal form)</a:t>
            </a:r>
            <a:br>
              <a:rPr lang="en-US" b="0" dirty="0"/>
            </a:br>
            <a:r>
              <a:rPr lang="en-US" b="0" dirty="0"/>
              <a:t>Address</a:t>
            </a:r>
            <a:br>
              <a:rPr lang="en-US" b="0" dirty="0"/>
            </a:br>
            <a:r>
              <a:rPr lang="en-US" b="0" dirty="0"/>
              <a:t>post/zip code, location</a:t>
            </a:r>
          </a:p>
          <a:p>
            <a:endParaRPr lang="nl-NL" b="0" dirty="0"/>
          </a:p>
        </p:txBody>
      </p:sp>
    </p:spTree>
    <p:extLst>
      <p:ext uri="{BB962C8B-B14F-4D97-AF65-F5344CB8AC3E}">
        <p14:creationId xmlns="" xmlns:p14="http://schemas.microsoft.com/office/powerpoint/2010/main" val="854123118"/>
      </p:ext>
    </p:extLst>
  </p:cSld>
  <p:clrMapOvr>
    <a:masterClrMapping/>
  </p:clrMapOvr>
</p:sld>
</file>

<file path=ppt/theme/theme1.xml><?xml version="1.0" encoding="utf-8"?>
<a:theme xmlns:a="http://schemas.openxmlformats.org/drawingml/2006/main" name="Atos PPT v3.0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lympic logo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</Words>
  <Application>Microsoft Office PowerPoint</Application>
  <PresentationFormat>Diavoorstelling (4:3)</PresentationFormat>
  <Paragraphs>36</Paragraphs>
  <Slides>5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5</vt:i4>
      </vt:variant>
    </vt:vector>
  </HeadingPairs>
  <TitlesOfParts>
    <vt:vector size="7" baseType="lpstr">
      <vt:lpstr>Atos PPT v3.0</vt:lpstr>
      <vt:lpstr>Olympic logo</vt:lpstr>
      <vt:lpstr>JavaScript</vt:lpstr>
      <vt:lpstr>Who are we?</vt:lpstr>
      <vt:lpstr>Knockout JS  MVVM</vt:lpstr>
      <vt:lpstr>Github</vt:lpstr>
      <vt:lpstr>Thanks</vt:lpstr>
    </vt:vector>
  </TitlesOfParts>
  <Company>Atos Origin Benelux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Venrooij, Antoine</dc:creator>
  <cp:lastModifiedBy>Marco Franssen</cp:lastModifiedBy>
  <cp:revision>8</cp:revision>
  <dcterms:created xsi:type="dcterms:W3CDTF">2011-06-28T07:02:47Z</dcterms:created>
  <dcterms:modified xsi:type="dcterms:W3CDTF">2011-09-30T19:19:13Z</dcterms:modified>
</cp:coreProperties>
</file>