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9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888" y="-96"/>
      </p:cViewPr>
      <p:guideLst>
        <p:guide orient="horz" pos="4065"/>
        <p:guide pos="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14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34522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6036-71D8-437F-9E1E-5A10E0A9406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5734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6036-71D8-437F-9E1E-5A10E0A94061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ng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" y="1395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070800"/>
            <a:ext cx="792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154400"/>
            <a:ext cx="7938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36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6112" y="4600800"/>
            <a:ext cx="7938489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59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" y="-3917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782800"/>
            <a:ext cx="46044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00" y="4176000"/>
            <a:ext cx="4586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400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48000" y="4651200"/>
            <a:ext cx="45936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8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00" y="2278800"/>
            <a:ext cx="4572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200" y="3690000"/>
            <a:ext cx="45828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145600" y="4078800"/>
            <a:ext cx="4586400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81600" y="45252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14498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8698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9395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23324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6322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10331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1620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43" y="297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131200"/>
            <a:ext cx="792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3286800"/>
            <a:ext cx="792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48000" y="3690000"/>
            <a:ext cx="7920000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199" y="4154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6661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188049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194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7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38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502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" y="-5053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0000" y="1267200"/>
            <a:ext cx="51552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000" y="3384000"/>
            <a:ext cx="50796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1625" y="5084763"/>
            <a:ext cx="32004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 smtClean="0"/>
              <a:t>www.atos.net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08800" y="5590800"/>
            <a:ext cx="6862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smtClean="0"/>
              <a:t>Atos, the Atos logo, Atos Consulting, Atos Worldline, Atos Sphere, Atos Cloud and Atos WorldGrid</a:t>
            </a:r>
          </a:p>
          <a:p>
            <a:r>
              <a:rPr lang="en-US" sz="800" smtClean="0"/>
              <a:t>are registered trademarks of Atos SA. September 2011</a:t>
            </a:r>
          </a:p>
          <a:p>
            <a:r>
              <a:rPr lang="en-US" sz="800" smtClean="0"/>
              <a:t>© 2011 Atos. Confidential information owned by Atos, to be used by the recipient only. This document, or any part of it, </a:t>
            </a:r>
          </a:p>
          <a:p>
            <a:r>
              <a:rPr lang="en-US" sz="800" smtClean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xmlns="" val="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1992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aseline="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176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6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2100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3399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#!/jpgsaris" TargetMode="External"/><Relationship Id="rId2" Type="http://schemas.openxmlformats.org/officeDocument/2006/relationships/hyperlink" Target="http://twitter.com/#!/marcofransse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hyperlink" Target="http://twitter.com/#!/svel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tosorigin/javascriptWorkSho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221088"/>
            <a:ext cx="7938000" cy="550800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nl-NL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6112" y="4653136"/>
            <a:ext cx="7938489" cy="43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Marco Franssen, Jan Saris, Sander van de </a:t>
            </a:r>
            <a:r>
              <a:rPr lang="en-US" dirty="0" err="1" smtClean="0"/>
              <a:t>velde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2797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2851032" cy="4680520"/>
          </a:xfrm>
        </p:spPr>
        <p:txBody>
          <a:bodyPr/>
          <a:lstStyle/>
          <a:p>
            <a:r>
              <a:rPr lang="en-US" dirty="0" smtClean="0"/>
              <a:t>Marco Franssen</a:t>
            </a:r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marcofranssen</a:t>
            </a:r>
            <a:endParaRPr lang="en-US" dirty="0" smtClean="0"/>
          </a:p>
          <a:p>
            <a:pPr lvl="1"/>
            <a:r>
              <a:rPr lang="en-US" dirty="0" smtClean="0"/>
              <a:t>Interests</a:t>
            </a:r>
          </a:p>
          <a:p>
            <a:pPr lvl="2"/>
            <a:r>
              <a:rPr lang="en-US" dirty="0" smtClean="0"/>
              <a:t>Architecture</a:t>
            </a:r>
          </a:p>
          <a:p>
            <a:pPr lvl="2"/>
            <a:r>
              <a:rPr lang="en-US" dirty="0" smtClean="0"/>
              <a:t>Design Patterns</a:t>
            </a:r>
            <a:endParaRPr lang="en-US" dirty="0" smtClean="0"/>
          </a:p>
          <a:p>
            <a:pPr lvl="2"/>
            <a:r>
              <a:rPr lang="en-US" dirty="0" smtClean="0"/>
              <a:t>Domain Driven Design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2"/>
            <a:r>
              <a:rPr lang="en-US" dirty="0" smtClean="0"/>
              <a:t>CQRS</a:t>
            </a:r>
          </a:p>
          <a:p>
            <a:pPr lvl="2"/>
            <a:r>
              <a:rPr lang="en-US" dirty="0" smtClean="0"/>
              <a:t>Dependency Injection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03848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lang="en-US" sz="1600" dirty="0" smtClean="0"/>
              <a:t>Jan Saris</a:t>
            </a:r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@</a:t>
            </a:r>
            <a:r>
              <a:rPr lang="en-US" sz="1600" dirty="0" err="1" smtClean="0">
                <a:hlinkClick r:id="rId3"/>
              </a:rPr>
              <a:t>jpgsaris</a:t>
            </a:r>
            <a:endParaRPr lang="en-US" sz="1600" dirty="0" smtClean="0"/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Interests</a:t>
            </a:r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en-US" sz="1600" dirty="0" smtClean="0"/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nl-NL" sz="16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12160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Sander van de Velde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svelde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Interests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0" descr="D:\Users\A500535\Pictures\Foto2.jpg"/>
          <p:cNvPicPr>
            <a:picLocks noChangeAspect="1" noChangeArrowheads="1"/>
          </p:cNvPicPr>
          <p:nvPr/>
        </p:nvPicPr>
        <p:blipFill>
          <a:blip r:embed="rId5" cstate="print"/>
          <a:srcRect l="26008" r="11089"/>
          <a:stretch>
            <a:fillRect/>
          </a:stretch>
        </p:blipFill>
        <p:spPr bwMode="auto">
          <a:xfrm>
            <a:off x="251520" y="4365104"/>
            <a:ext cx="1440160" cy="171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Knockout</a:t>
            </a:r>
            <a:r>
              <a:rPr lang="nl-NL" dirty="0" smtClean="0"/>
              <a:t> JS </a:t>
            </a:r>
            <a:r>
              <a:rPr lang="nl-NL" dirty="0" smtClean="0">
                <a:sym typeface="Wingdings" pitchFamily="2" charset="2"/>
              </a:rPr>
              <a:t> </a:t>
            </a:r>
            <a:r>
              <a:rPr lang="nl-NL" dirty="0" smtClean="0">
                <a:sym typeface="Wingdings" pitchFamily="2" charset="2"/>
              </a:rPr>
              <a:t>MVVM </a:t>
            </a:r>
            <a:r>
              <a:rPr lang="nl-NL" dirty="0" err="1" smtClean="0">
                <a:sym typeface="Wingdings" pitchFamily="2" charset="2"/>
              </a:rPr>
              <a:t>pattern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Afgeronde rechthoek 6"/>
          <p:cNvSpPr/>
          <p:nvPr/>
        </p:nvSpPr>
        <p:spPr>
          <a:xfrm>
            <a:off x="467544" y="17008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467544" y="35010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ViewModel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1907704" y="2636912"/>
            <a:ext cx="0" cy="86409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051720" y="285293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 op verschillende UI elementen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563888" y="191683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Alleen opmaak (geen logica)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3563888" y="371703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 en gedrag specifiek voor de UI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467544" y="5013176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Domein model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3635896" y="5229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</a:t>
            </a:r>
            <a:endParaRPr lang="nl-NL" dirty="0"/>
          </a:p>
        </p:txBody>
      </p:sp>
      <p:cxnSp>
        <p:nvCxnSpPr>
          <p:cNvPr id="22" name="Rechte verbindingslijn met pijl 21"/>
          <p:cNvCxnSpPr>
            <a:stCxn id="8" idx="2"/>
            <a:endCxn id="15" idx="0"/>
          </p:cNvCxnSpPr>
          <p:nvPr/>
        </p:nvCxnSpPr>
        <p:spPr>
          <a:xfrm>
            <a:off x="1907704" y="4437112"/>
            <a:ext cx="0" cy="57606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051720" y="4509120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,</a:t>
            </a:r>
            <a:r>
              <a:rPr lang="nl-NL" dirty="0" smtClean="0"/>
              <a:t> manipulaties en toevoegingen van data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-252536" y="-171400"/>
            <a:ext cx="9721080" cy="72008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395536" y="34290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Visibility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1979712" y="35010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Position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683568" y="40770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1619672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6" grpId="0" animBg="1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Github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workshop</a:t>
            </a:r>
          </a:p>
          <a:p>
            <a:pPr lvl="1"/>
            <a:r>
              <a:rPr lang="en-US" dirty="0" smtClean="0"/>
              <a:t>Eigen </a:t>
            </a:r>
            <a:r>
              <a:rPr lang="en-US" dirty="0" err="1" smtClean="0"/>
              <a:t>bijdrage</a:t>
            </a:r>
            <a:r>
              <a:rPr lang="en-US" dirty="0" smtClean="0"/>
              <a:t> </a:t>
            </a:r>
            <a:r>
              <a:rPr lang="en-US" dirty="0" err="1" smtClean="0"/>
              <a:t>leveren</a:t>
            </a:r>
            <a:endParaRPr lang="en-US" dirty="0" smtClean="0"/>
          </a:p>
          <a:p>
            <a:pPr lvl="2"/>
            <a:r>
              <a:rPr lang="en-US" dirty="0" err="1" smtClean="0"/>
              <a:t>Forken</a:t>
            </a:r>
            <a:endParaRPr lang="en-US" dirty="0" smtClean="0"/>
          </a:p>
          <a:p>
            <a:pPr lvl="3"/>
            <a:r>
              <a:rPr lang="en-US" dirty="0" err="1" smtClean="0"/>
              <a:t>Handleiding</a:t>
            </a:r>
            <a:r>
              <a:rPr lang="en-US" dirty="0" smtClean="0"/>
              <a:t> op </a:t>
            </a:r>
            <a:r>
              <a:rPr lang="en-US" dirty="0" smtClean="0">
                <a:hlinkClick r:id="rId2"/>
              </a:rPr>
              <a:t>http://github.com/atosorigin/javascriptWorkShop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For more information please contact:</a:t>
            </a:r>
            <a:br>
              <a:rPr lang="en-US" b="0" dirty="0"/>
            </a:br>
            <a:r>
              <a:rPr lang="en-US" b="0" dirty="0"/>
              <a:t>T+ 33 1 98765432</a:t>
            </a:r>
            <a:br>
              <a:rPr lang="en-US" b="0" dirty="0"/>
            </a:br>
            <a:r>
              <a:rPr lang="en-US" b="0" dirty="0"/>
              <a:t>F+ 33 1 88888888</a:t>
            </a:r>
            <a:br>
              <a:rPr lang="en-US" b="0" dirty="0"/>
            </a:br>
            <a:r>
              <a:rPr lang="en-US" b="0" dirty="0"/>
              <a:t>M+ 33 6 44445678</a:t>
            </a:r>
            <a:br>
              <a:rPr lang="en-US" b="0" dirty="0"/>
            </a:br>
            <a:r>
              <a:rPr lang="en-US" b="0" dirty="0"/>
              <a:t>namefirstname@atos.net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Atos (Country and legal form)</a:t>
            </a:r>
            <a:br>
              <a:rPr lang="en-US" b="0" dirty="0"/>
            </a:br>
            <a:r>
              <a:rPr lang="en-US" b="0" dirty="0"/>
              <a:t>Address</a:t>
            </a:r>
            <a:br>
              <a:rPr lang="en-US" b="0" dirty="0"/>
            </a:br>
            <a:r>
              <a:rPr lang="en-US" b="0" dirty="0"/>
              <a:t>post/zip code, location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xmlns="" val="8541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PPT v3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Diavoorstelling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Atos PPT v3.0</vt:lpstr>
      <vt:lpstr>Olympic logo</vt:lpstr>
      <vt:lpstr>JavaScript</vt:lpstr>
      <vt:lpstr>Who are we?</vt:lpstr>
      <vt:lpstr>Knockout JS  MVVM pattern</vt:lpstr>
      <vt:lpstr>Github</vt:lpstr>
      <vt:lpstr>Thanks</vt:lpstr>
    </vt:vector>
  </TitlesOfParts>
  <Company>Atos Origin Benelux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Venrooij, Antoine</dc:creator>
  <cp:lastModifiedBy>Marco Franssen</cp:lastModifiedBy>
  <cp:revision>13</cp:revision>
  <dcterms:created xsi:type="dcterms:W3CDTF">2011-06-28T07:02:47Z</dcterms:created>
  <dcterms:modified xsi:type="dcterms:W3CDTF">2011-09-30T22:06:21Z</dcterms:modified>
</cp:coreProperties>
</file>