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6638CE-9144-4664-B2D3-DFFF740F70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88BC6C3-A665-45A1-B1DC-466DA0D31D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4FA9F01-59FD-4FDD-95E3-E22EB7147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8BEE9-EC18-4BE1-A66D-4019B6246D1D}" type="datetimeFigureOut">
              <a:rPr lang="fr-FR" smtClean="0"/>
              <a:t>23/07/2018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A0FDB70-B610-4460-A6F0-733DB4175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5FBC2F7-11E4-45CB-ADBF-AC25FF08D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DD025-3FBB-4A40-8882-C9FD5CE452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9664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977AD7-9BCE-44C2-AC80-DF1D96AD6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8813C30-02B8-4DEF-82EE-8FB421FDDF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D278532-29E0-45C5-8C5B-F82607D4D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8BEE9-EC18-4BE1-A66D-4019B6246D1D}" type="datetimeFigureOut">
              <a:rPr lang="fr-FR" smtClean="0"/>
              <a:t>23/07/2018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02A2459-E2F8-4728-AB51-C13B06AC2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BD1A79E-0CD9-40BE-ACFF-455C05CEC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DD025-3FBB-4A40-8882-C9FD5CE452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9726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5EE70AC-1D0F-4A7C-B547-92FFA4D806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007F230-F692-4B68-B6B4-2B50CD4C75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EE6A3E9-D2AB-4CD3-87CB-13F7E5399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8BEE9-EC18-4BE1-A66D-4019B6246D1D}" type="datetimeFigureOut">
              <a:rPr lang="fr-FR" smtClean="0"/>
              <a:t>23/07/2018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DBDD42D-64CB-4109-8550-550E67450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4613941-0B44-47AD-A4C3-AB395B0E1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DD025-3FBB-4A40-8882-C9FD5CE452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8376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3B3D47-AA3D-4EBE-86B3-798C1B782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4CC8F15-DE76-46E7-A493-8684528403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D52CDB3-590E-4FF8-8BDE-F824C258E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8BEE9-EC18-4BE1-A66D-4019B6246D1D}" type="datetimeFigureOut">
              <a:rPr lang="fr-FR" smtClean="0"/>
              <a:t>23/07/2018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23912FE-A053-4967-B168-E046DE4B1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21F6540-6DE1-4193-AC93-EE30AE6A4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DD025-3FBB-4A40-8882-C9FD5CE452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0601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4F43BE-841F-4C85-B728-4253BCA58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054963F-C57A-4875-B437-FFB11E9F8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979321B-9533-4E9C-A7C1-449B1AAD8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8BEE9-EC18-4BE1-A66D-4019B6246D1D}" type="datetimeFigureOut">
              <a:rPr lang="fr-FR" smtClean="0"/>
              <a:t>23/07/2018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EDE8F43-F94F-4691-A089-F013AAA44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FE51AF9-D1FB-49DF-8451-625A735C4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DD025-3FBB-4A40-8882-C9FD5CE452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9018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FCADA1-AC61-4632-AA85-FA07DF201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6274EE8-7BBD-4F7E-8C80-D0D35BC280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043F46B-BE11-456B-9783-6C110322F4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3AA6D2A-FA47-4016-850C-604153652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8BEE9-EC18-4BE1-A66D-4019B6246D1D}" type="datetimeFigureOut">
              <a:rPr lang="fr-FR" smtClean="0"/>
              <a:t>23/07/2018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0C779DE-012E-4676-9AF4-9201DBC69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D163B21-8EBD-4EC2-A730-11E00CA0C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DD025-3FBB-4A40-8882-C9FD5CE452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8324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E798AC-8BFF-4E33-B9B3-59C8F2E13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3081172-0D8F-4CDF-8906-820E0E8CEA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510E64F-AEBA-4149-80EB-3C1C54AB7E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3606D21-6C68-4F78-BFBB-958833D313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EBAB4B6-15CE-4CED-A11F-6CB81B683A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4041314-A495-4717-9AB8-C51FE3357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8BEE9-EC18-4BE1-A66D-4019B6246D1D}" type="datetimeFigureOut">
              <a:rPr lang="fr-FR" smtClean="0"/>
              <a:t>23/07/2018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9F2DF40-4C43-4494-AA0D-78F3173F3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21C1757-04B0-4DE9-ABBA-E0592F7CC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DD025-3FBB-4A40-8882-C9FD5CE452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2679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C75C5A-5080-42AD-92EC-2BB927DEF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0C4A235-24E1-4EED-B1FE-67614D1C8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8BEE9-EC18-4BE1-A66D-4019B6246D1D}" type="datetimeFigureOut">
              <a:rPr lang="fr-FR" smtClean="0"/>
              <a:t>23/07/2018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E613020-CA44-41EC-93F3-B29507DE4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840E659-D894-4E33-9462-72C8E9931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DD025-3FBB-4A40-8882-C9FD5CE452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0829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9D18BE9-AFFC-4F23-8A23-0AD64722D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8BEE9-EC18-4BE1-A66D-4019B6246D1D}" type="datetimeFigureOut">
              <a:rPr lang="fr-FR" smtClean="0"/>
              <a:t>23/07/2018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A629CDB-C6F0-4827-AF82-2C7B9CE9B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C1C72D9-798E-4D59-89DC-3518B83A6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DD025-3FBB-4A40-8882-C9FD5CE452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4071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75DF10-9A91-49CE-BFC1-FB5E47B7A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4B53273-EBA5-41D7-BAF1-F3F93DE27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0AAC257-ADD6-490F-B814-F2A6DAA88E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5F066C1-7903-4446-BE27-43089EF1A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8BEE9-EC18-4BE1-A66D-4019B6246D1D}" type="datetimeFigureOut">
              <a:rPr lang="fr-FR" smtClean="0"/>
              <a:t>23/07/2018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B0B944A-52C3-4561-9BAA-97940D3C7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D03EA7C-F2AB-4409-8C0A-FA2C74A55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DD025-3FBB-4A40-8882-C9FD5CE452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4254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D8EBF1-05A2-4499-8FC5-DFC14CB0A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DC3D551-FBAE-490A-9AD2-144613E0CB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A03C6EB-F081-4920-B253-89F40B525F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A5333A0-D7BC-447D-9338-51D8ADDDE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8BEE9-EC18-4BE1-A66D-4019B6246D1D}" type="datetimeFigureOut">
              <a:rPr lang="fr-FR" smtClean="0"/>
              <a:t>23/07/2018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BFDB853-239D-4ABA-86D0-E257195BF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7E34DAF-5A1B-4B54-B1F5-D6E6497A3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DD025-3FBB-4A40-8882-C9FD5CE452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5893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CF80825-8AB8-49DC-BCA2-4832AF9CF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3D1A261-56ED-4800-B343-BA7551C804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0C18943-8A19-4A65-98B3-5B97ECA731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38BEE9-EC18-4BE1-A66D-4019B6246D1D}" type="datetimeFigureOut">
              <a:rPr lang="fr-FR" smtClean="0"/>
              <a:t>23/07/2018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A90C273-E340-4558-90D9-32169FCEA3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7AF0269-F027-4423-B960-4CBF9A3974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ADD025-3FBB-4A40-8882-C9FD5CE452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4771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 : coins arrondis 68">
            <a:extLst>
              <a:ext uri="{FF2B5EF4-FFF2-40B4-BE49-F238E27FC236}">
                <a16:creationId xmlns:a16="http://schemas.microsoft.com/office/drawing/2014/main" id="{817CED10-571A-442A-95EA-07720005C4AE}"/>
              </a:ext>
            </a:extLst>
          </p:cNvPr>
          <p:cNvSpPr/>
          <p:nvPr/>
        </p:nvSpPr>
        <p:spPr>
          <a:xfrm>
            <a:off x="1108494" y="4214191"/>
            <a:ext cx="6803054" cy="1577009"/>
          </a:xfrm>
          <a:prstGeom prst="roundRect">
            <a:avLst/>
          </a:prstGeom>
          <a:solidFill>
            <a:schemeClr val="bg1"/>
          </a:solidFill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Rectangle : coins arrondis 67">
            <a:extLst>
              <a:ext uri="{FF2B5EF4-FFF2-40B4-BE49-F238E27FC236}">
                <a16:creationId xmlns:a16="http://schemas.microsoft.com/office/drawing/2014/main" id="{C9EFFAB4-DAAC-4F11-A931-0454CB59DC62}"/>
              </a:ext>
            </a:extLst>
          </p:cNvPr>
          <p:cNvSpPr/>
          <p:nvPr/>
        </p:nvSpPr>
        <p:spPr>
          <a:xfrm>
            <a:off x="956094" y="4061791"/>
            <a:ext cx="6803054" cy="1577009"/>
          </a:xfrm>
          <a:prstGeom prst="roundRect">
            <a:avLst/>
          </a:prstGeom>
          <a:solidFill>
            <a:schemeClr val="bg1"/>
          </a:solidFill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ectangle : coins arrondis 32">
            <a:extLst>
              <a:ext uri="{FF2B5EF4-FFF2-40B4-BE49-F238E27FC236}">
                <a16:creationId xmlns:a16="http://schemas.microsoft.com/office/drawing/2014/main" id="{632732E3-E82B-420B-852D-3B8B7B89D1BF}"/>
              </a:ext>
            </a:extLst>
          </p:cNvPr>
          <p:cNvSpPr/>
          <p:nvPr/>
        </p:nvSpPr>
        <p:spPr>
          <a:xfrm>
            <a:off x="803694" y="3909391"/>
            <a:ext cx="6803054" cy="1577009"/>
          </a:xfrm>
          <a:prstGeom prst="roundRect">
            <a:avLst/>
          </a:prstGeom>
          <a:solidFill>
            <a:schemeClr val="bg1"/>
          </a:solidFill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589F3142-45C0-4A8C-B097-4AF50961D69D}"/>
              </a:ext>
            </a:extLst>
          </p:cNvPr>
          <p:cNvSpPr/>
          <p:nvPr/>
        </p:nvSpPr>
        <p:spPr>
          <a:xfrm>
            <a:off x="1802298" y="1590260"/>
            <a:ext cx="4075046" cy="144448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3299A753-1681-46F1-A58F-95BB2FC99AB9}"/>
              </a:ext>
            </a:extLst>
          </p:cNvPr>
          <p:cNvSpPr/>
          <p:nvPr/>
        </p:nvSpPr>
        <p:spPr>
          <a:xfrm>
            <a:off x="1702906" y="1490868"/>
            <a:ext cx="4075046" cy="144448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2A805AA5-4F22-4072-AE2A-975F8D1B7E0D}"/>
              </a:ext>
            </a:extLst>
          </p:cNvPr>
          <p:cNvSpPr/>
          <p:nvPr/>
        </p:nvSpPr>
        <p:spPr>
          <a:xfrm>
            <a:off x="1603514" y="1391476"/>
            <a:ext cx="4075046" cy="144448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F98C8C05-6961-4E9C-A8A8-7760D496B14E}"/>
              </a:ext>
            </a:extLst>
          </p:cNvPr>
          <p:cNvSpPr/>
          <p:nvPr/>
        </p:nvSpPr>
        <p:spPr>
          <a:xfrm>
            <a:off x="1504122" y="1292084"/>
            <a:ext cx="4075046" cy="144448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79C971AE-4491-4F57-A1B8-D702B3CF1D8F}"/>
              </a:ext>
            </a:extLst>
          </p:cNvPr>
          <p:cNvSpPr/>
          <p:nvPr/>
        </p:nvSpPr>
        <p:spPr>
          <a:xfrm>
            <a:off x="1404730" y="1192692"/>
            <a:ext cx="4075046" cy="14444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4BF3D9BE-2C8A-45F0-9A6A-422A7CD5CD12}"/>
              </a:ext>
            </a:extLst>
          </p:cNvPr>
          <p:cNvSpPr/>
          <p:nvPr/>
        </p:nvSpPr>
        <p:spPr>
          <a:xfrm>
            <a:off x="1404730" y="1033664"/>
            <a:ext cx="742122" cy="2650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DEPLOY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17939891-0A97-4451-A5FF-007F91508B43}"/>
              </a:ext>
            </a:extLst>
          </p:cNvPr>
          <p:cNvSpPr/>
          <p:nvPr/>
        </p:nvSpPr>
        <p:spPr>
          <a:xfrm>
            <a:off x="2237961" y="1033664"/>
            <a:ext cx="742122" cy="26504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BDD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0A296DC5-B07D-4758-AF1A-9CDDA0DC9293}"/>
              </a:ext>
            </a:extLst>
          </p:cNvPr>
          <p:cNvSpPr/>
          <p:nvPr/>
        </p:nvSpPr>
        <p:spPr>
          <a:xfrm>
            <a:off x="3071192" y="1033664"/>
            <a:ext cx="742122" cy="26504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CACH</a:t>
            </a: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D250C6E2-B3D6-4F45-A6DD-0FAAC9AA79D7}"/>
              </a:ext>
            </a:extLst>
          </p:cNvPr>
          <p:cNvSpPr/>
          <p:nvPr/>
        </p:nvSpPr>
        <p:spPr>
          <a:xfrm>
            <a:off x="3904423" y="1033664"/>
            <a:ext cx="742122" cy="26504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SERV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90641CD7-D3BE-452C-BAED-AFC7FC67F55E}"/>
              </a:ext>
            </a:extLst>
          </p:cNvPr>
          <p:cNvSpPr/>
          <p:nvPr/>
        </p:nvSpPr>
        <p:spPr>
          <a:xfrm>
            <a:off x="4737654" y="1033664"/>
            <a:ext cx="742122" cy="26504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INFR</a:t>
            </a:r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D4176038-5F2C-4384-9C31-74BE0727E18B}"/>
              </a:ext>
            </a:extLst>
          </p:cNvPr>
          <p:cNvSpPr/>
          <p:nvPr/>
        </p:nvSpPr>
        <p:spPr>
          <a:xfrm>
            <a:off x="9170495" y="470456"/>
            <a:ext cx="1987827" cy="365097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Clouds</a:t>
            </a:r>
            <a:r>
              <a:rPr lang="fr-FR" dirty="0"/>
              <a:t> providers API</a:t>
            </a:r>
          </a:p>
        </p:txBody>
      </p:sp>
      <p:pic>
        <p:nvPicPr>
          <p:cNvPr id="24" name="Image 23">
            <a:extLst>
              <a:ext uri="{FF2B5EF4-FFF2-40B4-BE49-F238E27FC236}">
                <a16:creationId xmlns:a16="http://schemas.microsoft.com/office/drawing/2014/main" id="{03BC0FAF-4A8F-4C25-AD70-C088B2327B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749" b="33984"/>
          <a:stretch/>
        </p:blipFill>
        <p:spPr>
          <a:xfrm>
            <a:off x="9499215" y="699513"/>
            <a:ext cx="1330395" cy="271214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9B6C3EEF-1221-4187-A7D7-5AD43635C7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2856" y="1053559"/>
            <a:ext cx="1503107" cy="761992"/>
          </a:xfrm>
          <a:prstGeom prst="rect">
            <a:avLst/>
          </a:prstGeom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72D5E3A6-A817-43B6-919E-1F1D3ADA6C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94685" y="2906369"/>
            <a:ext cx="1139451" cy="797616"/>
          </a:xfrm>
          <a:prstGeom prst="rect">
            <a:avLst/>
          </a:prstGeom>
        </p:spPr>
      </p:pic>
      <p:pic>
        <p:nvPicPr>
          <p:cNvPr id="1032" name="Picture 8" descr="RÃ©sultat de recherche d'images pour &quot;svn&quot;">
            <a:extLst>
              <a:ext uri="{FF2B5EF4-FFF2-40B4-BE49-F238E27FC236}">
                <a16:creationId xmlns:a16="http://schemas.microsoft.com/office/drawing/2014/main" id="{2291F4D9-168E-40AB-A0F6-C7871D1C21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8814" y="1687074"/>
            <a:ext cx="895037" cy="535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Ã©sultat de recherche d'images pour &quot;git&quot;">
            <a:extLst>
              <a:ext uri="{FF2B5EF4-FFF2-40B4-BE49-F238E27FC236}">
                <a16:creationId xmlns:a16="http://schemas.microsoft.com/office/drawing/2014/main" id="{5710EF97-4E54-4854-A77C-D62571EB63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9564" y="1653211"/>
            <a:ext cx="603256" cy="603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RÃ©sultat de recherche d'images pour &quot;github&quot;">
            <a:extLst>
              <a:ext uri="{FF2B5EF4-FFF2-40B4-BE49-F238E27FC236}">
                <a16:creationId xmlns:a16="http://schemas.microsoft.com/office/drawing/2014/main" id="{E4D3C5B1-D686-4D4E-8F3B-25279B520E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6539" y="1687074"/>
            <a:ext cx="594633" cy="594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RÃ©sultat de recherche d'images pour &quot;gitlab&quot;">
            <a:extLst>
              <a:ext uri="{FF2B5EF4-FFF2-40B4-BE49-F238E27FC236}">
                <a16:creationId xmlns:a16="http://schemas.microsoft.com/office/drawing/2014/main" id="{A0A438CF-2FB0-496B-9F73-8C9B3FA9F9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4891" y="1653211"/>
            <a:ext cx="817270" cy="755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RÃ©sultat de recherche d'images pour &quot;docker&quot;">
            <a:extLst>
              <a:ext uri="{FF2B5EF4-FFF2-40B4-BE49-F238E27FC236}">
                <a16:creationId xmlns:a16="http://schemas.microsoft.com/office/drawing/2014/main" id="{2392823B-7BBE-4E93-AA10-7746ED0779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652" y="3953522"/>
            <a:ext cx="636155" cy="472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RÃ©sultat de recherche d'images pour &quot;nginx&quot;">
            <a:extLst>
              <a:ext uri="{FF2B5EF4-FFF2-40B4-BE49-F238E27FC236}">
                <a16:creationId xmlns:a16="http://schemas.microsoft.com/office/drawing/2014/main" id="{1636CAEA-12BF-4D64-8713-13015B71F3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919" y="4577367"/>
            <a:ext cx="548931" cy="548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Rectangle : coins arrondis 37">
            <a:extLst>
              <a:ext uri="{FF2B5EF4-FFF2-40B4-BE49-F238E27FC236}">
                <a16:creationId xmlns:a16="http://schemas.microsoft.com/office/drawing/2014/main" id="{9262EE58-E850-430A-BEB0-6D15E42DC3C7}"/>
              </a:ext>
            </a:extLst>
          </p:cNvPr>
          <p:cNvSpPr/>
          <p:nvPr/>
        </p:nvSpPr>
        <p:spPr>
          <a:xfrm>
            <a:off x="939219" y="4470225"/>
            <a:ext cx="2767786" cy="877029"/>
          </a:xfrm>
          <a:prstGeom prst="roundRect">
            <a:avLst/>
          </a:prstGeom>
          <a:noFill/>
          <a:ln w="76200"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Rectangle : coins arrondis 38">
            <a:extLst>
              <a:ext uri="{FF2B5EF4-FFF2-40B4-BE49-F238E27FC236}">
                <a16:creationId xmlns:a16="http://schemas.microsoft.com/office/drawing/2014/main" id="{B3DF8655-2DAD-40CD-87C1-5296870BFD1B}"/>
              </a:ext>
            </a:extLst>
          </p:cNvPr>
          <p:cNvSpPr/>
          <p:nvPr/>
        </p:nvSpPr>
        <p:spPr>
          <a:xfrm>
            <a:off x="6094647" y="4470225"/>
            <a:ext cx="1275846" cy="877030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44" name="Picture 20" descr="RÃ©sultat de recherche d'images pour &quot;postgresql&quot;">
            <a:extLst>
              <a:ext uri="{FF2B5EF4-FFF2-40B4-BE49-F238E27FC236}">
                <a16:creationId xmlns:a16="http://schemas.microsoft.com/office/drawing/2014/main" id="{3A43D984-B5EA-4A14-9AF1-60BEEC7E28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5147" y="4564526"/>
            <a:ext cx="714157" cy="736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Rectangle : coins arrondis 40">
            <a:extLst>
              <a:ext uri="{FF2B5EF4-FFF2-40B4-BE49-F238E27FC236}">
                <a16:creationId xmlns:a16="http://schemas.microsoft.com/office/drawing/2014/main" id="{BD56007D-43AF-4558-879B-89731479CC56}"/>
              </a:ext>
            </a:extLst>
          </p:cNvPr>
          <p:cNvSpPr/>
          <p:nvPr/>
        </p:nvSpPr>
        <p:spPr>
          <a:xfrm>
            <a:off x="3806378" y="4484425"/>
            <a:ext cx="995598" cy="862829"/>
          </a:xfrm>
          <a:prstGeom prst="roundRect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Rectangle : coins arrondis 41">
            <a:extLst>
              <a:ext uri="{FF2B5EF4-FFF2-40B4-BE49-F238E27FC236}">
                <a16:creationId xmlns:a16="http://schemas.microsoft.com/office/drawing/2014/main" id="{347F3EC5-88C7-4669-A2DD-4FB291AC6A0D}"/>
              </a:ext>
            </a:extLst>
          </p:cNvPr>
          <p:cNvSpPr/>
          <p:nvPr/>
        </p:nvSpPr>
        <p:spPr>
          <a:xfrm>
            <a:off x="4979196" y="4491053"/>
            <a:ext cx="995598" cy="856201"/>
          </a:xfrm>
          <a:prstGeom prst="round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1" name="Image 30">
            <a:extLst>
              <a:ext uri="{FF2B5EF4-FFF2-40B4-BE49-F238E27FC236}">
                <a16:creationId xmlns:a16="http://schemas.microsoft.com/office/drawing/2014/main" id="{3E61497B-2857-4B05-AE32-99A765FF631E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t="22986" b="21918"/>
          <a:stretch/>
        </p:blipFill>
        <p:spPr>
          <a:xfrm>
            <a:off x="1850784" y="4671623"/>
            <a:ext cx="693634" cy="382167"/>
          </a:xfrm>
          <a:prstGeom prst="rect">
            <a:avLst/>
          </a:prstGeom>
        </p:spPr>
      </p:pic>
      <p:pic>
        <p:nvPicPr>
          <p:cNvPr id="1050" name="Picture 26" descr="RÃ©sultat de recherche d'images pour &quot;symfony2&quot;">
            <a:extLst>
              <a:ext uri="{FF2B5EF4-FFF2-40B4-BE49-F238E27FC236}">
                <a16:creationId xmlns:a16="http://schemas.microsoft.com/office/drawing/2014/main" id="{CF8F0B0A-AC77-48F6-81D4-DDAD331C17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2699" y="4626810"/>
            <a:ext cx="414767" cy="499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Image 34">
            <a:extLst>
              <a:ext uri="{FF2B5EF4-FFF2-40B4-BE49-F238E27FC236}">
                <a16:creationId xmlns:a16="http://schemas.microsoft.com/office/drawing/2014/main" id="{09B0E1ED-F876-46EE-A642-EC2D2090E42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3082" y="4653229"/>
            <a:ext cx="705748" cy="628649"/>
          </a:xfrm>
          <a:prstGeom prst="rect">
            <a:avLst/>
          </a:prstGeom>
        </p:spPr>
      </p:pic>
      <p:pic>
        <p:nvPicPr>
          <p:cNvPr id="1054" name="Picture 30" descr="RÃ©sultat de recherche d'images pour &quot;code&quot;">
            <a:extLst>
              <a:ext uri="{FF2B5EF4-FFF2-40B4-BE49-F238E27FC236}">
                <a16:creationId xmlns:a16="http://schemas.microsoft.com/office/drawing/2014/main" id="{CBE0C8EA-58CF-4469-AA19-9820AA0240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9786" y="4602339"/>
            <a:ext cx="548931" cy="548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ZoneTexte 35">
            <a:extLst>
              <a:ext uri="{FF2B5EF4-FFF2-40B4-BE49-F238E27FC236}">
                <a16:creationId xmlns:a16="http://schemas.microsoft.com/office/drawing/2014/main" id="{20599616-C23A-4C67-96FA-F3B1061D9511}"/>
              </a:ext>
            </a:extLst>
          </p:cNvPr>
          <p:cNvSpPr txBox="1"/>
          <p:nvPr/>
        </p:nvSpPr>
        <p:spPr>
          <a:xfrm>
            <a:off x="4949399" y="5048817"/>
            <a:ext cx="11452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/>
              <a:t>My</a:t>
            </a:r>
            <a:r>
              <a:rPr lang="fr-FR" sz="1400" dirty="0"/>
              <a:t> app v1.2</a:t>
            </a:r>
          </a:p>
        </p:txBody>
      </p:sp>
      <p:cxnSp>
        <p:nvCxnSpPr>
          <p:cNvPr id="43" name="Connecteur droit avec flèche 42">
            <a:extLst>
              <a:ext uri="{FF2B5EF4-FFF2-40B4-BE49-F238E27FC236}">
                <a16:creationId xmlns:a16="http://schemas.microsoft.com/office/drawing/2014/main" id="{DAFCAF1A-F272-4802-954B-2253CAD7DC88}"/>
              </a:ext>
            </a:extLst>
          </p:cNvPr>
          <p:cNvCxnSpPr>
            <a:cxnSpLocks/>
            <a:stCxn id="16" idx="3"/>
            <a:endCxn id="18" idx="1"/>
          </p:cNvCxnSpPr>
          <p:nvPr/>
        </p:nvCxnSpPr>
        <p:spPr>
          <a:xfrm flipV="1">
            <a:off x="5877344" y="2295941"/>
            <a:ext cx="3293151" cy="16563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3" name="Connecteur droit avec flèche 72">
            <a:extLst>
              <a:ext uri="{FF2B5EF4-FFF2-40B4-BE49-F238E27FC236}">
                <a16:creationId xmlns:a16="http://schemas.microsoft.com/office/drawing/2014/main" id="{B4C78752-0D92-4DD9-B2BD-99E342B075C2}"/>
              </a:ext>
            </a:extLst>
          </p:cNvPr>
          <p:cNvCxnSpPr>
            <a:cxnSpLocks/>
            <a:stCxn id="18" idx="1"/>
            <a:endCxn id="33" idx="3"/>
          </p:cNvCxnSpPr>
          <p:nvPr/>
        </p:nvCxnSpPr>
        <p:spPr>
          <a:xfrm flipH="1">
            <a:off x="7606748" y="2295941"/>
            <a:ext cx="1563747" cy="2401955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8" name="Connecteur droit avec flèche 77">
            <a:extLst>
              <a:ext uri="{FF2B5EF4-FFF2-40B4-BE49-F238E27FC236}">
                <a16:creationId xmlns:a16="http://schemas.microsoft.com/office/drawing/2014/main" id="{F0E64824-6A45-4189-8C1D-9842F5336CF2}"/>
              </a:ext>
            </a:extLst>
          </p:cNvPr>
          <p:cNvCxnSpPr>
            <a:cxnSpLocks/>
            <a:endCxn id="68" idx="3"/>
          </p:cNvCxnSpPr>
          <p:nvPr/>
        </p:nvCxnSpPr>
        <p:spPr>
          <a:xfrm flipH="1">
            <a:off x="7759148" y="2448341"/>
            <a:ext cx="1563748" cy="2401955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9" name="Connecteur droit avec flèche 78">
            <a:extLst>
              <a:ext uri="{FF2B5EF4-FFF2-40B4-BE49-F238E27FC236}">
                <a16:creationId xmlns:a16="http://schemas.microsoft.com/office/drawing/2014/main" id="{E9C64DB5-F90E-4ED2-91C7-87D9EF5ED059}"/>
              </a:ext>
            </a:extLst>
          </p:cNvPr>
          <p:cNvCxnSpPr>
            <a:cxnSpLocks/>
            <a:endCxn id="69" idx="3"/>
          </p:cNvCxnSpPr>
          <p:nvPr/>
        </p:nvCxnSpPr>
        <p:spPr>
          <a:xfrm flipH="1">
            <a:off x="7911548" y="2600741"/>
            <a:ext cx="1563748" cy="2401955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1" name="Connecteur droit avec flèche 70">
            <a:extLst>
              <a:ext uri="{FF2B5EF4-FFF2-40B4-BE49-F238E27FC236}">
                <a16:creationId xmlns:a16="http://schemas.microsoft.com/office/drawing/2014/main" id="{A4C7871B-6988-4F7B-B64D-9655DAE88EEA}"/>
              </a:ext>
            </a:extLst>
          </p:cNvPr>
          <p:cNvCxnSpPr>
            <a:stCxn id="5" idx="2"/>
            <a:endCxn id="42" idx="0"/>
          </p:cNvCxnSpPr>
          <p:nvPr/>
        </p:nvCxnSpPr>
        <p:spPr>
          <a:xfrm>
            <a:off x="3442253" y="2637179"/>
            <a:ext cx="2034742" cy="1853874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eur droit avec flèche 85">
            <a:extLst>
              <a:ext uri="{FF2B5EF4-FFF2-40B4-BE49-F238E27FC236}">
                <a16:creationId xmlns:a16="http://schemas.microsoft.com/office/drawing/2014/main" id="{15D4B3F2-85FD-459A-AD9D-A20E40D17B3F}"/>
              </a:ext>
            </a:extLst>
          </p:cNvPr>
          <p:cNvCxnSpPr>
            <a:cxnSpLocks/>
            <a:stCxn id="15" idx="2"/>
            <a:endCxn id="38" idx="0"/>
          </p:cNvCxnSpPr>
          <p:nvPr/>
        </p:nvCxnSpPr>
        <p:spPr>
          <a:xfrm flipH="1">
            <a:off x="2323112" y="2935355"/>
            <a:ext cx="1417317" cy="1534870"/>
          </a:xfrm>
          <a:prstGeom prst="straightConnector1">
            <a:avLst/>
          </a:prstGeom>
          <a:ln w="38100">
            <a:solidFill>
              <a:schemeClr val="accent4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avec flèche 86">
            <a:extLst>
              <a:ext uri="{FF2B5EF4-FFF2-40B4-BE49-F238E27FC236}">
                <a16:creationId xmlns:a16="http://schemas.microsoft.com/office/drawing/2014/main" id="{1BF1B489-57FC-4B1B-B5BD-C50A5A763449}"/>
              </a:ext>
            </a:extLst>
          </p:cNvPr>
          <p:cNvCxnSpPr>
            <a:cxnSpLocks/>
            <a:stCxn id="14" idx="2"/>
            <a:endCxn id="41" idx="0"/>
          </p:cNvCxnSpPr>
          <p:nvPr/>
        </p:nvCxnSpPr>
        <p:spPr>
          <a:xfrm>
            <a:off x="3641037" y="2835963"/>
            <a:ext cx="663140" cy="1648462"/>
          </a:xfrm>
          <a:prstGeom prst="straightConnector1">
            <a:avLst/>
          </a:prstGeom>
          <a:ln w="381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eur droit avec flèche 87">
            <a:extLst>
              <a:ext uri="{FF2B5EF4-FFF2-40B4-BE49-F238E27FC236}">
                <a16:creationId xmlns:a16="http://schemas.microsoft.com/office/drawing/2014/main" id="{E4F1E08A-5726-43F4-A22D-65DA82E537D2}"/>
              </a:ext>
            </a:extLst>
          </p:cNvPr>
          <p:cNvCxnSpPr>
            <a:cxnSpLocks/>
            <a:stCxn id="13" idx="2"/>
            <a:endCxn id="39" idx="0"/>
          </p:cNvCxnSpPr>
          <p:nvPr/>
        </p:nvCxnSpPr>
        <p:spPr>
          <a:xfrm>
            <a:off x="3541645" y="2736571"/>
            <a:ext cx="3190925" cy="1733654"/>
          </a:xfrm>
          <a:prstGeom prst="straightConnector1">
            <a:avLst/>
          </a:prstGeom>
          <a:ln w="3810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ZoneTexte 81">
            <a:extLst>
              <a:ext uri="{FF2B5EF4-FFF2-40B4-BE49-F238E27FC236}">
                <a16:creationId xmlns:a16="http://schemas.microsoft.com/office/drawing/2014/main" id="{128D1C81-FAFF-43C8-BADC-61D02E84F813}"/>
              </a:ext>
            </a:extLst>
          </p:cNvPr>
          <p:cNvSpPr txBox="1"/>
          <p:nvPr/>
        </p:nvSpPr>
        <p:spPr>
          <a:xfrm>
            <a:off x="1404729" y="350456"/>
            <a:ext cx="38707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u="sng" dirty="0">
                <a:solidFill>
                  <a:schemeClr val="tx2"/>
                </a:solidFill>
              </a:rPr>
              <a:t>Services de </a:t>
            </a:r>
            <a:r>
              <a:rPr lang="fr-FR" sz="2800" u="sng" dirty="0" err="1">
                <a:solidFill>
                  <a:schemeClr val="tx2"/>
                </a:solidFill>
              </a:rPr>
              <a:t>provisionning</a:t>
            </a:r>
            <a:endParaRPr lang="fr-FR" sz="2800" u="sng" dirty="0">
              <a:solidFill>
                <a:schemeClr val="tx2"/>
              </a:solidFill>
            </a:endParaRPr>
          </a:p>
        </p:txBody>
      </p:sp>
      <p:sp>
        <p:nvSpPr>
          <p:cNvPr id="96" name="ZoneTexte 95">
            <a:extLst>
              <a:ext uri="{FF2B5EF4-FFF2-40B4-BE49-F238E27FC236}">
                <a16:creationId xmlns:a16="http://schemas.microsoft.com/office/drawing/2014/main" id="{E13344AC-99BC-4FD7-BE4F-3E6EFCC7C8E2}"/>
              </a:ext>
            </a:extLst>
          </p:cNvPr>
          <p:cNvSpPr txBox="1"/>
          <p:nvPr/>
        </p:nvSpPr>
        <p:spPr>
          <a:xfrm>
            <a:off x="1452087" y="5988665"/>
            <a:ext cx="34444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u="sng" dirty="0">
                <a:solidFill>
                  <a:schemeClr val="tx2"/>
                </a:solidFill>
              </a:rPr>
              <a:t>Environnements client</a:t>
            </a:r>
          </a:p>
        </p:txBody>
      </p:sp>
      <p:sp>
        <p:nvSpPr>
          <p:cNvPr id="83" name="ZoneTexte 82">
            <a:extLst>
              <a:ext uri="{FF2B5EF4-FFF2-40B4-BE49-F238E27FC236}">
                <a16:creationId xmlns:a16="http://schemas.microsoft.com/office/drawing/2014/main" id="{AB0FC012-C617-41FD-A605-DCB687C7CFB8}"/>
              </a:ext>
            </a:extLst>
          </p:cNvPr>
          <p:cNvSpPr txBox="1"/>
          <p:nvPr/>
        </p:nvSpPr>
        <p:spPr>
          <a:xfrm>
            <a:off x="8660410" y="4705944"/>
            <a:ext cx="2497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Multicloud</a:t>
            </a:r>
            <a:r>
              <a:rPr lang="fr-FR" dirty="0"/>
              <a:t> ou </a:t>
            </a:r>
            <a:r>
              <a:rPr lang="fr-FR" dirty="0" err="1"/>
              <a:t>scaling</a:t>
            </a:r>
            <a:r>
              <a:rPr lang="fr-FR" dirty="0"/>
              <a:t> ou autre </a:t>
            </a:r>
            <a:r>
              <a:rPr lang="fr-FR" dirty="0" err="1"/>
              <a:t>environnemnet</a:t>
            </a:r>
            <a:endParaRPr lang="fr-FR" dirty="0"/>
          </a:p>
        </p:txBody>
      </p:sp>
      <p:sp>
        <p:nvSpPr>
          <p:cNvPr id="90" name="Accolade fermante 89">
            <a:extLst>
              <a:ext uri="{FF2B5EF4-FFF2-40B4-BE49-F238E27FC236}">
                <a16:creationId xmlns:a16="http://schemas.microsoft.com/office/drawing/2014/main" id="{E5EF57B2-5A71-42BE-AE85-A14CE4C7B5D0}"/>
              </a:ext>
            </a:extLst>
          </p:cNvPr>
          <p:cNvSpPr/>
          <p:nvPr/>
        </p:nvSpPr>
        <p:spPr>
          <a:xfrm>
            <a:off x="8309109" y="3803375"/>
            <a:ext cx="292445" cy="2079274"/>
          </a:xfrm>
          <a:prstGeom prst="rightBrace">
            <a:avLst>
              <a:gd name="adj1" fmla="val 44419"/>
              <a:gd name="adj2" fmla="val 52549"/>
            </a:avLst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87649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589F3142-45C0-4A8C-B097-4AF50961D69D}"/>
              </a:ext>
            </a:extLst>
          </p:cNvPr>
          <p:cNvSpPr/>
          <p:nvPr/>
        </p:nvSpPr>
        <p:spPr>
          <a:xfrm>
            <a:off x="1802298" y="5049072"/>
            <a:ext cx="4075046" cy="144448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3299A753-1681-46F1-A58F-95BB2FC99AB9}"/>
              </a:ext>
            </a:extLst>
          </p:cNvPr>
          <p:cNvSpPr/>
          <p:nvPr/>
        </p:nvSpPr>
        <p:spPr>
          <a:xfrm>
            <a:off x="1702906" y="4949680"/>
            <a:ext cx="4075046" cy="144448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2A805AA5-4F22-4072-AE2A-975F8D1B7E0D}"/>
              </a:ext>
            </a:extLst>
          </p:cNvPr>
          <p:cNvSpPr/>
          <p:nvPr/>
        </p:nvSpPr>
        <p:spPr>
          <a:xfrm>
            <a:off x="1603514" y="4850288"/>
            <a:ext cx="4075046" cy="144448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F98C8C05-6961-4E9C-A8A8-7760D496B14E}"/>
              </a:ext>
            </a:extLst>
          </p:cNvPr>
          <p:cNvSpPr/>
          <p:nvPr/>
        </p:nvSpPr>
        <p:spPr>
          <a:xfrm>
            <a:off x="1504122" y="4750896"/>
            <a:ext cx="4075046" cy="144448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79C971AE-4491-4F57-A1B8-D702B3CF1D8F}"/>
              </a:ext>
            </a:extLst>
          </p:cNvPr>
          <p:cNvSpPr/>
          <p:nvPr/>
        </p:nvSpPr>
        <p:spPr>
          <a:xfrm>
            <a:off x="1404730" y="4651504"/>
            <a:ext cx="4075046" cy="14444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4BF3D9BE-2C8A-45F0-9A6A-422A7CD5CD12}"/>
              </a:ext>
            </a:extLst>
          </p:cNvPr>
          <p:cNvSpPr/>
          <p:nvPr/>
        </p:nvSpPr>
        <p:spPr>
          <a:xfrm>
            <a:off x="1404730" y="4492476"/>
            <a:ext cx="742122" cy="2650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DEPLOY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17939891-0A97-4451-A5FF-007F91508B43}"/>
              </a:ext>
            </a:extLst>
          </p:cNvPr>
          <p:cNvSpPr/>
          <p:nvPr/>
        </p:nvSpPr>
        <p:spPr>
          <a:xfrm>
            <a:off x="2237961" y="4492476"/>
            <a:ext cx="742122" cy="26504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BDD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0A296DC5-B07D-4758-AF1A-9CDDA0DC9293}"/>
              </a:ext>
            </a:extLst>
          </p:cNvPr>
          <p:cNvSpPr/>
          <p:nvPr/>
        </p:nvSpPr>
        <p:spPr>
          <a:xfrm>
            <a:off x="3071192" y="4492476"/>
            <a:ext cx="742122" cy="26504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CACH</a:t>
            </a: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D250C6E2-B3D6-4F45-A6DD-0FAAC9AA79D7}"/>
              </a:ext>
            </a:extLst>
          </p:cNvPr>
          <p:cNvSpPr/>
          <p:nvPr/>
        </p:nvSpPr>
        <p:spPr>
          <a:xfrm>
            <a:off x="3904423" y="4492476"/>
            <a:ext cx="742122" cy="26504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SERV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90641CD7-D3BE-452C-BAED-AFC7FC67F55E}"/>
              </a:ext>
            </a:extLst>
          </p:cNvPr>
          <p:cNvSpPr/>
          <p:nvPr/>
        </p:nvSpPr>
        <p:spPr>
          <a:xfrm>
            <a:off x="4737654" y="4492476"/>
            <a:ext cx="742122" cy="26504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INFR</a:t>
            </a:r>
          </a:p>
        </p:txBody>
      </p:sp>
      <p:pic>
        <p:nvPicPr>
          <p:cNvPr id="1032" name="Picture 8" descr="RÃ©sultat de recherche d'images pour &quot;svn&quot;">
            <a:extLst>
              <a:ext uri="{FF2B5EF4-FFF2-40B4-BE49-F238E27FC236}">
                <a16:creationId xmlns:a16="http://schemas.microsoft.com/office/drawing/2014/main" id="{2291F4D9-168E-40AB-A0F6-C7871D1C21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8814" y="5145886"/>
            <a:ext cx="895037" cy="535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Ã©sultat de recherche d'images pour &quot;git&quot;">
            <a:extLst>
              <a:ext uri="{FF2B5EF4-FFF2-40B4-BE49-F238E27FC236}">
                <a16:creationId xmlns:a16="http://schemas.microsoft.com/office/drawing/2014/main" id="{5710EF97-4E54-4854-A77C-D62571EB63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9564" y="5112023"/>
            <a:ext cx="603256" cy="603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RÃ©sultat de recherche d'images pour &quot;github&quot;">
            <a:extLst>
              <a:ext uri="{FF2B5EF4-FFF2-40B4-BE49-F238E27FC236}">
                <a16:creationId xmlns:a16="http://schemas.microsoft.com/office/drawing/2014/main" id="{E4D3C5B1-D686-4D4E-8F3B-25279B520E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6539" y="5145886"/>
            <a:ext cx="594633" cy="594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RÃ©sultat de recherche d'images pour &quot;gitlab&quot;">
            <a:extLst>
              <a:ext uri="{FF2B5EF4-FFF2-40B4-BE49-F238E27FC236}">
                <a16:creationId xmlns:a16="http://schemas.microsoft.com/office/drawing/2014/main" id="{A0A438CF-2FB0-496B-9F73-8C9B3FA9F9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4891" y="5112023"/>
            <a:ext cx="817270" cy="755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ZoneTexte 81">
            <a:extLst>
              <a:ext uri="{FF2B5EF4-FFF2-40B4-BE49-F238E27FC236}">
                <a16:creationId xmlns:a16="http://schemas.microsoft.com/office/drawing/2014/main" id="{128D1C81-FAFF-43C8-BADC-61D02E84F813}"/>
              </a:ext>
            </a:extLst>
          </p:cNvPr>
          <p:cNvSpPr txBox="1"/>
          <p:nvPr/>
        </p:nvSpPr>
        <p:spPr>
          <a:xfrm>
            <a:off x="1404729" y="3809268"/>
            <a:ext cx="38707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u="sng" dirty="0">
                <a:solidFill>
                  <a:schemeClr val="tx2"/>
                </a:solidFill>
              </a:rPr>
              <a:t>Services de </a:t>
            </a:r>
            <a:r>
              <a:rPr lang="fr-FR" sz="2800" u="sng" dirty="0" err="1">
                <a:solidFill>
                  <a:schemeClr val="tx2"/>
                </a:solidFill>
              </a:rPr>
              <a:t>provisionning</a:t>
            </a:r>
            <a:endParaRPr lang="fr-FR" sz="2800" u="sng" dirty="0">
              <a:solidFill>
                <a:schemeClr val="tx2"/>
              </a:solidFill>
            </a:endParaRPr>
          </a:p>
        </p:txBody>
      </p:sp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075E308E-1A7C-42B9-9E61-C090F3AE02AF}"/>
              </a:ext>
            </a:extLst>
          </p:cNvPr>
          <p:cNvSpPr/>
          <p:nvPr/>
        </p:nvSpPr>
        <p:spPr>
          <a:xfrm>
            <a:off x="1166191" y="609600"/>
            <a:ext cx="9674087" cy="2703443"/>
          </a:xfrm>
          <a:prstGeom prst="roundRect">
            <a:avLst/>
          </a:prstGeom>
          <a:noFill/>
          <a:ln w="762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B7FCEC24-1852-47DC-9037-3074BCE48F9F}"/>
              </a:ext>
            </a:extLst>
          </p:cNvPr>
          <p:cNvSpPr txBox="1"/>
          <p:nvPr/>
        </p:nvSpPr>
        <p:spPr>
          <a:xfrm>
            <a:off x="1237975" y="-32722"/>
            <a:ext cx="65345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u="sng" dirty="0">
                <a:solidFill>
                  <a:schemeClr val="tx2"/>
                </a:solidFill>
              </a:rPr>
              <a:t>Interface de management – Design </a:t>
            </a:r>
            <a:r>
              <a:rPr lang="fr-FR" sz="2800" u="sng" dirty="0" err="1">
                <a:solidFill>
                  <a:schemeClr val="tx2"/>
                </a:solidFill>
              </a:rPr>
              <a:t>thinking</a:t>
            </a:r>
            <a:endParaRPr lang="fr-FR" sz="2800" u="sng" dirty="0">
              <a:solidFill>
                <a:schemeClr val="tx2"/>
              </a:solidFill>
            </a:endParaRPr>
          </a:p>
        </p:txBody>
      </p:sp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28330E19-0854-4FBE-9D16-87A5E2C68199}"/>
              </a:ext>
            </a:extLst>
          </p:cNvPr>
          <p:cNvCxnSpPr>
            <a:stCxn id="2" idx="2"/>
          </p:cNvCxnSpPr>
          <p:nvPr/>
        </p:nvCxnSpPr>
        <p:spPr>
          <a:xfrm flipH="1">
            <a:off x="5479776" y="3313043"/>
            <a:ext cx="523459" cy="1537245"/>
          </a:xfrm>
          <a:prstGeom prst="straightConnector1">
            <a:avLst/>
          </a:prstGeom>
          <a:ln w="76200"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B4CA73AC-58B7-46CA-BC9B-71EE0FA26CEC}"/>
              </a:ext>
            </a:extLst>
          </p:cNvPr>
          <p:cNvSpPr txBox="1"/>
          <p:nvPr/>
        </p:nvSpPr>
        <p:spPr>
          <a:xfrm>
            <a:off x="1457474" y="790396"/>
            <a:ext cx="3519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Gestion du repo par glisser déposer</a:t>
            </a: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323D967A-35E5-4903-8DD3-DDDBF889012A}"/>
              </a:ext>
            </a:extLst>
          </p:cNvPr>
          <p:cNvSpPr txBox="1"/>
          <p:nvPr/>
        </p:nvSpPr>
        <p:spPr>
          <a:xfrm>
            <a:off x="1981201" y="1340524"/>
            <a:ext cx="4628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Deploy</a:t>
            </a:r>
            <a:r>
              <a:rPr lang="fr-FR" dirty="0"/>
              <a:t> sur environnement de la version choisie</a:t>
            </a: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8B6DE7E4-6FA1-4A44-BC86-EAB23FDAF9F3}"/>
              </a:ext>
            </a:extLst>
          </p:cNvPr>
          <p:cNvSpPr txBox="1"/>
          <p:nvPr/>
        </p:nvSpPr>
        <p:spPr>
          <a:xfrm>
            <a:off x="1642268" y="1998357"/>
            <a:ext cx="3334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Gestion des droits et habilitations</a:t>
            </a: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49D7E35F-5664-4D7C-98B7-9963D429280A}"/>
              </a:ext>
            </a:extLst>
          </p:cNvPr>
          <p:cNvSpPr txBox="1"/>
          <p:nvPr/>
        </p:nvSpPr>
        <p:spPr>
          <a:xfrm>
            <a:off x="3848406" y="2655700"/>
            <a:ext cx="1707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Gestion sécurité</a:t>
            </a: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55C42521-2E2E-4A73-85C0-C4F23928F2CA}"/>
              </a:ext>
            </a:extLst>
          </p:cNvPr>
          <p:cNvSpPr txBox="1"/>
          <p:nvPr/>
        </p:nvSpPr>
        <p:spPr>
          <a:xfrm>
            <a:off x="9182850" y="1666903"/>
            <a:ext cx="9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Chatbot</a:t>
            </a:r>
            <a:endParaRPr lang="fr-FR" dirty="0"/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A95A1FD4-560D-4A8B-B3C1-7B5423EDAC87}"/>
              </a:ext>
            </a:extLst>
          </p:cNvPr>
          <p:cNvSpPr txBox="1"/>
          <p:nvPr/>
        </p:nvSpPr>
        <p:spPr>
          <a:xfrm>
            <a:off x="7385659" y="1089761"/>
            <a:ext cx="226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Intégration écrans ELK</a:t>
            </a: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ACEF744A-6C30-424A-B96D-3263E1EBFFB9}"/>
              </a:ext>
            </a:extLst>
          </p:cNvPr>
          <p:cNvSpPr txBox="1"/>
          <p:nvPr/>
        </p:nvSpPr>
        <p:spPr>
          <a:xfrm>
            <a:off x="6132825" y="2670378"/>
            <a:ext cx="2114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Statistiques serveurs</a:t>
            </a:r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6ED08CB3-E135-4FA0-B808-200FABCCBDE5}"/>
              </a:ext>
            </a:extLst>
          </p:cNvPr>
          <p:cNvSpPr txBox="1"/>
          <p:nvPr/>
        </p:nvSpPr>
        <p:spPr>
          <a:xfrm>
            <a:off x="5877344" y="1924480"/>
            <a:ext cx="2411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Configuration des outils</a:t>
            </a:r>
          </a:p>
        </p:txBody>
      </p:sp>
      <p:sp>
        <p:nvSpPr>
          <p:cNvPr id="59" name="ZoneTexte 58">
            <a:extLst>
              <a:ext uri="{FF2B5EF4-FFF2-40B4-BE49-F238E27FC236}">
                <a16:creationId xmlns:a16="http://schemas.microsoft.com/office/drawing/2014/main" id="{A27E515F-45EE-4AF4-A42E-2A73BECC1316}"/>
              </a:ext>
            </a:extLst>
          </p:cNvPr>
          <p:cNvSpPr txBox="1"/>
          <p:nvPr/>
        </p:nvSpPr>
        <p:spPr>
          <a:xfrm>
            <a:off x="5588657" y="712970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Console</a:t>
            </a:r>
          </a:p>
        </p:txBody>
      </p:sp>
      <p:sp>
        <p:nvSpPr>
          <p:cNvPr id="60" name="ZoneTexte 59">
            <a:extLst>
              <a:ext uri="{FF2B5EF4-FFF2-40B4-BE49-F238E27FC236}">
                <a16:creationId xmlns:a16="http://schemas.microsoft.com/office/drawing/2014/main" id="{920B242B-F9C8-4E94-92D9-7B4CFDA174E0}"/>
              </a:ext>
            </a:extLst>
          </p:cNvPr>
          <p:cNvSpPr txBox="1"/>
          <p:nvPr/>
        </p:nvSpPr>
        <p:spPr>
          <a:xfrm>
            <a:off x="8719166" y="2588239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Console</a:t>
            </a:r>
          </a:p>
        </p:txBody>
      </p:sp>
    </p:spTree>
    <p:extLst>
      <p:ext uri="{BB962C8B-B14F-4D97-AF65-F5344CB8AC3E}">
        <p14:creationId xmlns:p14="http://schemas.microsoft.com/office/powerpoint/2010/main" val="226868828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67</Words>
  <Application>Microsoft Office PowerPoint</Application>
  <PresentationFormat>Grand écran</PresentationFormat>
  <Paragraphs>27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ANDREAS TOULOUPIS</dc:creator>
  <cp:lastModifiedBy>ANDREAS TOULOUPIS</cp:lastModifiedBy>
  <cp:revision>12</cp:revision>
  <dcterms:created xsi:type="dcterms:W3CDTF">2018-07-23T12:52:37Z</dcterms:created>
  <dcterms:modified xsi:type="dcterms:W3CDTF">2018-07-23T14:42:22Z</dcterms:modified>
</cp:coreProperties>
</file>