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419D-F926-4513-B725-C073A538821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DEF0-B859-4178-9973-0DE4B9CD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4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419D-F926-4513-B725-C073A538821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DEF0-B859-4178-9973-0DE4B9CD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7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419D-F926-4513-B725-C073A538821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DEF0-B859-4178-9973-0DE4B9CD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419D-F926-4513-B725-C073A538821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DEF0-B859-4178-9973-0DE4B9CD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7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419D-F926-4513-B725-C073A538821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DEF0-B859-4178-9973-0DE4B9CD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419D-F926-4513-B725-C073A538821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DEF0-B859-4178-9973-0DE4B9CD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1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419D-F926-4513-B725-C073A538821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DEF0-B859-4178-9973-0DE4B9CD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7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419D-F926-4513-B725-C073A538821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DEF0-B859-4178-9973-0DE4B9CD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419D-F926-4513-B725-C073A538821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DEF0-B859-4178-9973-0DE4B9CD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419D-F926-4513-B725-C073A538821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DEF0-B859-4178-9973-0DE4B9CD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419D-F926-4513-B725-C073A538821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DEF0-B859-4178-9973-0DE4B9CD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6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E419D-F926-4513-B725-C073A538821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DEF0-B859-4178-9973-0DE4B9CD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8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38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-762000" y="76200"/>
            <a:ext cx="10744200" cy="138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4366" tIns="322184" rIns="644366" bIns="322184">
            <a:spAutoFit/>
          </a:bodyPr>
          <a:lstStyle>
            <a:lvl1pPr defTabSz="1374775" eaLnBrk="0" hangingPunct="0"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1374775" eaLnBrk="0" hangingPunct="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1374775" eaLnBrk="0" hangingPunct="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1374775" eaLnBrk="0" hangingPunct="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1374775" eaLnBrk="0" hangingPunct="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  <a:latin typeface="Calisto MT" panose="02040603050505030304" pitchFamily="18" charset="0"/>
              </a:rPr>
              <a:t>Predictive Modeling for Strongly Correlated </a:t>
            </a:r>
            <a:r>
              <a:rPr lang="en-US" sz="2400" b="1" i="1" dirty="0">
                <a:solidFill>
                  <a:srgbClr val="C00000"/>
                </a:solidFill>
                <a:latin typeface="Calisto MT" panose="02040603050505030304" pitchFamily="18" charset="0"/>
              </a:rPr>
              <a:t>f</a:t>
            </a:r>
            <a:r>
              <a:rPr lang="en-US" sz="2400" b="1" dirty="0">
                <a:solidFill>
                  <a:srgbClr val="C00000"/>
                </a:solidFill>
                <a:latin typeface="Calisto MT" panose="02040603050505030304" pitchFamily="18" charset="0"/>
              </a:rPr>
              <a:t>-electron Systems: </a:t>
            </a:r>
            <a:br>
              <a:rPr lang="en-US" sz="2400" b="1" dirty="0">
                <a:solidFill>
                  <a:srgbClr val="C00000"/>
                </a:solidFill>
                <a:latin typeface="Calisto MT" panose="02040603050505030304" pitchFamily="18" charset="0"/>
              </a:rPr>
            </a:br>
            <a:r>
              <a:rPr lang="en-US" sz="2400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A first-principles and database driven machine learning approach</a:t>
            </a:r>
            <a:endParaRPr lang="en-US" sz="2400" b="1" i="1" dirty="0" smtClean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524" y="1134038"/>
            <a:ext cx="8595827" cy="648007"/>
          </a:xfrm>
          <a:prstGeom prst="rect">
            <a:avLst/>
          </a:prstGeom>
          <a:noFill/>
        </p:spPr>
        <p:txBody>
          <a:bodyPr wrap="square" lIns="428378" tIns="214190" rIns="428378" bIns="214190" rtlCol="0">
            <a:spAutoFit/>
          </a:bodyPr>
          <a:lstStyle/>
          <a:p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Towfiq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Ahmed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Abdullah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Mueen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Heike Harper,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Olle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Eriksson, John  Wills,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Alexander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Balatsky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981200"/>
            <a:ext cx="8763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</a:p>
          <a:p>
            <a:pPr algn="ctr"/>
            <a:endParaRPr lang="en-US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rich and complex electronic and structural properties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-electron systems aided by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large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simulated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in order to achieve deeper physical understanding and better predictability to engineer next generation correlated materials.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442" descr="C:\Users\255212\Downloads\IMS LOGO ZIP\IMS LOGO ZIP\color copy\IMS-logo-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082" y="5832890"/>
            <a:ext cx="1624883" cy="120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://upload.wikimedia.org/wikipedia/en/thumb/2/24/Los_Alamos_logo.svg/2000px-Los_Alamo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640" y="5938487"/>
            <a:ext cx="159096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168206"/>
            <a:ext cx="1880877" cy="53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6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129624"/>
            <a:ext cx="1447800" cy="61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7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141353"/>
            <a:ext cx="609600" cy="57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http://softwarestore.ispfulfillment.com/Store/Product.aspx?skupart=I23SD3</a:t>
            </a:r>
          </a:p>
        </p:txBody>
      </p:sp>
    </p:spTree>
    <p:extLst>
      <p:ext uri="{BB962C8B-B14F-4D97-AF65-F5344CB8AC3E}">
        <p14:creationId xmlns:p14="http://schemas.microsoft.com/office/powerpoint/2010/main" val="160086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www.angelfire.com/falcon2/dirgni/f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1" y="4182015"/>
            <a:ext cx="3048000" cy="148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43" y="3505200"/>
            <a:ext cx="4589261" cy="305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160338"/>
            <a:ext cx="7148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Why </a:t>
            </a:r>
            <a:r>
              <a:rPr lang="en-US" sz="2800" b="1" i="1" dirty="0" smtClean="0"/>
              <a:t>f</a:t>
            </a:r>
            <a:r>
              <a:rPr lang="en-US" sz="2800" b="1" dirty="0" smtClean="0"/>
              <a:t>-electron Systems for Materials Science 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6644" y="960597"/>
            <a:ext cx="887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Complex </a:t>
            </a:r>
            <a:r>
              <a:rPr lang="en-US" b="1" i="1" dirty="0" smtClean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-electronic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roperties can </a:t>
            </a:r>
            <a:r>
              <a:rPr lang="en-US" b="1" dirty="0" smtClean="0">
                <a:solidFill>
                  <a:srgbClr val="0000FF"/>
                </a:solidFill>
              </a:rPr>
              <a:t>ENRICH</a:t>
            </a:r>
            <a:r>
              <a:rPr lang="en-US" b="1" dirty="0" smtClean="0">
                <a:solidFill>
                  <a:srgbClr val="FF0000"/>
                </a:solidFill>
              </a:rPr>
              <a:t> the conventional materials through doping </a:t>
            </a:r>
            <a:r>
              <a:rPr lang="en-US" b="1" dirty="0" err="1" smtClean="0">
                <a:solidFill>
                  <a:srgbClr val="FF0000"/>
                </a:solidFill>
              </a:rPr>
              <a:t>etc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575" y="2057400"/>
            <a:ext cx="8952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High atomic (Z) number </a:t>
            </a:r>
            <a:r>
              <a:rPr lang="en-US" dirty="0" smtClean="0">
                <a:sym typeface="Wingdings" panose="05000000000000000000" pitchFamily="2" charset="2"/>
              </a:rPr>
              <a:t> Strong SO coupling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Localized </a:t>
            </a:r>
            <a:r>
              <a:rPr lang="en-US" i="1" dirty="0" smtClean="0">
                <a:sym typeface="Wingdings" panose="05000000000000000000" pitchFamily="2" charset="2"/>
              </a:rPr>
              <a:t>f</a:t>
            </a:r>
            <a:r>
              <a:rPr lang="en-US" dirty="0" smtClean="0">
                <a:sym typeface="Wingdings" panose="05000000000000000000" pitchFamily="2" charset="2"/>
              </a:rPr>
              <a:t>-orbitals   Strong local Coulomb interaction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Hybridization between local </a:t>
            </a:r>
            <a:r>
              <a:rPr lang="en-US" i="1" dirty="0" smtClean="0">
                <a:sym typeface="Wingdings" panose="05000000000000000000" pitchFamily="2" charset="2"/>
              </a:rPr>
              <a:t>f</a:t>
            </a:r>
            <a:r>
              <a:rPr lang="en-US" dirty="0" smtClean="0">
                <a:sym typeface="Wingdings" panose="05000000000000000000" pitchFamily="2" charset="2"/>
              </a:rPr>
              <a:t>-orbitals with itinerant conduction bands  Many-body effect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1557197"/>
            <a:ext cx="734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Complexity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Enrichment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 and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Novelty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400" b="1" dirty="0" smtClean="0">
                <a:sym typeface="Wingdings" panose="05000000000000000000" pitchFamily="2" charset="2"/>
              </a:rPr>
              <a:t>(when external conditions can be controlled)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3716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35" y="152400"/>
            <a:ext cx="890036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Example: simple DFT theory gives insight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300" b="1" dirty="0" smtClean="0">
                <a:solidFill>
                  <a:srgbClr val="0000FF"/>
                </a:solidFill>
              </a:rPr>
              <a:t>Analysis based on 257 Ce based compounds</a:t>
            </a:r>
            <a:endParaRPr lang="en-US" sz="3300" b="1" dirty="0">
              <a:solidFill>
                <a:srgbClr val="0000FF"/>
              </a:solidFill>
            </a:endParaRPr>
          </a:p>
        </p:txBody>
      </p:sp>
      <p:pic>
        <p:nvPicPr>
          <p:cNvPr id="6" name="Picture 5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08" y="2863931"/>
            <a:ext cx="4285126" cy="291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75940" y="5842314"/>
            <a:ext cx="23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Hybridization Function</a:t>
            </a:r>
            <a:endParaRPr lang="en-US" b="1" dirty="0"/>
          </a:p>
        </p:txBody>
      </p:sp>
      <p:pic>
        <p:nvPicPr>
          <p:cNvPr id="8" name="Picture 58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6" y="2929944"/>
            <a:ext cx="4103099" cy="278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48400" y="5565315"/>
            <a:ext cx="2079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Volume</a:t>
            </a:r>
            <a:r>
              <a:rPr lang="en-US" b="1" dirty="0" smtClean="0"/>
              <a:t> (red) </a:t>
            </a:r>
          </a:p>
          <a:p>
            <a:pPr algn="ctr"/>
            <a:r>
              <a:rPr lang="en-US" b="1" dirty="0" smtClean="0"/>
              <a:t>VS 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Hybridization</a:t>
            </a:r>
            <a:r>
              <a:rPr lang="en-US" b="1" dirty="0" smtClean="0"/>
              <a:t> (blue)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51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3560" y="228600"/>
            <a:ext cx="8900360" cy="114300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f</a:t>
            </a:r>
            <a:r>
              <a:rPr lang="en-US" b="1" dirty="0" smtClean="0">
                <a:solidFill>
                  <a:srgbClr val="C00000"/>
                </a:solidFill>
              </a:rPr>
              <a:t>-electron Ce compounds</a:t>
            </a:r>
            <a:r>
              <a:rPr lang="en-US" b="1" dirty="0" smtClean="0">
                <a:solidFill>
                  <a:srgbClr val="C00000"/>
                </a:solidFill>
              </a:rPr>
              <a:t>: </a:t>
            </a:r>
            <a:r>
              <a:rPr lang="en-US" sz="3900" b="1" dirty="0">
                <a:solidFill>
                  <a:srgbClr val="0070C0"/>
                </a:solidFill>
              </a:rPr>
              <a:t>S</a:t>
            </a:r>
            <a:r>
              <a:rPr lang="en-US" sz="3900" b="1" dirty="0" smtClean="0">
                <a:solidFill>
                  <a:srgbClr val="0070C0"/>
                </a:solidFill>
              </a:rPr>
              <a:t>imple Theory</a:t>
            </a:r>
            <a:endParaRPr lang="en-US" sz="39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71" y="2980730"/>
            <a:ext cx="273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Theoretical Analysis</a:t>
            </a:r>
            <a:endParaRPr lang="en-US" sz="2400" b="1" dirty="0"/>
          </a:p>
        </p:txBody>
      </p:sp>
      <p:sp>
        <p:nvSpPr>
          <p:cNvPr id="5" name="Right Arrow 4"/>
          <p:cNvSpPr/>
          <p:nvPr/>
        </p:nvSpPr>
        <p:spPr>
          <a:xfrm>
            <a:off x="2895600" y="2975449"/>
            <a:ext cx="7620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422" y="2475502"/>
            <a:ext cx="2501523" cy="17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01239" y="1981200"/>
            <a:ext cx="23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Hybridization Function</a:t>
            </a:r>
            <a:endParaRPr lang="en-US" b="1" dirty="0"/>
          </a:p>
        </p:txBody>
      </p:sp>
      <p:pic>
        <p:nvPicPr>
          <p:cNvPr id="8" name="Picture 58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993" y="2527364"/>
            <a:ext cx="2362200" cy="16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7514" y="1524000"/>
            <a:ext cx="2079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Volume</a:t>
            </a:r>
            <a:r>
              <a:rPr lang="en-US" b="1" dirty="0" smtClean="0"/>
              <a:t> (red) </a:t>
            </a:r>
          </a:p>
          <a:p>
            <a:pPr algn="ctr"/>
            <a:r>
              <a:rPr lang="en-US" b="1" dirty="0" smtClean="0"/>
              <a:t>VS 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Hybridization</a:t>
            </a:r>
            <a:r>
              <a:rPr lang="en-US" b="1" dirty="0" smtClean="0"/>
              <a:t> (blue)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5326454"/>
            <a:ext cx="189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 Analysis</a:t>
            </a:r>
            <a:endParaRPr lang="en-US" sz="2400" b="1" dirty="0"/>
          </a:p>
        </p:txBody>
      </p:sp>
      <p:sp>
        <p:nvSpPr>
          <p:cNvPr id="11" name="Right Arrow 10"/>
          <p:cNvSpPr/>
          <p:nvPr/>
        </p:nvSpPr>
        <p:spPr>
          <a:xfrm>
            <a:off x="2895600" y="5315859"/>
            <a:ext cx="7620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88" descr="C:\Users\255212\Desktop\POSTER_data-conference\figures_for_poster\fig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40" y="4826957"/>
            <a:ext cx="2433130" cy="180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13229" y="5085026"/>
            <a:ext cx="2661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Statistical analysis reveals</a:t>
            </a:r>
          </a:p>
          <a:p>
            <a:r>
              <a:rPr lang="en-US" b="1" dirty="0" smtClean="0"/>
              <a:t>Relation between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Hybridization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Volume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8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55212\Desktop\POSTER_data-conference\lightning_slides\fi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6172200" cy="28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255212\Desktop\POSTER_data-conference\figures_for_poster\fig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88" y="3581400"/>
            <a:ext cx="4934339" cy="30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05000" y="3048000"/>
            <a:ext cx="60960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9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Predictive Modeling for Strongly Correlated f-electron Systems:  A first-principles and database driven machine learning approach</vt:lpstr>
      <vt:lpstr>PowerPoint Presentation</vt:lpstr>
      <vt:lpstr>Example: simple DFT theory gives insight Analysis based on 257 Ce based compounds</vt:lpstr>
      <vt:lpstr>f-electron Ce compounds: Simple Theory</vt:lpstr>
      <vt:lpstr>PowerPoint Presentation</vt:lpstr>
    </vt:vector>
  </TitlesOfParts>
  <Company>Los Alamos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Towfiq</dc:creator>
  <cp:lastModifiedBy>Ahmed, Towfiq</cp:lastModifiedBy>
  <cp:revision>8</cp:revision>
  <dcterms:created xsi:type="dcterms:W3CDTF">2016-05-15T20:32:56Z</dcterms:created>
  <dcterms:modified xsi:type="dcterms:W3CDTF">2016-05-23T21:53:54Z</dcterms:modified>
</cp:coreProperties>
</file>