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qn0FOVt08g2J6R9B6LnaMMPWt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BE036C-B8F4-4335-B18F-E2753E4DCD8A}">
  <a:tblStyle styleId="{FCBE036C-B8F4-4335-B18F-E2753E4DCD8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Say your name and team name</a:t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say the method name to handle missing value. Example: I used interpolation to handle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used any other pre-processing techniques, just write the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names of the features, if you used many features, then write 5 features.</a:t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577ee4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577ee4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8577ee44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577ee44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577ee44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8577ee44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used …….algorithm for classification.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used multiple algorithms, then tell why you selected the best one. Just say in 1 sentence.</a:t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Tell about the table. If you faced any difficulties or any suggestion to improve internal challenge, then you can say it in 1 or 2 sentences. </a:t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DB2D2"/>
              </a:buClr>
              <a:buSzPts val="2000"/>
              <a:buFont typeface="Gill Sans"/>
              <a:buNone/>
              <a:defRPr b="0" sz="2000"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DB2D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5DB2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1" y="1020431"/>
            <a:ext cx="10993549" cy="1228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ill Sans"/>
              <a:buNone/>
            </a:pPr>
            <a:r>
              <a:rPr lang="en-US" sz="4400"/>
              <a:t>INTERNAL CHALLENGE 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4" y="2313993"/>
            <a:ext cx="10993546" cy="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TEAM NAME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MEMBER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PRE-PROCESSING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you handled missing values? Just write the method name.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If there is any other pre-processing method used, please write the name.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What are the features you used. Just write the names.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577ee44a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</a:t>
            </a:r>
            <a:endParaRPr/>
          </a:p>
        </p:txBody>
      </p:sp>
      <p:sp>
        <p:nvSpPr>
          <p:cNvPr id="116" name="Google Shape;116;gf8577ee44a_0_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Which kind of segmentation methods you have applied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If time window segmentation, which is the window-length?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577ee44a_0_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23" name="Google Shape;123;gf8577ee44a_0_6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How many features did you use? and what are these?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What are the algorithms used?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If you used multiple algorithms, then how you selected the best one?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Give a picture of the process of the algorithm.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052" y="2387470"/>
            <a:ext cx="4306077" cy="322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8397551" y="5393094"/>
            <a:ext cx="2239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Picture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39" name="Google Shape;139;p4"/>
          <p:cNvGraphicFramePr/>
          <p:nvPr/>
        </p:nvGraphicFramePr>
        <p:xfrm>
          <a:off x="3386667" y="2087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{FCBE036C-B8F4-4335-B18F-E2753E4DCD8A}</a:tableStyleId>
              </a:tblPr>
              <a:tblGrid>
                <a:gridCol w="2709325"/>
                <a:gridCol w="2709325"/>
              </a:tblGrid>
              <a:tr h="41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Training 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Training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Testing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Programming 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Libraries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Cross-validation (if used)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4"/>
          <p:cNvSpPr txBox="1"/>
          <p:nvPr/>
        </p:nvSpPr>
        <p:spPr>
          <a:xfrm>
            <a:off x="1511560" y="5394058"/>
            <a:ext cx="9405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Please share the difficulties you faced and suggestion for improvements in Future (Optional)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2020-07-09T07:40:05Z</dcterms:created>
  <dc:creator>atig2447</dc:creator>
</cp:coreProperties>
</file>