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343" r:id="rId2"/>
    <p:sldId id="383" r:id="rId3"/>
    <p:sldId id="384" r:id="rId4"/>
    <p:sldId id="256" r:id="rId5"/>
    <p:sldId id="382" r:id="rId6"/>
    <p:sldId id="257" r:id="rId7"/>
    <p:sldId id="258" r:id="rId8"/>
    <p:sldId id="259" r:id="rId9"/>
    <p:sldId id="260" r:id="rId10"/>
    <p:sldId id="385" r:id="rId11"/>
    <p:sldId id="386" r:id="rId12"/>
    <p:sldId id="387" r:id="rId13"/>
    <p:sldId id="388" r:id="rId14"/>
    <p:sldId id="389" r:id="rId15"/>
    <p:sldId id="390" r:id="rId16"/>
    <p:sldId id="3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FAFBE5C-0D97-451F-AFDE-606B6BD87B2E}">
          <p14:sldIdLst>
            <p14:sldId id="343"/>
            <p14:sldId id="383"/>
            <p14:sldId id="384"/>
            <p14:sldId id="256"/>
            <p14:sldId id="382"/>
            <p14:sldId id="257"/>
            <p14:sldId id="258"/>
            <p14:sldId id="259"/>
            <p14:sldId id="260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  <p14:section name="제목 없는 구역" id="{68238FB5-6D68-4D56-BE5F-735E69EC4DD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9" autoAdjust="0"/>
    <p:restoredTop sz="95448" autoAdjust="0"/>
  </p:normalViewPr>
  <p:slideViewPr>
    <p:cSldViewPr snapToGrid="0">
      <p:cViewPr varScale="1">
        <p:scale>
          <a:sx n="116" d="100"/>
          <a:sy n="116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7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8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95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95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1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F649-CD08-4986-9BE5-DE65EDE5B3C8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1E7711-A6B0-41A8-998B-8CB3761F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easyspubjava/javacoursework/-/raw/master/Chapter1/01-01/img/usejava.png" TargetMode="External"/><Relationship Id="rId2" Type="http://schemas.openxmlformats.org/officeDocument/2006/relationships/hyperlink" Target="/easyspubjava/javacoursework/-/raw/master/Chapter1/01-01/img/vm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127740"/>
            <a:ext cx="10515600" cy="314764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화면구현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프로토콜설정하기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(R)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(S)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삭제</a:t>
            </a:r>
            <a:r>
              <a:rPr lang="en-US" altLang="ko-KR" dirty="0" smtClean="0"/>
              <a:t>(D)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수정</a:t>
            </a:r>
            <a:r>
              <a:rPr lang="en-US" altLang="ko-KR" dirty="0" smtClean="0"/>
              <a:t>(U)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목록</a:t>
            </a:r>
            <a:r>
              <a:rPr lang="en-US" altLang="ko-KR" dirty="0" smtClean="0"/>
              <a:t>(L)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종료</a:t>
            </a:r>
            <a:r>
              <a:rPr lang="en-US" altLang="ko-KR" dirty="0" smtClean="0"/>
              <a:t>(E)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409277" y="328088"/>
            <a:ext cx="10990385" cy="1494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게시판 프로그래밍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4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수도코드 작성하기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게시판흐름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선결조건</a:t>
            </a:r>
          </a:p>
          <a:p>
            <a:endParaRPr lang="ko-KR" altLang="en-US" dirty="0"/>
          </a:p>
          <a:p>
            <a:r>
              <a:rPr lang="en-US" altLang="ko-KR" dirty="0"/>
              <a:t>1.</a:t>
            </a:r>
            <a:r>
              <a:rPr lang="ko-KR" altLang="en-US" dirty="0" smtClean="0"/>
              <a:t>기본흐름</a:t>
            </a:r>
            <a:r>
              <a:rPr lang="en-US" altLang="ko-KR" dirty="0" smtClean="0"/>
              <a:t> 2</a:t>
            </a:r>
            <a:r>
              <a:rPr lang="en-US" altLang="ko-KR" dirty="0"/>
              <a:t>.</a:t>
            </a:r>
            <a:r>
              <a:rPr lang="ko-KR" altLang="en-US" dirty="0" smtClean="0"/>
              <a:t>상세흐름</a:t>
            </a:r>
            <a:r>
              <a:rPr lang="en-US" altLang="ko-KR" dirty="0" smtClean="0"/>
              <a:t> 3</a:t>
            </a:r>
            <a:r>
              <a:rPr lang="en-US" altLang="ko-KR" dirty="0"/>
              <a:t>.</a:t>
            </a:r>
            <a:r>
              <a:rPr lang="ko-KR" altLang="en-US" dirty="0"/>
              <a:t>예외흐름</a:t>
            </a:r>
          </a:p>
          <a:p>
            <a:endParaRPr lang="ko-KR" altLang="en-US" dirty="0"/>
          </a:p>
          <a:p>
            <a:r>
              <a:rPr lang="ko-KR" altLang="en-US" dirty="0" smtClean="0"/>
              <a:t>후 결 조건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smtClean="0"/>
              <a:t>대 안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06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90617"/>
            <a:ext cx="8596668" cy="757881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 smtClean="0"/>
              <a:t>선결조건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718967"/>
            <a:ext cx="8596668" cy="6139033"/>
          </a:xfrm>
        </p:spPr>
        <p:txBody>
          <a:bodyPr>
            <a:noAutofit/>
          </a:bodyPr>
          <a:lstStyle/>
          <a:p>
            <a:r>
              <a:rPr lang="ko-KR" altLang="en-US" sz="1200" dirty="0" smtClean="0"/>
              <a:t>선결조건 메인 화면을 </a:t>
            </a:r>
            <a:r>
              <a:rPr lang="ko-KR" altLang="en-US" sz="1200" dirty="0"/>
              <a:t>작성한다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en-US" altLang="ko-KR" sz="1200" dirty="0" smtClean="0"/>
              <a:t>==============</a:t>
            </a:r>
            <a:r>
              <a:rPr lang="ko-KR" altLang="en-US" sz="1200" dirty="0"/>
              <a:t>게시판 작성</a:t>
            </a:r>
            <a:r>
              <a:rPr lang="en-US" altLang="ko-KR" sz="1200" dirty="0" smtClean="0"/>
              <a:t>===============</a:t>
            </a:r>
            <a:endParaRPr lang="en-US" altLang="ko-KR" sz="1200" dirty="0"/>
          </a:p>
          <a:p>
            <a:r>
              <a:rPr lang="en-US" altLang="ko-KR" sz="1200" dirty="0"/>
              <a:t>R:</a:t>
            </a:r>
            <a:r>
              <a:rPr lang="ko-KR" altLang="en-US" sz="1200" dirty="0"/>
              <a:t>등록 </a:t>
            </a:r>
            <a:r>
              <a:rPr lang="en-US" altLang="ko-KR" sz="1200" dirty="0"/>
              <a:t>S:</a:t>
            </a:r>
            <a:r>
              <a:rPr lang="ko-KR" altLang="en-US" sz="1200" dirty="0"/>
              <a:t>검색 </a:t>
            </a:r>
            <a:r>
              <a:rPr lang="en-US" altLang="ko-KR" sz="1200" dirty="0"/>
              <a:t>D:</a:t>
            </a:r>
            <a:r>
              <a:rPr lang="ko-KR" altLang="en-US" sz="1200" dirty="0"/>
              <a:t>삭제 </a:t>
            </a:r>
            <a:r>
              <a:rPr lang="en-US" altLang="ko-KR" sz="1200" dirty="0"/>
              <a:t>U:</a:t>
            </a:r>
            <a:r>
              <a:rPr lang="ko-KR" altLang="en-US" sz="1200" dirty="0"/>
              <a:t>수정 </a:t>
            </a:r>
            <a:r>
              <a:rPr lang="en-US" altLang="ko-KR" sz="1200" dirty="0"/>
              <a:t>L:</a:t>
            </a:r>
            <a:r>
              <a:rPr lang="ko-KR" altLang="en-US" sz="1200" dirty="0" smtClean="0"/>
              <a:t>목록</a:t>
            </a:r>
            <a:endParaRPr lang="ko-KR" altLang="en-US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키보드를 작성한다</a:t>
            </a:r>
            <a:r>
              <a:rPr lang="en-US" altLang="ko-KR" sz="1200" dirty="0"/>
              <a:t>.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input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InputStreamReader</a:t>
            </a:r>
            <a:r>
              <a:rPr lang="en-US" altLang="ko-KR" sz="1200" b="1" dirty="0"/>
              <a:t>(System.</a:t>
            </a:r>
            <a:r>
              <a:rPr lang="en-US" altLang="ko-KR" sz="1200" b="1" i="1" dirty="0"/>
              <a:t>in</a:t>
            </a:r>
            <a:r>
              <a:rPr lang="en-US" altLang="ko-KR" sz="1200" b="1" i="1" dirty="0" smtClean="0"/>
              <a:t>));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컬렉션클래스를 작성한다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String,String</a:t>
            </a:r>
            <a:r>
              <a:rPr lang="en-US" altLang="ko-KR" sz="1200" dirty="0"/>
              <a:t>&gt;&gt; </a:t>
            </a:r>
            <a:r>
              <a:rPr lang="ko-KR" altLang="en-US" sz="1200" dirty="0"/>
              <a:t>을 이용해서 변수는 </a:t>
            </a:r>
            <a:r>
              <a:rPr lang="en-US" altLang="ko-KR" sz="1200" dirty="0" err="1"/>
              <a:t>boardList</a:t>
            </a:r>
            <a:r>
              <a:rPr lang="ko-KR" altLang="en-US" sz="1200" dirty="0"/>
              <a:t>변수를 생성한다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기본흐름</a:t>
            </a:r>
            <a:r>
              <a:rPr lang="en-US" altLang="ko-KR" sz="1200" dirty="0"/>
              <a:t>(</a:t>
            </a:r>
            <a:r>
              <a:rPr lang="ko-KR" altLang="en-US" sz="1200" dirty="0"/>
              <a:t>등록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R</a:t>
            </a:r>
            <a:endParaRPr lang="en-US" altLang="ko-KR" sz="1200" dirty="0"/>
          </a:p>
          <a:p>
            <a:r>
              <a:rPr lang="en-US" altLang="ko-KR" sz="1200" dirty="0" smtClean="0"/>
              <a:t>    1.1. 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변수인 </a:t>
            </a:r>
            <a:r>
              <a:rPr lang="en-US" altLang="ko-KR" sz="1200" dirty="0" err="1"/>
              <a:t>boardHash</a:t>
            </a:r>
            <a:r>
              <a:rPr lang="ko-KR" altLang="en-US" sz="1200" dirty="0"/>
              <a:t>변수를 작성한다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   1.2</a:t>
            </a:r>
            <a:r>
              <a:rPr lang="en-US" altLang="ko-KR" sz="1200" dirty="0"/>
              <a:t>. </a:t>
            </a:r>
            <a:r>
              <a:rPr lang="ko-KR" altLang="en-US" sz="1200" dirty="0"/>
              <a:t>제목</a:t>
            </a:r>
            <a:r>
              <a:rPr lang="en-US" altLang="ko-KR" sz="1200" dirty="0"/>
              <a:t>|</a:t>
            </a:r>
            <a:r>
              <a:rPr lang="ko-KR" altLang="en-US" sz="1200" dirty="0"/>
              <a:t>내용을 작성한다</a:t>
            </a:r>
            <a:r>
              <a:rPr lang="en-US" altLang="ko-KR" sz="1200" dirty="0"/>
              <a:t>.(</a:t>
            </a:r>
            <a:r>
              <a:rPr lang="ko-KR" altLang="en-US" sz="1200" dirty="0"/>
              <a:t>키보드로 입력한다</a:t>
            </a:r>
            <a:r>
              <a:rPr lang="en-US" altLang="ko-KR" sz="1200" dirty="0"/>
              <a:t>.) </a:t>
            </a:r>
            <a:r>
              <a:rPr lang="ko-KR" altLang="en-US" sz="1200" dirty="0"/>
              <a:t>문자열로 </a:t>
            </a:r>
            <a:r>
              <a:rPr lang="en-US" altLang="ko-KR" sz="1200" dirty="0" err="1"/>
              <a:t>titleContent</a:t>
            </a:r>
            <a:r>
              <a:rPr lang="ko-KR" altLang="en-US" sz="1200" dirty="0"/>
              <a:t>변수를 선언한다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   1.3</a:t>
            </a:r>
            <a:r>
              <a:rPr lang="en-US" altLang="ko-KR" sz="1200" dirty="0"/>
              <a:t>. </a:t>
            </a:r>
            <a:r>
              <a:rPr lang="ko-KR" altLang="en-US" sz="1200" dirty="0"/>
              <a:t>제목과 내용을 분리한다</a:t>
            </a:r>
            <a:r>
              <a:rPr lang="en-US" altLang="ko-KR" sz="1200" dirty="0"/>
              <a:t>.(|)</a:t>
            </a:r>
            <a:r>
              <a:rPr lang="ko-KR" altLang="en-US" sz="1200" dirty="0"/>
              <a:t>기준으로 분리한다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   1.4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  0 </a:t>
            </a:r>
            <a:r>
              <a:rPr lang="en-US" altLang="ko-KR" sz="1200" dirty="0"/>
              <a:t>1 2 3 </a:t>
            </a:r>
            <a:r>
              <a:rPr lang="en-US" altLang="ko-KR" sz="1200" dirty="0" smtClean="0"/>
              <a:t>4</a:t>
            </a:r>
            <a:endParaRPr lang="en-US" altLang="ko-KR" sz="1200" dirty="0"/>
          </a:p>
          <a:p>
            <a:r>
              <a:rPr lang="ko-KR" altLang="en-US" sz="1200" dirty="0" smtClean="0"/>
              <a:t>            제목</a:t>
            </a:r>
            <a:r>
              <a:rPr lang="en-US" altLang="ko-KR" sz="1200" dirty="0"/>
              <a:t>| </a:t>
            </a:r>
            <a:r>
              <a:rPr lang="ko-KR" altLang="en-US" sz="1200" dirty="0" smtClean="0"/>
              <a:t>내용</a:t>
            </a:r>
            <a:endParaRPr lang="ko-KR" altLang="en-US" sz="1200" dirty="0"/>
          </a:p>
          <a:p>
            <a:r>
              <a:rPr lang="en-US" altLang="ko-KR" sz="1200" dirty="0" smtClean="0"/>
              <a:t>    1.5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indexOf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이용해서 </a:t>
            </a:r>
            <a:r>
              <a:rPr lang="en-US" altLang="ko-KR" sz="1200" dirty="0"/>
              <a:t>(|)</a:t>
            </a:r>
            <a:r>
              <a:rPr lang="ko-KR" altLang="en-US" sz="1200" dirty="0"/>
              <a:t>위치를 </a:t>
            </a:r>
            <a:r>
              <a:rPr lang="ko-KR" altLang="en-US" sz="1200" dirty="0" err="1" smtClean="0"/>
              <a:t>분리하는과정</a:t>
            </a:r>
            <a:endParaRPr lang="ko-KR" altLang="en-US" sz="1200" dirty="0"/>
          </a:p>
          <a:p>
            <a:r>
              <a:rPr lang="en-US" altLang="ko-KR" sz="1200" dirty="0" smtClean="0"/>
              <a:t>    1.6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subString</a:t>
            </a:r>
            <a:r>
              <a:rPr lang="en-US" altLang="ko-KR" sz="1200" dirty="0"/>
              <a:t>()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사용해서 </a:t>
            </a:r>
            <a:r>
              <a:rPr lang="ko-KR" altLang="en-US" sz="1200" dirty="0" err="1"/>
              <a:t>제목과내용을</a:t>
            </a:r>
            <a:r>
              <a:rPr lang="ko-KR" altLang="en-US" sz="1200" dirty="0"/>
              <a:t> 분리하는 코드를 작성한다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    1.7</a:t>
            </a:r>
            <a:r>
              <a:rPr lang="en-US" altLang="ko-KR" sz="1200" dirty="0"/>
              <a:t>. </a:t>
            </a:r>
            <a:r>
              <a:rPr lang="ko-KR" altLang="en-US" sz="1200" dirty="0"/>
              <a:t>제목과 내용을 분리를 하게 됩니다</a:t>
            </a:r>
            <a:r>
              <a:rPr lang="en-US" altLang="ko-KR" sz="1200" dirty="0"/>
              <a:t>. title</a:t>
            </a:r>
            <a:r>
              <a:rPr lang="ko-KR" altLang="en-US" sz="1200" dirty="0"/>
              <a:t>변수에 등록하고</a:t>
            </a:r>
            <a:r>
              <a:rPr lang="en-US" altLang="ko-KR" sz="1200" dirty="0"/>
              <a:t>,content</a:t>
            </a:r>
            <a:r>
              <a:rPr lang="ko-KR" altLang="en-US" sz="1200" dirty="0"/>
              <a:t>변수에 등록한다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    1.8</a:t>
            </a:r>
            <a:r>
              <a:rPr lang="en-US" altLang="ko-KR" sz="1200" dirty="0"/>
              <a:t>. </a:t>
            </a:r>
            <a:r>
              <a:rPr lang="ko-KR" altLang="en-US" sz="1200" dirty="0"/>
              <a:t>키보드로 작성자를 등록한다</a:t>
            </a:r>
            <a:r>
              <a:rPr lang="en-US" altLang="ko-KR" sz="1200" dirty="0"/>
              <a:t>. author</a:t>
            </a:r>
            <a:r>
              <a:rPr lang="ko-KR" altLang="en-US" sz="1200" dirty="0"/>
              <a:t>변수에 등록한다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    1.9</a:t>
            </a:r>
            <a:r>
              <a:rPr lang="en-US" altLang="ko-KR" sz="1200" dirty="0"/>
              <a:t>. </a:t>
            </a:r>
            <a:r>
              <a:rPr lang="ko-KR" altLang="en-US" sz="1200" dirty="0"/>
              <a:t>키보드로 날짜를 등록한다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nal</a:t>
            </a:r>
            <a:r>
              <a:rPr lang="ko-KR" altLang="en-US" sz="1200" dirty="0"/>
              <a:t>변수에 등록한다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   1.10</a:t>
            </a:r>
            <a:r>
              <a:rPr lang="en-US" altLang="ko-KR" sz="1200" dirty="0"/>
              <a:t>. </a:t>
            </a:r>
            <a:r>
              <a:rPr lang="ko-KR" altLang="en-US" sz="1200" dirty="0"/>
              <a:t>키보드로 조회수를 등록한다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readcount</a:t>
            </a:r>
            <a:r>
              <a:rPr lang="ko-KR" altLang="en-US" sz="1200" dirty="0"/>
              <a:t>변수에 등록한다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    1.11</a:t>
            </a:r>
            <a:r>
              <a:rPr lang="en-US" altLang="ko-KR" sz="1200" dirty="0"/>
              <a:t>. </a:t>
            </a:r>
            <a:r>
              <a:rPr lang="ko-KR" altLang="en-US" sz="1200" dirty="0"/>
              <a:t>키보드로 등록한 변수를 전부 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에 등록한다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boardHash</a:t>
            </a:r>
            <a:r>
              <a:rPr lang="ko-KR" altLang="en-US" sz="1200" dirty="0" smtClean="0"/>
              <a:t>변수생성</a:t>
            </a:r>
            <a:endParaRPr lang="ko-KR" altLang="en-US" sz="1200" dirty="0"/>
          </a:p>
          <a:p>
            <a:r>
              <a:rPr lang="en-US" altLang="ko-KR" sz="1200" dirty="0" smtClean="0"/>
              <a:t>    1.12</a:t>
            </a:r>
            <a:r>
              <a:rPr lang="en-US" altLang="ko-KR" sz="1200" dirty="0"/>
              <a:t>. </a:t>
            </a:r>
            <a:r>
              <a:rPr lang="ko-KR" altLang="en-US" sz="1200" dirty="0"/>
              <a:t>컬렉션변수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을 등록한다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   1.13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게시글이</a:t>
            </a:r>
            <a:r>
              <a:rPr lang="ko-KR" altLang="en-US" sz="1200" dirty="0"/>
              <a:t> 등록되었습니다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043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56519"/>
            <a:ext cx="8596668" cy="823784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dirty="0"/>
              <a:t>선결조건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30859"/>
            <a:ext cx="8596668" cy="4998092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검색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선결조건</a:t>
            </a:r>
            <a:endParaRPr lang="ko-KR" altLang="en-US" sz="1400" dirty="0"/>
          </a:p>
          <a:p>
            <a:r>
              <a:rPr lang="en-US" altLang="ko-KR" sz="1400" dirty="0"/>
              <a:t>1. 1</a:t>
            </a:r>
            <a:r>
              <a:rPr lang="ko-KR" altLang="en-US" sz="1400" dirty="0"/>
              <a:t>건의 </a:t>
            </a:r>
            <a:r>
              <a:rPr lang="ko-KR" altLang="en-US" sz="1400" dirty="0" err="1"/>
              <a:t>게시글이</a:t>
            </a:r>
            <a:r>
              <a:rPr lang="ko-KR" altLang="en-US" sz="1400" dirty="0"/>
              <a:t> 등록되어 있어야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주타이틀</a:t>
            </a:r>
            <a:r>
              <a:rPr lang="ko-KR" altLang="en-US" sz="1400" dirty="0"/>
              <a:t> 제목 내용 작성자 날짜 조회수 를 출력한다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기본흐름</a:t>
            </a:r>
            <a:r>
              <a:rPr lang="en-US" altLang="ko-KR" sz="1400" dirty="0"/>
              <a:t>(</a:t>
            </a:r>
            <a:r>
              <a:rPr lang="ko-KR" altLang="en-US" sz="1400" dirty="0"/>
              <a:t>검색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S</a:t>
            </a:r>
            <a:endParaRPr lang="en-US" altLang="ko-KR" sz="1400" dirty="0"/>
          </a:p>
          <a:p>
            <a:r>
              <a:rPr lang="en-US" altLang="ko-KR" sz="1400" dirty="0" smtClean="0"/>
              <a:t>     2.1.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변수인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변수를 작성한다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2.2</a:t>
            </a:r>
            <a:r>
              <a:rPr lang="en-US" altLang="ko-KR" sz="1400" dirty="0"/>
              <a:t>. </a:t>
            </a:r>
            <a:r>
              <a:rPr lang="ko-KR" altLang="en-US" sz="1400" dirty="0"/>
              <a:t>찾는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제목을 입력</a:t>
            </a:r>
            <a:r>
              <a:rPr lang="en-US" altLang="ko-KR" sz="1400" dirty="0"/>
              <a:t>: </a:t>
            </a:r>
            <a:r>
              <a:rPr lang="ko-KR" altLang="en-US" sz="1400" dirty="0"/>
              <a:t>화면을 보여준다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2.3</a:t>
            </a:r>
            <a:r>
              <a:rPr lang="en-US" altLang="ko-KR" sz="1400" dirty="0"/>
              <a:t>. </a:t>
            </a:r>
            <a:r>
              <a:rPr lang="ko-KR" altLang="en-US" sz="1400" dirty="0"/>
              <a:t>키보드로 찾을 문자열변수 </a:t>
            </a:r>
            <a:r>
              <a:rPr lang="en-US" altLang="ko-KR" sz="1400" dirty="0" err="1"/>
              <a:t>searchTitle</a:t>
            </a:r>
            <a:r>
              <a:rPr lang="ko-KR" altLang="en-US" sz="1400" dirty="0"/>
              <a:t>에 입력한다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2.4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문자열변수를 컬렉션변수</a:t>
            </a:r>
            <a:r>
              <a:rPr lang="en-US" altLang="ko-KR" sz="1400" dirty="0" err="1"/>
              <a:t>boardList</a:t>
            </a:r>
            <a:r>
              <a:rPr lang="ko-KR" altLang="en-US" sz="1400" dirty="0"/>
              <a:t>변수에서 찾는다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2.5</a:t>
            </a:r>
            <a:r>
              <a:rPr lang="en-US" altLang="ko-KR" sz="1400" dirty="0"/>
              <a:t>. for</a:t>
            </a:r>
            <a:r>
              <a:rPr lang="ko-KR" altLang="en-US" sz="1400" dirty="0"/>
              <a:t>문으로 컬렉션배열 전체를 찾는 구조를 작성한다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2.6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컬렉션배열안에</a:t>
            </a:r>
            <a:r>
              <a:rPr lang="ko-KR" altLang="en-US" sz="1400" dirty="0"/>
              <a:t> 있는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을 꺼내서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에 등록한다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2.7</a:t>
            </a:r>
            <a:r>
              <a:rPr lang="en-US" altLang="ko-KR" sz="1400" dirty="0"/>
              <a:t>. if</a:t>
            </a:r>
            <a:r>
              <a:rPr lang="ko-KR" altLang="en-US" sz="1400" dirty="0" err="1"/>
              <a:t>제어문으로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boardHash</a:t>
            </a:r>
            <a:r>
              <a:rPr lang="ko-KR" altLang="en-US" sz="1400" dirty="0" err="1"/>
              <a:t>로꺼낸</a:t>
            </a:r>
            <a:r>
              <a:rPr lang="ko-KR" altLang="en-US" sz="1400" dirty="0"/>
              <a:t> 제목과 키보드로 입력한 제목이 같은지 비교한다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2.8</a:t>
            </a:r>
            <a:r>
              <a:rPr lang="en-US" altLang="ko-KR" sz="1400" dirty="0"/>
              <a:t>. </a:t>
            </a:r>
            <a:r>
              <a:rPr lang="ko-KR" altLang="en-US" sz="1400" dirty="0"/>
              <a:t>제목이 다르면 </a:t>
            </a:r>
            <a:r>
              <a:rPr lang="ko-KR" altLang="en-US" sz="1400" dirty="0" err="1"/>
              <a:t>찾는게시글이</a:t>
            </a:r>
            <a:r>
              <a:rPr lang="ko-KR" altLang="en-US" sz="1400" dirty="0"/>
              <a:t>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출력한다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2.9</a:t>
            </a:r>
            <a:r>
              <a:rPr lang="en-US" altLang="ko-KR" sz="1400" dirty="0"/>
              <a:t>. </a:t>
            </a:r>
            <a:r>
              <a:rPr lang="ko-KR" altLang="en-US" sz="1400" dirty="0"/>
              <a:t>제목이 같으면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에 있는 내용을 꺼내서 출력한다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     2.10</a:t>
            </a:r>
            <a:r>
              <a:rPr lang="en-US" altLang="ko-KR" sz="1400" dirty="0"/>
              <a:t>. </a:t>
            </a:r>
            <a:r>
              <a:rPr lang="ko-KR" altLang="en-US" sz="1400" dirty="0"/>
              <a:t>찾았으면 해당 </a:t>
            </a:r>
            <a:r>
              <a:rPr lang="ko-KR" altLang="en-US" sz="1400" dirty="0" err="1"/>
              <a:t>게시글이</a:t>
            </a:r>
            <a:r>
              <a:rPr lang="ko-KR" altLang="en-US" sz="1400" dirty="0"/>
              <a:t> 검색되었습니다 출력한다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877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951" y="337752"/>
            <a:ext cx="8596668" cy="68374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 smtClean="0"/>
              <a:t>선결조건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951" y="1122621"/>
            <a:ext cx="8596668" cy="530289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 smtClean="0"/>
              <a:t>선결조건</a:t>
            </a:r>
            <a:endParaRPr lang="ko-KR" altLang="en-US" dirty="0"/>
          </a:p>
          <a:p>
            <a:r>
              <a:rPr lang="en-US" altLang="ko-KR" dirty="0"/>
              <a:t>1. 1</a:t>
            </a:r>
            <a:r>
              <a:rPr lang="ko-KR" altLang="en-US" dirty="0"/>
              <a:t>건 </a:t>
            </a:r>
            <a:r>
              <a:rPr lang="ko-KR" altLang="en-US" dirty="0" err="1"/>
              <a:t>게시글이</a:t>
            </a:r>
            <a:r>
              <a:rPr lang="ko-KR" altLang="en-US" dirty="0"/>
              <a:t> 등록되어 있어야 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기본흐름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en-US" altLang="ko-KR" dirty="0" smtClean="0"/>
              <a:t>D</a:t>
            </a:r>
            <a:endParaRPr lang="en-US" altLang="ko-KR" dirty="0"/>
          </a:p>
          <a:p>
            <a:r>
              <a:rPr lang="en-US" altLang="ko-KR" dirty="0" smtClean="0"/>
              <a:t>3.1</a:t>
            </a:r>
            <a:r>
              <a:rPr lang="en-US" altLang="ko-KR" dirty="0"/>
              <a:t>. </a:t>
            </a:r>
            <a:r>
              <a:rPr lang="en-US" altLang="ko-KR" dirty="0" err="1"/>
              <a:t>HashMap</a:t>
            </a:r>
            <a:r>
              <a:rPr lang="ko-KR" altLang="en-US" dirty="0"/>
              <a:t>변수인 </a:t>
            </a:r>
            <a:r>
              <a:rPr lang="en-US" altLang="ko-KR" dirty="0" err="1"/>
              <a:t>boardHash</a:t>
            </a:r>
            <a:r>
              <a:rPr lang="ko-KR" altLang="en-US" dirty="0"/>
              <a:t>변수를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3.2</a:t>
            </a:r>
            <a:r>
              <a:rPr lang="en-US" altLang="ko-KR" dirty="0"/>
              <a:t>. </a:t>
            </a:r>
            <a:r>
              <a:rPr lang="ko-KR" altLang="en-US" dirty="0"/>
              <a:t>삭제할 </a:t>
            </a:r>
            <a:r>
              <a:rPr lang="ko-KR" altLang="en-US" dirty="0" err="1"/>
              <a:t>게시글</a:t>
            </a:r>
            <a:r>
              <a:rPr lang="ko-KR" altLang="en-US" dirty="0"/>
              <a:t> 제목을 입력한다</a:t>
            </a:r>
            <a:r>
              <a:rPr lang="en-US" altLang="ko-KR" dirty="0"/>
              <a:t>. </a:t>
            </a:r>
            <a:r>
              <a:rPr lang="ko-KR" altLang="en-US" dirty="0"/>
              <a:t>화면을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3.3</a:t>
            </a:r>
            <a:r>
              <a:rPr lang="en-US" altLang="ko-KR" dirty="0"/>
              <a:t>. </a:t>
            </a:r>
            <a:r>
              <a:rPr lang="ko-KR" altLang="en-US" dirty="0"/>
              <a:t>키보드로 찾을 문자열변수 </a:t>
            </a:r>
            <a:r>
              <a:rPr lang="en-US" altLang="ko-KR" dirty="0" err="1"/>
              <a:t>deleteTitle</a:t>
            </a:r>
            <a:r>
              <a:rPr lang="ko-KR" altLang="en-US" dirty="0"/>
              <a:t>에 입력한다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3.4</a:t>
            </a:r>
            <a:r>
              <a:rPr lang="en-US" altLang="ko-KR" dirty="0"/>
              <a:t>.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문자열변수를 컬렉션변수</a:t>
            </a:r>
            <a:r>
              <a:rPr lang="en-US" altLang="ko-KR" dirty="0" err="1"/>
              <a:t>boardList</a:t>
            </a:r>
            <a:r>
              <a:rPr lang="ko-KR" altLang="en-US" dirty="0"/>
              <a:t>변수에서 찾는다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3.5</a:t>
            </a:r>
            <a:r>
              <a:rPr lang="en-US" altLang="ko-KR" dirty="0"/>
              <a:t>. for</a:t>
            </a:r>
            <a:r>
              <a:rPr lang="ko-KR" altLang="en-US" dirty="0"/>
              <a:t>문으로 컬렉션배열 전체를 찾는 구조를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3.6</a:t>
            </a:r>
            <a:r>
              <a:rPr lang="en-US" altLang="ko-KR" dirty="0"/>
              <a:t>. </a:t>
            </a:r>
            <a:r>
              <a:rPr lang="ko-KR" altLang="en-US" dirty="0" err="1"/>
              <a:t>컬렉션배열안에</a:t>
            </a:r>
            <a:r>
              <a:rPr lang="ko-KR" altLang="en-US" dirty="0"/>
              <a:t> 있는 </a:t>
            </a:r>
            <a:r>
              <a:rPr lang="en-US" altLang="ko-KR" dirty="0" err="1"/>
              <a:t>HashMap</a:t>
            </a:r>
            <a:r>
              <a:rPr lang="ko-KR" altLang="en-US" dirty="0"/>
              <a:t>을 꺼내서 </a:t>
            </a:r>
            <a:r>
              <a:rPr lang="en-US" altLang="ko-KR" dirty="0" err="1"/>
              <a:t>boardHash</a:t>
            </a:r>
            <a:r>
              <a:rPr lang="ko-KR" altLang="en-US" dirty="0"/>
              <a:t>에 등록한다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3.7</a:t>
            </a:r>
            <a:r>
              <a:rPr lang="en-US" altLang="ko-KR" dirty="0"/>
              <a:t>. if</a:t>
            </a:r>
            <a:r>
              <a:rPr lang="ko-KR" altLang="en-US" dirty="0" err="1"/>
              <a:t>제어문으로</a:t>
            </a:r>
            <a:r>
              <a:rPr lang="ko-KR" altLang="en-US" dirty="0"/>
              <a:t> </a:t>
            </a:r>
            <a:r>
              <a:rPr lang="en-US" altLang="ko-KR" dirty="0" err="1"/>
              <a:t>boardHash</a:t>
            </a:r>
            <a:r>
              <a:rPr lang="ko-KR" altLang="en-US" dirty="0"/>
              <a:t>로 꺼낸 제목과 키보드로 입력한 제목이 같은지 </a:t>
            </a:r>
            <a:r>
              <a:rPr lang="ko-KR" altLang="en-US" dirty="0" smtClean="0"/>
              <a:t>비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err="1" smtClean="0"/>
              <a:t>교한다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3.8</a:t>
            </a:r>
            <a:r>
              <a:rPr lang="en-US" altLang="ko-KR" dirty="0"/>
              <a:t>. </a:t>
            </a:r>
            <a:r>
              <a:rPr lang="ko-KR" altLang="en-US" dirty="0"/>
              <a:t>제목이 같으면 컬렉션클래스</a:t>
            </a:r>
            <a:r>
              <a:rPr lang="en-US" altLang="ko-KR" dirty="0" err="1"/>
              <a:t>boardList</a:t>
            </a:r>
            <a:r>
              <a:rPr lang="ko-KR" altLang="en-US" dirty="0"/>
              <a:t>의 </a:t>
            </a:r>
            <a:r>
              <a:rPr lang="en-US" altLang="ko-KR" dirty="0"/>
              <a:t>remove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삭제한다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3.9</a:t>
            </a:r>
            <a:r>
              <a:rPr lang="en-US" altLang="ko-KR" dirty="0"/>
              <a:t>. </a:t>
            </a:r>
            <a:r>
              <a:rPr lang="ko-KR" altLang="en-US" dirty="0"/>
              <a:t>제목이 다르면 컬렉션클래스 삭제할 </a:t>
            </a:r>
            <a:r>
              <a:rPr lang="ko-KR" altLang="en-US" dirty="0" err="1"/>
              <a:t>게시글이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  <a:r>
              <a:rPr lang="ko-KR" altLang="en-US" dirty="0"/>
              <a:t>출력한다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3.10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ko-KR" altLang="en-US" dirty="0" err="1"/>
              <a:t>게시글이</a:t>
            </a:r>
            <a:r>
              <a:rPr lang="ko-KR" altLang="en-US" dirty="0"/>
              <a:t> 삭제되었습니다</a:t>
            </a:r>
            <a:r>
              <a:rPr lang="en-US" altLang="ko-KR" dirty="0"/>
              <a:t>. </a:t>
            </a:r>
            <a:r>
              <a:rPr lang="ko-KR" altLang="en-US" dirty="0"/>
              <a:t>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50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242" y="222422"/>
            <a:ext cx="8596668" cy="72493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r>
              <a:rPr lang="ko-KR" altLang="en-US" dirty="0"/>
              <a:t>선결조건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810" y="94735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1</a:t>
            </a:r>
            <a:r>
              <a:rPr lang="ko-KR" altLang="en-US" dirty="0"/>
              <a:t>건 </a:t>
            </a:r>
            <a:r>
              <a:rPr lang="ko-KR" altLang="en-US" dirty="0" err="1"/>
              <a:t>게시글이</a:t>
            </a:r>
            <a:r>
              <a:rPr lang="ko-KR" altLang="en-US" dirty="0"/>
              <a:t> 등록되어 있어야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전체출력을 </a:t>
            </a:r>
            <a:r>
              <a:rPr lang="ko-KR" altLang="en-US" dirty="0" err="1"/>
              <a:t>하기위한</a:t>
            </a:r>
            <a:r>
              <a:rPr lang="ko-KR" altLang="en-US" dirty="0"/>
              <a:t> </a:t>
            </a:r>
            <a:r>
              <a:rPr lang="ko-KR" altLang="en-US" dirty="0" err="1"/>
              <a:t>주타이틀을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4. </a:t>
            </a:r>
            <a:r>
              <a:rPr lang="ko-KR" altLang="en-US" dirty="0"/>
              <a:t>기본흐름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L</a:t>
            </a:r>
          </a:p>
          <a:p>
            <a:r>
              <a:rPr lang="en-US" altLang="ko-KR" dirty="0" smtClean="0"/>
              <a:t>      4.1. ===========</a:t>
            </a:r>
            <a:r>
              <a:rPr lang="ko-KR" altLang="en-US" dirty="0"/>
              <a:t>전체출력</a:t>
            </a:r>
            <a:r>
              <a:rPr lang="en-US" altLang="ko-KR" dirty="0" smtClean="0"/>
              <a:t>=========</a:t>
            </a:r>
            <a:endParaRPr lang="en-US" altLang="ko-KR" dirty="0"/>
          </a:p>
          <a:p>
            <a:r>
              <a:rPr lang="en-US" altLang="ko-KR" dirty="0" smtClean="0"/>
              <a:t>      4.1. </a:t>
            </a:r>
            <a:r>
              <a:rPr lang="ko-KR" altLang="en-US" dirty="0" smtClean="0"/>
              <a:t>제목 </a:t>
            </a:r>
            <a:r>
              <a:rPr lang="ko-KR" altLang="en-US" dirty="0"/>
              <a:t>내용 작성자 날짜 </a:t>
            </a:r>
            <a:r>
              <a:rPr lang="ko-KR" altLang="en-US" dirty="0" smtClean="0"/>
              <a:t>조회수</a:t>
            </a:r>
            <a:endParaRPr lang="ko-KR" altLang="en-US" dirty="0"/>
          </a:p>
          <a:p>
            <a:r>
              <a:rPr lang="en-US" altLang="ko-KR" dirty="0" smtClean="0"/>
              <a:t>      4.2. </a:t>
            </a:r>
            <a:r>
              <a:rPr lang="en-US" altLang="ko-KR" dirty="0" err="1"/>
              <a:t>HashMap</a:t>
            </a:r>
            <a:r>
              <a:rPr lang="ko-KR" altLang="en-US" dirty="0"/>
              <a:t>변수인 </a:t>
            </a:r>
            <a:r>
              <a:rPr lang="en-US" altLang="ko-KR" dirty="0" err="1"/>
              <a:t>boardHash</a:t>
            </a:r>
            <a:r>
              <a:rPr lang="ko-KR" altLang="en-US" dirty="0"/>
              <a:t>변수를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  4.3. </a:t>
            </a:r>
            <a:r>
              <a:rPr lang="en-US" altLang="ko-KR" dirty="0"/>
              <a:t>for</a:t>
            </a:r>
            <a:r>
              <a:rPr lang="ko-KR" altLang="en-US" dirty="0"/>
              <a:t>문으로 컬렉션배열을 전체를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  4.4. 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배열안에</a:t>
            </a:r>
            <a:r>
              <a:rPr lang="ko-KR" altLang="en-US" dirty="0" smtClean="0"/>
              <a:t> </a:t>
            </a:r>
            <a:r>
              <a:rPr lang="ko-KR" altLang="en-US" dirty="0"/>
              <a:t>있는 </a:t>
            </a:r>
            <a:r>
              <a:rPr lang="en-US" altLang="ko-KR" dirty="0" err="1"/>
              <a:t>HashMap</a:t>
            </a:r>
            <a:r>
              <a:rPr lang="ko-KR" altLang="en-US" dirty="0"/>
              <a:t>을 꺼내서 </a:t>
            </a:r>
            <a:r>
              <a:rPr lang="en-US" altLang="ko-KR" dirty="0" err="1"/>
              <a:t>boardHash</a:t>
            </a:r>
            <a:r>
              <a:rPr lang="ko-KR" altLang="en-US" dirty="0"/>
              <a:t>에 등록한다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  4.5. </a:t>
            </a:r>
            <a:r>
              <a:rPr lang="en-US" altLang="ko-KR" dirty="0" err="1"/>
              <a:t>boardHash</a:t>
            </a:r>
            <a:r>
              <a:rPr lang="ko-KR" altLang="en-US" dirty="0"/>
              <a:t>에 있는 내용을 꺼내서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67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950" y="98854"/>
            <a:ext cx="8596668" cy="733168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 smtClean="0"/>
              <a:t>선결조건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58" y="832022"/>
            <a:ext cx="8596668" cy="5515232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 smtClean="0"/>
              <a:t>선결조건</a:t>
            </a:r>
            <a:endParaRPr lang="ko-KR" altLang="en-US" dirty="0"/>
          </a:p>
          <a:p>
            <a:r>
              <a:rPr lang="en-US" altLang="ko-KR" dirty="0"/>
              <a:t>1. 1</a:t>
            </a:r>
            <a:r>
              <a:rPr lang="ko-KR" altLang="en-US" dirty="0"/>
              <a:t>건 </a:t>
            </a:r>
            <a:r>
              <a:rPr lang="ko-KR" altLang="en-US" dirty="0" err="1"/>
              <a:t>게시글이</a:t>
            </a:r>
            <a:r>
              <a:rPr lang="ko-KR" altLang="en-US" dirty="0"/>
              <a:t> 등록되어 있어야 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기본흐름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U</a:t>
            </a:r>
          </a:p>
          <a:p>
            <a:r>
              <a:rPr lang="en-US" altLang="ko-KR" dirty="0" smtClean="0"/>
              <a:t>    5.1</a:t>
            </a:r>
            <a:r>
              <a:rPr lang="en-US" altLang="ko-KR" dirty="0"/>
              <a:t>. </a:t>
            </a:r>
            <a:r>
              <a:rPr lang="en-US" altLang="ko-KR" dirty="0" err="1"/>
              <a:t>HashMap</a:t>
            </a:r>
            <a:r>
              <a:rPr lang="ko-KR" altLang="en-US" dirty="0"/>
              <a:t>변수인 </a:t>
            </a:r>
            <a:r>
              <a:rPr lang="en-US" altLang="ko-KR" dirty="0" err="1"/>
              <a:t>boardHash</a:t>
            </a:r>
            <a:r>
              <a:rPr lang="ko-KR" altLang="en-US" dirty="0"/>
              <a:t>변수를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5.2</a:t>
            </a:r>
            <a:r>
              <a:rPr lang="en-US" altLang="ko-KR" dirty="0"/>
              <a:t>. </a:t>
            </a:r>
            <a:r>
              <a:rPr lang="ko-KR" altLang="en-US" dirty="0"/>
              <a:t>수정할 </a:t>
            </a:r>
            <a:r>
              <a:rPr lang="ko-KR" altLang="en-US" dirty="0" err="1"/>
              <a:t>게시글</a:t>
            </a:r>
            <a:r>
              <a:rPr lang="ko-KR" altLang="en-US" dirty="0"/>
              <a:t> 제목을 입력한다</a:t>
            </a:r>
            <a:r>
              <a:rPr lang="en-US" altLang="ko-KR" dirty="0"/>
              <a:t>. </a:t>
            </a:r>
            <a:r>
              <a:rPr lang="ko-KR" altLang="en-US" dirty="0"/>
              <a:t>화면을 보여준다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5.3</a:t>
            </a:r>
            <a:r>
              <a:rPr lang="en-US" altLang="ko-KR" dirty="0"/>
              <a:t>. </a:t>
            </a:r>
            <a:r>
              <a:rPr lang="ko-KR" altLang="en-US" dirty="0"/>
              <a:t>키보드로 수정할 문자열변수 </a:t>
            </a:r>
            <a:r>
              <a:rPr lang="en-US" altLang="ko-KR" dirty="0" err="1"/>
              <a:t>updateTitle</a:t>
            </a:r>
            <a:r>
              <a:rPr lang="ko-KR" altLang="en-US" dirty="0"/>
              <a:t>에 입력한다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5.4</a:t>
            </a:r>
            <a:r>
              <a:rPr lang="en-US" altLang="ko-KR" dirty="0"/>
              <a:t>. </a:t>
            </a:r>
            <a:r>
              <a:rPr lang="ko-KR" altLang="en-US" dirty="0" err="1"/>
              <a:t>입력받은</a:t>
            </a:r>
            <a:r>
              <a:rPr lang="ko-KR" altLang="en-US" dirty="0"/>
              <a:t> 수정제목을 컬렉션변수</a:t>
            </a:r>
            <a:r>
              <a:rPr lang="en-US" altLang="ko-KR" dirty="0" err="1"/>
              <a:t>boardList</a:t>
            </a:r>
            <a:r>
              <a:rPr lang="ko-KR" altLang="en-US" dirty="0"/>
              <a:t>변수에서 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   5.5</a:t>
            </a:r>
            <a:r>
              <a:rPr lang="en-US" altLang="ko-KR" dirty="0"/>
              <a:t>. for</a:t>
            </a:r>
            <a:r>
              <a:rPr lang="ko-KR" altLang="en-US" dirty="0"/>
              <a:t>문으로 컬렉션 배열 전체를 찾는 구조를 작성한다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5.6</a:t>
            </a:r>
            <a:r>
              <a:rPr lang="en-US" altLang="ko-KR" dirty="0"/>
              <a:t>. </a:t>
            </a:r>
            <a:r>
              <a:rPr lang="ko-KR" altLang="en-US" dirty="0" err="1"/>
              <a:t>컬렉션배열안에</a:t>
            </a:r>
            <a:r>
              <a:rPr lang="ko-KR" altLang="en-US" dirty="0"/>
              <a:t> 있는 </a:t>
            </a:r>
            <a:r>
              <a:rPr lang="en-US" altLang="ko-KR" dirty="0" err="1"/>
              <a:t>HashMap</a:t>
            </a:r>
            <a:r>
              <a:rPr lang="ko-KR" altLang="en-US" dirty="0"/>
              <a:t>을 꺼내서 </a:t>
            </a:r>
            <a:r>
              <a:rPr lang="en-US" altLang="ko-KR" dirty="0" err="1"/>
              <a:t>boardHash</a:t>
            </a:r>
            <a:r>
              <a:rPr lang="ko-KR" altLang="en-US" dirty="0"/>
              <a:t>에 등록한다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5.7</a:t>
            </a:r>
            <a:r>
              <a:rPr lang="en-US" altLang="ko-KR" dirty="0"/>
              <a:t>. if</a:t>
            </a:r>
            <a:r>
              <a:rPr lang="ko-KR" altLang="en-US" dirty="0" err="1"/>
              <a:t>제어문으로</a:t>
            </a:r>
            <a:r>
              <a:rPr lang="ko-KR" altLang="en-US" dirty="0"/>
              <a:t> </a:t>
            </a:r>
            <a:r>
              <a:rPr lang="en-US" altLang="ko-KR" dirty="0" err="1"/>
              <a:t>boardHash</a:t>
            </a:r>
            <a:r>
              <a:rPr lang="ko-KR" altLang="en-US" dirty="0"/>
              <a:t>로 꺼낸 제목과 키보드로 입력한 제목이 같은지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비교한다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    5.8</a:t>
            </a:r>
            <a:r>
              <a:rPr lang="en-US" altLang="ko-KR" dirty="0"/>
              <a:t>. </a:t>
            </a:r>
            <a:r>
              <a:rPr lang="ko-KR" altLang="en-US" dirty="0"/>
              <a:t>제목이 </a:t>
            </a:r>
            <a:r>
              <a:rPr lang="ko-KR" altLang="en-US" dirty="0" err="1" smtClean="0"/>
              <a:t>같을때</a:t>
            </a:r>
            <a:r>
              <a:rPr lang="ko-KR" altLang="en-US" dirty="0" smtClean="0"/>
              <a:t> 의 작업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5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338" y="84654"/>
            <a:ext cx="8596668" cy="6773345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5.9. </a:t>
            </a:r>
            <a:r>
              <a:rPr lang="ko-KR" altLang="en-US" sz="1400" dirty="0" smtClean="0"/>
              <a:t>수정 </a:t>
            </a:r>
            <a:r>
              <a:rPr lang="ko-KR" altLang="en-US" sz="1400" dirty="0"/>
              <a:t>전 </a:t>
            </a:r>
            <a:r>
              <a:rPr lang="ko-KR" altLang="en-US" sz="1400" dirty="0" smtClean="0"/>
              <a:t>제목 내용 보여준다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5.10. </a:t>
            </a:r>
            <a:r>
              <a:rPr lang="ko-KR" altLang="en-US" sz="1400" dirty="0" err="1" smtClean="0"/>
              <a:t>주타이틀</a:t>
            </a:r>
            <a:r>
              <a:rPr lang="ko-KR" altLang="en-US" sz="1400" dirty="0" smtClean="0"/>
              <a:t> 을 </a:t>
            </a:r>
            <a:r>
              <a:rPr lang="ko-KR" altLang="en-US" sz="1400" dirty="0"/>
              <a:t>출력한다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5.11. </a:t>
            </a:r>
            <a:r>
              <a:rPr lang="ko-KR" altLang="en-US" sz="1400" dirty="0"/>
              <a:t>제목이 같으면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에 있는 내용을 꺼내서 출력한다</a:t>
            </a:r>
            <a:r>
              <a:rPr lang="en-US" altLang="ko-KR" sz="1400" dirty="0"/>
              <a:t>. </a:t>
            </a:r>
            <a:r>
              <a:rPr lang="ko-KR" altLang="en-US" sz="1400" dirty="0" err="1" smtClean="0"/>
              <a:t>수정되기전내용입니다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5.11. </a:t>
            </a:r>
            <a:r>
              <a:rPr lang="ko-KR" altLang="en-US" sz="1400" dirty="0"/>
              <a:t>수정하실래요</a:t>
            </a:r>
            <a:r>
              <a:rPr lang="en-US" altLang="ko-KR" sz="1400" dirty="0" smtClean="0"/>
              <a:t>yes/no </a:t>
            </a:r>
            <a:r>
              <a:rPr lang="ko-KR" altLang="en-US" sz="1400" dirty="0" smtClean="0"/>
              <a:t>입력메시지출력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5.12. NO</a:t>
            </a:r>
            <a:r>
              <a:rPr lang="ko-KR" altLang="en-US" sz="1400" dirty="0" smtClean="0"/>
              <a:t>이면 제목이 다르면 수정할 </a:t>
            </a:r>
            <a:r>
              <a:rPr lang="ko-KR" altLang="en-US" sz="1400" dirty="0" err="1" smtClean="0"/>
              <a:t>게시글이</a:t>
            </a:r>
            <a:r>
              <a:rPr lang="ko-KR" altLang="en-US" sz="1400" dirty="0" smtClean="0"/>
              <a:t> 없습니다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출력하고 </a:t>
            </a:r>
            <a:r>
              <a:rPr lang="en-US" altLang="ko-KR" sz="1400" b="1" dirty="0"/>
              <a:t>continue cu</a:t>
            </a:r>
            <a:r>
              <a:rPr lang="en-US" altLang="ko-KR" sz="1400" b="1" dirty="0" smtClean="0"/>
              <a:t>;</a:t>
            </a:r>
            <a:r>
              <a:rPr lang="ko-KR" altLang="en-US" sz="1400" b="1" dirty="0" smtClean="0"/>
              <a:t>이동한다</a:t>
            </a:r>
            <a:r>
              <a:rPr lang="en-US" altLang="ko-KR" sz="1400" b="1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5.12. YES</a:t>
            </a:r>
            <a:r>
              <a:rPr lang="ko-KR" altLang="en-US" sz="1400" dirty="0" err="1" smtClean="0"/>
              <a:t>이면수정할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게시글을</a:t>
            </a:r>
            <a:r>
              <a:rPr lang="ko-KR" altLang="en-US" sz="1400" dirty="0"/>
              <a:t> 검색하고 </a:t>
            </a:r>
            <a:r>
              <a:rPr lang="ko-KR" altLang="en-US" sz="1400" dirty="0" smtClean="0"/>
              <a:t>수정할 </a:t>
            </a:r>
            <a:r>
              <a:rPr lang="ko-KR" altLang="en-US" sz="1400" dirty="0"/>
              <a:t>제목</a:t>
            </a:r>
            <a:r>
              <a:rPr lang="en-US" altLang="ko-KR" sz="1400" dirty="0"/>
              <a:t>|</a:t>
            </a:r>
            <a:r>
              <a:rPr lang="ko-KR" altLang="en-US" sz="1400" dirty="0"/>
              <a:t>내용 키보드로 </a:t>
            </a:r>
            <a:r>
              <a:rPr lang="ko-KR" altLang="en-US" sz="1400" dirty="0" smtClean="0"/>
              <a:t>재입력 받는다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5.13.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변수인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변수를 작성한다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5.14. </a:t>
            </a:r>
            <a:r>
              <a:rPr lang="ko-KR" altLang="en-US" sz="1400" dirty="0"/>
              <a:t>제목</a:t>
            </a:r>
            <a:r>
              <a:rPr lang="en-US" altLang="ko-KR" sz="1400" dirty="0"/>
              <a:t>|</a:t>
            </a:r>
            <a:r>
              <a:rPr lang="ko-KR" altLang="en-US" sz="1400" dirty="0"/>
              <a:t>내용을 작성한다</a:t>
            </a:r>
            <a:r>
              <a:rPr lang="en-US" altLang="ko-KR" sz="1400" dirty="0"/>
              <a:t>.(</a:t>
            </a:r>
            <a:r>
              <a:rPr lang="ko-KR" altLang="en-US" sz="1400" dirty="0"/>
              <a:t>키보드로 입력한다</a:t>
            </a:r>
            <a:r>
              <a:rPr lang="en-US" altLang="ko-KR" sz="1400" dirty="0"/>
              <a:t>.) </a:t>
            </a:r>
            <a:r>
              <a:rPr lang="ko-KR" altLang="en-US" sz="1400" dirty="0"/>
              <a:t>문자열로 </a:t>
            </a:r>
            <a:r>
              <a:rPr lang="en-US" altLang="ko-KR" sz="1400" dirty="0" err="1"/>
              <a:t>titleContent</a:t>
            </a:r>
            <a:r>
              <a:rPr lang="ko-KR" altLang="en-US" sz="1400" dirty="0"/>
              <a:t>변수를 선언한다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5.15. </a:t>
            </a:r>
            <a:r>
              <a:rPr lang="ko-KR" altLang="en-US" sz="1400" dirty="0"/>
              <a:t>제목과 내용을 분리한다</a:t>
            </a:r>
            <a:r>
              <a:rPr lang="en-US" altLang="ko-KR" sz="1400" dirty="0"/>
              <a:t>.(|)</a:t>
            </a:r>
            <a:r>
              <a:rPr lang="ko-KR" altLang="en-US" sz="1400" dirty="0"/>
              <a:t>기준으로 분리한다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5.16. </a:t>
            </a:r>
            <a:r>
              <a:rPr lang="en-US" altLang="ko-KR" sz="1400" dirty="0"/>
              <a:t>0 1 2 3 4</a:t>
            </a:r>
          </a:p>
          <a:p>
            <a:r>
              <a:rPr lang="en-US" altLang="ko-KR" sz="1400" dirty="0" smtClean="0"/>
              <a:t>5.16. </a:t>
            </a:r>
            <a:r>
              <a:rPr lang="ko-KR" altLang="en-US" sz="1400" dirty="0" smtClean="0"/>
              <a:t>제 </a:t>
            </a:r>
            <a:r>
              <a:rPr lang="ko-KR" altLang="en-US" sz="1400" dirty="0"/>
              <a:t>목 </a:t>
            </a:r>
            <a:r>
              <a:rPr lang="en-US" altLang="ko-KR" sz="1400" dirty="0"/>
              <a:t>| </a:t>
            </a:r>
            <a:r>
              <a:rPr lang="ko-KR" altLang="en-US" sz="1400" dirty="0"/>
              <a:t>내 용</a:t>
            </a:r>
          </a:p>
          <a:p>
            <a:r>
              <a:rPr lang="en-US" altLang="ko-KR" sz="1400" dirty="0" smtClean="0"/>
              <a:t>5.17. </a:t>
            </a:r>
            <a:r>
              <a:rPr lang="en-US" altLang="ko-KR" sz="1400" dirty="0" err="1"/>
              <a:t>indexOf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이용해서 </a:t>
            </a:r>
            <a:r>
              <a:rPr lang="en-US" altLang="ko-KR" sz="1400" dirty="0"/>
              <a:t>(|)</a:t>
            </a:r>
            <a:r>
              <a:rPr lang="ko-KR" altLang="en-US" sz="1400" dirty="0"/>
              <a:t>위치를 </a:t>
            </a:r>
            <a:r>
              <a:rPr lang="ko-KR" altLang="en-US" sz="1400" dirty="0" err="1"/>
              <a:t>분리하는과정</a:t>
            </a:r>
            <a:endParaRPr lang="ko-KR" altLang="en-US" sz="1400" dirty="0"/>
          </a:p>
          <a:p>
            <a:r>
              <a:rPr lang="en-US" altLang="ko-KR" sz="1400" dirty="0" smtClean="0"/>
              <a:t>5.18. </a:t>
            </a:r>
            <a:r>
              <a:rPr lang="en-US" altLang="ko-KR" sz="1400" dirty="0" err="1"/>
              <a:t>subString</a:t>
            </a:r>
            <a:r>
              <a:rPr lang="en-US" altLang="ko-KR" sz="1400" dirty="0"/>
              <a:t>()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사용해서 </a:t>
            </a:r>
            <a:r>
              <a:rPr lang="ko-KR" altLang="en-US" sz="1400" dirty="0" err="1"/>
              <a:t>제목과내용을</a:t>
            </a:r>
            <a:r>
              <a:rPr lang="ko-KR" altLang="en-US" sz="1400" dirty="0"/>
              <a:t> 분리하는 코드를 작성한다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5.19. </a:t>
            </a:r>
            <a:r>
              <a:rPr lang="ko-KR" altLang="en-US" sz="1400" dirty="0"/>
              <a:t>제목과 내용을 분리를 하게 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titleUpdate</a:t>
            </a:r>
            <a:r>
              <a:rPr lang="ko-KR" altLang="en-US" sz="1400" dirty="0"/>
              <a:t>변수에 등록하고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contentUpdate</a:t>
            </a:r>
            <a:r>
              <a:rPr lang="ko-KR" altLang="en-US" sz="1400" dirty="0"/>
              <a:t>변수에 등록한다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5.20. </a:t>
            </a:r>
            <a:r>
              <a:rPr lang="ko-KR" altLang="en-US" sz="1400" dirty="0"/>
              <a:t>키보드로 등록한 변수를 전부 </a:t>
            </a:r>
            <a:r>
              <a:rPr lang="en-US" altLang="ko-KR" sz="1400" dirty="0" err="1"/>
              <a:t>HashMap</a:t>
            </a:r>
            <a:r>
              <a:rPr lang="ko-KR" altLang="en-US" sz="1400" dirty="0"/>
              <a:t>에 등록한다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변수</a:t>
            </a:r>
          </a:p>
          <a:p>
            <a:r>
              <a:rPr lang="en-US" altLang="ko-KR" sz="1400" dirty="0" smtClean="0"/>
              <a:t>5.21. </a:t>
            </a:r>
            <a:r>
              <a:rPr lang="ko-KR" altLang="en-US" sz="1400" dirty="0" err="1"/>
              <a:t>수정할땐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리스트변수에서 </a:t>
            </a:r>
            <a:r>
              <a:rPr lang="en-US" altLang="ko-KR" sz="1400" dirty="0"/>
              <a:t>set</a:t>
            </a:r>
            <a:r>
              <a:rPr lang="ko-KR" altLang="en-US" sz="1400" dirty="0"/>
              <a:t>함수로 수정한다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boardList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boardHash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boardList</a:t>
            </a:r>
            <a:r>
              <a:rPr lang="ko-KR" altLang="en-US" sz="1400" dirty="0"/>
              <a:t>변수에 등록한다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smtClean="0"/>
              <a:t>5.22. </a:t>
            </a:r>
            <a:r>
              <a:rPr lang="ko-KR" altLang="en-US" sz="1400" dirty="0" err="1"/>
              <a:t>게시글이</a:t>
            </a:r>
            <a:r>
              <a:rPr lang="ko-KR" altLang="en-US" sz="1400" dirty="0"/>
              <a:t> 수정되었습니다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출력한다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75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443"/>
          </a:xfrm>
        </p:spPr>
        <p:txBody>
          <a:bodyPr/>
          <a:lstStyle/>
          <a:p>
            <a:r>
              <a:rPr lang="ko-KR" altLang="en-US" dirty="0" smtClean="0"/>
              <a:t>입력을 키보드로 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679" y="2078681"/>
            <a:ext cx="9529347" cy="714416"/>
          </a:xfrm>
        </p:spPr>
        <p:txBody>
          <a:bodyPr/>
          <a:lstStyle/>
          <a:p>
            <a:r>
              <a:rPr lang="en-US" altLang="ko-KR" dirty="0" err="1"/>
              <a:t>BufferedReader</a:t>
            </a:r>
            <a:r>
              <a:rPr lang="en-US" altLang="ko-KR" dirty="0"/>
              <a:t> input = </a:t>
            </a:r>
            <a:r>
              <a:rPr lang="en-US" altLang="ko-KR" b="1" dirty="0"/>
              <a:t>new </a:t>
            </a:r>
            <a:r>
              <a:rPr lang="en-US" altLang="ko-KR" b="1" dirty="0" err="1"/>
              <a:t>BufferedReader</a:t>
            </a:r>
            <a:r>
              <a:rPr lang="en-US" altLang="ko-KR" b="1" dirty="0"/>
              <a:t>(new </a:t>
            </a:r>
            <a:r>
              <a:rPr lang="en-US" altLang="ko-KR" b="1" dirty="0" err="1"/>
              <a:t>InputStreamReader</a:t>
            </a:r>
            <a:r>
              <a:rPr lang="en-US" altLang="ko-KR" b="1" dirty="0"/>
              <a:t>(</a:t>
            </a:r>
            <a:r>
              <a:rPr lang="en-US" altLang="ko-KR" b="1" u="sng" dirty="0"/>
              <a:t>System.</a:t>
            </a:r>
            <a:r>
              <a:rPr lang="en-US" altLang="ko-KR" b="1" i="1" u="sng" dirty="0"/>
              <a:t>in));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605" y="2990335"/>
            <a:ext cx="771885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클래스이름은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이름으로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56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778" y="733168"/>
            <a:ext cx="9792958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메모리로 기억공간을 설정한다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배열인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String,String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437" y="3182081"/>
            <a:ext cx="10402558" cy="607325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String&gt;&gt; </a:t>
            </a:r>
            <a:r>
              <a:rPr lang="en-US" altLang="ko-KR" dirty="0" err="1"/>
              <a:t>boardList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</a:t>
            </a:r>
            <a:r>
              <a:rPr lang="en-US" altLang="ko-KR" b="1" dirty="0" err="1"/>
              <a:t>HashMap</a:t>
            </a:r>
            <a:r>
              <a:rPr lang="en-US" altLang="ko-KR" b="1" dirty="0"/>
              <a:t>&lt;String, String&gt;&gt;();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3326" y="1466335"/>
            <a:ext cx="5245798" cy="3295136"/>
          </a:xfrm>
        </p:spPr>
        <p:txBody>
          <a:bodyPr>
            <a:normAutofit/>
          </a:bodyPr>
          <a:lstStyle/>
          <a:p>
            <a:pPr algn="l"/>
            <a:r>
              <a:rPr lang="en-US" altLang="ko-KR" b="1" i="1" dirty="0" smtClean="0"/>
              <a:t>====</a:t>
            </a:r>
            <a:r>
              <a:rPr lang="ko-KR" altLang="en-US" b="1" i="1" dirty="0"/>
              <a:t>게시판작성</a:t>
            </a:r>
            <a:r>
              <a:rPr lang="en-US" altLang="ko-KR" b="1" i="1" dirty="0" smtClean="0"/>
              <a:t>=====</a:t>
            </a:r>
            <a:endParaRPr lang="en-US" altLang="ko-KR" b="1" i="1" dirty="0"/>
          </a:p>
          <a:p>
            <a:pPr algn="l"/>
            <a:r>
              <a:rPr lang="en-US" altLang="ko-KR" b="1" i="1" dirty="0" smtClean="0"/>
              <a:t>R</a:t>
            </a:r>
            <a:r>
              <a:rPr lang="en-US" altLang="ko-KR" b="1" i="1" dirty="0"/>
              <a:t>:</a:t>
            </a:r>
            <a:r>
              <a:rPr lang="ko-KR" altLang="en-US" b="1" i="1" dirty="0" smtClean="0"/>
              <a:t>등록</a:t>
            </a:r>
            <a:endParaRPr lang="en-US" altLang="ko-KR" b="1" i="1" dirty="0"/>
          </a:p>
          <a:p>
            <a:pPr algn="l"/>
            <a:r>
              <a:rPr lang="en-US" altLang="ko-KR" b="1" i="1" dirty="0" smtClean="0"/>
              <a:t>S</a:t>
            </a:r>
            <a:r>
              <a:rPr lang="en-US" altLang="ko-KR" b="1" i="1" dirty="0"/>
              <a:t>:</a:t>
            </a:r>
            <a:r>
              <a:rPr lang="ko-KR" altLang="en-US" b="1" i="1" dirty="0" smtClean="0"/>
              <a:t>검색</a:t>
            </a:r>
            <a:endParaRPr lang="en-US" altLang="ko-KR" b="1" i="1" dirty="0" smtClean="0"/>
          </a:p>
          <a:p>
            <a:pPr algn="l"/>
            <a:r>
              <a:rPr lang="en-US" altLang="ko-KR" b="1" i="1" dirty="0" smtClean="0"/>
              <a:t>D:</a:t>
            </a:r>
            <a:r>
              <a:rPr lang="ko-KR" altLang="en-US" b="1" i="1" dirty="0" smtClean="0"/>
              <a:t>삭제</a:t>
            </a:r>
            <a:endParaRPr lang="en-US" altLang="ko-KR" b="1" i="1" dirty="0" smtClean="0"/>
          </a:p>
          <a:p>
            <a:pPr algn="l"/>
            <a:r>
              <a:rPr lang="en-US" altLang="ko-KR" b="1" i="1" dirty="0" smtClean="0"/>
              <a:t>U</a:t>
            </a:r>
            <a:r>
              <a:rPr lang="en-US" altLang="ko-KR" b="1" i="1" dirty="0"/>
              <a:t>:</a:t>
            </a:r>
            <a:r>
              <a:rPr lang="ko-KR" altLang="en-US" b="1" i="1" dirty="0" smtClean="0"/>
              <a:t>수정</a:t>
            </a:r>
            <a:endParaRPr lang="en-US" altLang="ko-KR" b="1" i="1" dirty="0"/>
          </a:p>
          <a:p>
            <a:pPr algn="l"/>
            <a:r>
              <a:rPr lang="en-US" altLang="ko-KR" b="1" i="1" dirty="0" smtClean="0"/>
              <a:t>L</a:t>
            </a:r>
            <a:r>
              <a:rPr lang="en-US" altLang="ko-KR" b="1" i="1" dirty="0"/>
              <a:t>:</a:t>
            </a:r>
            <a:r>
              <a:rPr lang="ko-KR" altLang="en-US" b="1" i="1" dirty="0" smtClean="0"/>
              <a:t>목록</a:t>
            </a:r>
            <a:endParaRPr lang="en-US" altLang="ko-KR" b="1" i="1" dirty="0"/>
          </a:p>
          <a:p>
            <a:pPr algn="l"/>
            <a:r>
              <a:rPr lang="en-US" altLang="ko-KR" b="1" i="1" dirty="0" smtClean="0"/>
              <a:t>EXIT</a:t>
            </a:r>
            <a:r>
              <a:rPr lang="en-US" altLang="ko-KR" b="1" i="1" dirty="0"/>
              <a:t>:</a:t>
            </a:r>
            <a:r>
              <a:rPr lang="ko-KR" altLang="en-US" b="1" i="1" dirty="0" smtClean="0"/>
              <a:t>종료</a:t>
            </a:r>
            <a:endParaRPr lang="en-US" altLang="ko-KR" b="1" i="1" dirty="0"/>
          </a:p>
          <a:p>
            <a:pPr algn="l"/>
            <a:r>
              <a:rPr lang="en-US" altLang="ko-KR" b="1" i="1" dirty="0" smtClean="0"/>
              <a:t>RSDUL</a:t>
            </a:r>
            <a:r>
              <a:rPr lang="ko-KR" altLang="en-US" b="1" i="1" dirty="0"/>
              <a:t>중에 입력하세요</a:t>
            </a:r>
            <a:r>
              <a:rPr lang="en-US" altLang="ko-KR" b="1" i="1" dirty="0" smtClean="0"/>
              <a:t>...</a:t>
            </a:r>
            <a:endParaRPr lang="ko-KR" altLang="en-US" b="1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873210" y="369278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프로토콜설정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5060" y="4842865"/>
            <a:ext cx="7274010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r>
              <a:rPr lang="en-US" altLang="ko-KR" dirty="0" smtClean="0"/>
              <a:t>1 . </a:t>
            </a:r>
            <a:r>
              <a:rPr lang="ko-KR" altLang="en-US" dirty="0" smtClean="0"/>
              <a:t>프로토콜의 설정은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로 구현한다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반 복 문은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프로토콜 내부를 구현하는 코딩은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String,String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     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throws </a:t>
            </a:r>
            <a:r>
              <a:rPr lang="en-US" altLang="ko-KR" b="1" dirty="0" err="1"/>
              <a:t>IOException</a:t>
            </a:r>
            <a:r>
              <a:rPr lang="ko-KR" altLang="en-US" dirty="0" smtClean="0"/>
              <a:t>함수에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846980" y="2207741"/>
            <a:ext cx="5245798" cy="27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/>
              <a:t>RSDUL</a:t>
            </a:r>
            <a:r>
              <a:rPr lang="ko-KR" altLang="en-US" b="1" i="1" dirty="0"/>
              <a:t>중에 입력하세요</a:t>
            </a:r>
            <a:r>
              <a:rPr lang="en-US" altLang="ko-KR" b="1" i="1" dirty="0" smtClean="0"/>
              <a:t>...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/>
              <a:t>내용으로 입력하세요</a:t>
            </a:r>
            <a:r>
              <a:rPr lang="en-US" altLang="ko-KR" dirty="0" smtClean="0"/>
              <a:t>..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/>
              <a:t>내용</a:t>
            </a:r>
          </a:p>
          <a:p>
            <a:r>
              <a:rPr lang="ko-KR" altLang="en-US" dirty="0" smtClean="0"/>
              <a:t>제목   제목 </a:t>
            </a:r>
            <a:endParaRPr lang="en-US" altLang="ko-KR" dirty="0" smtClean="0"/>
          </a:p>
          <a:p>
            <a:r>
              <a:rPr lang="ko-KR" altLang="en-US" dirty="0" smtClean="0"/>
              <a:t>내용   내용을 </a:t>
            </a:r>
            <a:r>
              <a:rPr lang="ko-KR" altLang="en-US" dirty="0"/>
              <a:t>분리한다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게 시 글 이 </a:t>
            </a:r>
            <a:r>
              <a:rPr lang="ko-KR" altLang="en-US" dirty="0"/>
              <a:t>등록되었습니다</a:t>
            </a:r>
            <a:r>
              <a:rPr lang="en-US" altLang="ko-KR" dirty="0"/>
              <a:t>.</a:t>
            </a:r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922637" y="698791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등록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0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Alt text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78675" y="-185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3" descr="why java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1750" y="398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0149" y="2520778"/>
            <a:ext cx="1024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====</a:t>
            </a:r>
            <a:r>
              <a:rPr lang="ko-KR" altLang="en-US" sz="2400" dirty="0"/>
              <a:t>게시판작성</a:t>
            </a:r>
            <a:r>
              <a:rPr lang="en-US" altLang="ko-KR" sz="2400" dirty="0"/>
              <a:t>=====</a:t>
            </a:r>
          </a:p>
          <a:p>
            <a:r>
              <a:rPr lang="en-US" altLang="ko-KR" sz="2400" dirty="0"/>
              <a:t>R:</a:t>
            </a:r>
            <a:r>
              <a:rPr lang="ko-KR" altLang="en-US" sz="2400" dirty="0"/>
              <a:t>등록</a:t>
            </a:r>
            <a:r>
              <a:rPr lang="en-US" altLang="ko-KR" sz="2400" dirty="0"/>
              <a:t>S:</a:t>
            </a:r>
            <a:r>
              <a:rPr lang="ko-KR" altLang="en-US" sz="2400" dirty="0"/>
              <a:t>검색</a:t>
            </a:r>
            <a:r>
              <a:rPr lang="en-US" altLang="ko-KR" sz="2400" dirty="0"/>
              <a:t>D:</a:t>
            </a:r>
            <a:r>
              <a:rPr lang="ko-KR" altLang="en-US" sz="2400" dirty="0"/>
              <a:t>삭제</a:t>
            </a:r>
            <a:r>
              <a:rPr lang="en-US" altLang="ko-KR" sz="2400" dirty="0"/>
              <a:t>U:</a:t>
            </a:r>
            <a:r>
              <a:rPr lang="ko-KR" altLang="en-US" sz="2400" dirty="0"/>
              <a:t>수정</a:t>
            </a:r>
            <a:r>
              <a:rPr lang="en-US" altLang="ko-KR" sz="2400" dirty="0"/>
              <a:t>L:</a:t>
            </a:r>
            <a:r>
              <a:rPr lang="ko-KR" altLang="en-US" sz="2400" dirty="0"/>
              <a:t>목록</a:t>
            </a:r>
            <a:r>
              <a:rPr lang="en-US" altLang="ko-KR" sz="2400" dirty="0"/>
              <a:t>EXIT:</a:t>
            </a:r>
            <a:r>
              <a:rPr lang="ko-KR" altLang="en-US" sz="2400" dirty="0"/>
              <a:t>종료</a:t>
            </a:r>
          </a:p>
          <a:p>
            <a:r>
              <a:rPr lang="en-US" altLang="ko-KR" sz="2400" dirty="0"/>
              <a:t>RSDUL</a:t>
            </a:r>
            <a:r>
              <a:rPr lang="ko-KR" altLang="en-US" sz="2400" dirty="0"/>
              <a:t>중에 입력하세요</a:t>
            </a:r>
            <a:r>
              <a:rPr lang="en-US" altLang="ko-KR" sz="2400" dirty="0"/>
              <a:t>...S</a:t>
            </a:r>
          </a:p>
          <a:p>
            <a:r>
              <a:rPr lang="ko-KR" altLang="en-US" sz="2400" dirty="0"/>
              <a:t>찾을 제목을 입력하세요</a:t>
            </a:r>
            <a:r>
              <a:rPr lang="en-US" altLang="ko-KR" sz="2400" dirty="0" smtClean="0"/>
              <a:t>:</a:t>
            </a:r>
            <a:r>
              <a:rPr lang="ko-KR" altLang="en-US" dirty="0" smtClean="0"/>
              <a:t>제목</a:t>
            </a:r>
            <a:endParaRPr lang="en-US" altLang="ko-KR" dirty="0" smtClean="0"/>
          </a:p>
          <a:p>
            <a:r>
              <a:rPr lang="ko-KR" altLang="en-US" dirty="0" smtClean="0"/>
              <a:t>제목  내용  작성자 날짜           조회수</a:t>
            </a:r>
            <a:endParaRPr lang="en-US" altLang="ko-KR" dirty="0" smtClean="0"/>
          </a:p>
          <a:p>
            <a:r>
              <a:rPr lang="ko-KR" altLang="en-US" dirty="0" smtClean="0"/>
              <a:t>제목  내용  윤종혁 </a:t>
            </a:r>
            <a:r>
              <a:rPr lang="en-US" altLang="ko-KR" dirty="0" smtClean="0"/>
              <a:t>2019.08.19  0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873210" y="1020067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351095" y="2426129"/>
            <a:ext cx="12022137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====</a:t>
            </a:r>
            <a:r>
              <a:rPr lang="ko-KR" altLang="en-US" sz="2400" dirty="0"/>
              <a:t>게시판작성</a:t>
            </a:r>
            <a:r>
              <a:rPr lang="en-US" altLang="ko-KR" sz="2400" dirty="0"/>
              <a:t>=====</a:t>
            </a:r>
          </a:p>
          <a:p>
            <a:r>
              <a:rPr lang="en-US" altLang="ko-KR" sz="2400" dirty="0"/>
              <a:t>R:</a:t>
            </a:r>
            <a:r>
              <a:rPr lang="ko-KR" altLang="en-US" sz="2400" dirty="0"/>
              <a:t>등록</a:t>
            </a:r>
            <a:r>
              <a:rPr lang="en-US" altLang="ko-KR" sz="2400" dirty="0"/>
              <a:t>S:</a:t>
            </a:r>
            <a:r>
              <a:rPr lang="ko-KR" altLang="en-US" sz="2400" dirty="0"/>
              <a:t>검색</a:t>
            </a:r>
            <a:r>
              <a:rPr lang="en-US" altLang="ko-KR" sz="2400" dirty="0"/>
              <a:t>D:</a:t>
            </a:r>
            <a:r>
              <a:rPr lang="ko-KR" altLang="en-US" sz="2400" dirty="0"/>
              <a:t>삭제</a:t>
            </a:r>
            <a:r>
              <a:rPr lang="en-US" altLang="ko-KR" sz="2400" dirty="0"/>
              <a:t>U:</a:t>
            </a:r>
            <a:r>
              <a:rPr lang="ko-KR" altLang="en-US" sz="2400" dirty="0"/>
              <a:t>수정</a:t>
            </a:r>
            <a:r>
              <a:rPr lang="en-US" altLang="ko-KR" sz="2400" dirty="0"/>
              <a:t>L:</a:t>
            </a:r>
            <a:r>
              <a:rPr lang="ko-KR" altLang="en-US" sz="2400" dirty="0"/>
              <a:t>목록</a:t>
            </a:r>
            <a:r>
              <a:rPr lang="en-US" altLang="ko-KR" sz="2400" dirty="0"/>
              <a:t>EXIT:</a:t>
            </a:r>
            <a:r>
              <a:rPr lang="ko-KR" altLang="en-US" sz="2400" dirty="0"/>
              <a:t>종료</a:t>
            </a:r>
          </a:p>
          <a:p>
            <a:r>
              <a:rPr lang="en-US" altLang="ko-KR" sz="2400" dirty="0"/>
              <a:t>RSDUL</a:t>
            </a:r>
            <a:r>
              <a:rPr lang="ko-KR" altLang="en-US" sz="2400" dirty="0"/>
              <a:t>중에 입력하세요</a:t>
            </a:r>
            <a:r>
              <a:rPr lang="en-US" altLang="ko-KR" sz="2400" dirty="0"/>
              <a:t>...D</a:t>
            </a:r>
          </a:p>
          <a:p>
            <a:r>
              <a:rPr lang="ko-KR" altLang="en-US" sz="2400" dirty="0"/>
              <a:t>삭제할 제목을 입력하세요</a:t>
            </a:r>
            <a:r>
              <a:rPr lang="en-US" altLang="ko-KR" sz="2400" dirty="0"/>
              <a:t>...</a:t>
            </a:r>
          </a:p>
          <a:p>
            <a:r>
              <a:rPr lang="ko-KR" altLang="en-US" sz="2400" dirty="0"/>
              <a:t>제목</a:t>
            </a:r>
          </a:p>
          <a:p>
            <a:r>
              <a:rPr lang="ko-KR" altLang="en-US" sz="2400" dirty="0" smtClean="0"/>
              <a:t>게 시 글 을 </a:t>
            </a:r>
            <a:r>
              <a:rPr lang="ko-KR" altLang="en-US" sz="2400" dirty="0"/>
              <a:t>삭제하였습니다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75502" y="690553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8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/>
          <p:cNvSpPr txBox="1">
            <a:spLocks noGrp="1"/>
          </p:cNvSpPr>
          <p:nvPr>
            <p:ph idx="1"/>
          </p:nvPr>
        </p:nvSpPr>
        <p:spPr>
          <a:xfrm>
            <a:off x="597974" y="2425700"/>
            <a:ext cx="9040297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====</a:t>
            </a:r>
            <a:r>
              <a:rPr lang="ko-KR" altLang="en-US" sz="2400" dirty="0"/>
              <a:t>게시판작성</a:t>
            </a:r>
            <a:r>
              <a:rPr lang="en-US" altLang="ko-KR" sz="2400" dirty="0"/>
              <a:t>=====</a:t>
            </a:r>
          </a:p>
          <a:p>
            <a:r>
              <a:rPr lang="en-US" altLang="ko-KR" sz="2400" dirty="0"/>
              <a:t>R:</a:t>
            </a:r>
            <a:r>
              <a:rPr lang="ko-KR" altLang="en-US" sz="2400" dirty="0"/>
              <a:t>등록</a:t>
            </a:r>
            <a:r>
              <a:rPr lang="en-US" altLang="ko-KR" sz="2400" dirty="0"/>
              <a:t>S:</a:t>
            </a:r>
            <a:r>
              <a:rPr lang="ko-KR" altLang="en-US" sz="2400" dirty="0"/>
              <a:t>검색</a:t>
            </a:r>
            <a:r>
              <a:rPr lang="en-US" altLang="ko-KR" sz="2400" dirty="0"/>
              <a:t>D:</a:t>
            </a:r>
            <a:r>
              <a:rPr lang="ko-KR" altLang="en-US" sz="2400" dirty="0"/>
              <a:t>삭제</a:t>
            </a:r>
            <a:r>
              <a:rPr lang="en-US" altLang="ko-KR" sz="2400" dirty="0"/>
              <a:t>U:</a:t>
            </a:r>
            <a:r>
              <a:rPr lang="ko-KR" altLang="en-US" sz="2400" dirty="0"/>
              <a:t>수정</a:t>
            </a:r>
            <a:r>
              <a:rPr lang="en-US" altLang="ko-KR" sz="2400" dirty="0"/>
              <a:t>L:</a:t>
            </a:r>
            <a:r>
              <a:rPr lang="ko-KR" altLang="en-US" sz="2400" dirty="0"/>
              <a:t>목록</a:t>
            </a:r>
            <a:r>
              <a:rPr lang="en-US" altLang="ko-KR" sz="2400" dirty="0"/>
              <a:t>EXIT:</a:t>
            </a:r>
            <a:r>
              <a:rPr lang="ko-KR" altLang="en-US" sz="2400" dirty="0"/>
              <a:t>종료</a:t>
            </a:r>
          </a:p>
          <a:p>
            <a:r>
              <a:rPr lang="en-US" altLang="ko-KR" sz="2400" dirty="0"/>
              <a:t>RSDUL</a:t>
            </a:r>
            <a:r>
              <a:rPr lang="ko-KR" altLang="en-US" sz="2400" dirty="0"/>
              <a:t>중에 입력하세요</a:t>
            </a:r>
            <a:r>
              <a:rPr lang="en-US" altLang="ko-KR" sz="2400" dirty="0"/>
              <a:t>...L</a:t>
            </a:r>
          </a:p>
          <a:p>
            <a:r>
              <a:rPr lang="ko-KR" altLang="en-US" sz="2400" dirty="0" smtClean="0"/>
              <a:t>제목 내용 작성자 날짜          조회수</a:t>
            </a:r>
            <a:endParaRPr lang="ko-KR" altLang="en-US" sz="2400" dirty="0"/>
          </a:p>
          <a:p>
            <a:r>
              <a:rPr lang="ko-KR" altLang="en-US" sz="2400" dirty="0" smtClean="0"/>
              <a:t>제목 내용 윤종혁 </a:t>
            </a:r>
            <a:r>
              <a:rPr lang="en-US" altLang="ko-KR" sz="2400" dirty="0" smtClean="0"/>
              <a:t>2019.08.19  0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597974" y="764695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목록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8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77334" y="2298357"/>
            <a:ext cx="8596668" cy="374300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====</a:t>
            </a:r>
            <a:r>
              <a:rPr lang="ko-KR" altLang="en-US" dirty="0"/>
              <a:t>게시판작성</a:t>
            </a:r>
            <a:r>
              <a:rPr lang="en-US" altLang="ko-KR" dirty="0"/>
              <a:t>=====</a:t>
            </a:r>
          </a:p>
          <a:p>
            <a:r>
              <a:rPr lang="en-US" altLang="ko-KR" dirty="0"/>
              <a:t>R:</a:t>
            </a:r>
            <a:r>
              <a:rPr lang="ko-KR" altLang="en-US" dirty="0"/>
              <a:t>등록</a:t>
            </a:r>
            <a:r>
              <a:rPr lang="en-US" altLang="ko-KR" dirty="0"/>
              <a:t>S:</a:t>
            </a:r>
            <a:r>
              <a:rPr lang="ko-KR" altLang="en-US" dirty="0"/>
              <a:t>검색</a:t>
            </a:r>
            <a:r>
              <a:rPr lang="en-US" altLang="ko-KR" dirty="0"/>
              <a:t>D:</a:t>
            </a:r>
            <a:r>
              <a:rPr lang="ko-KR" altLang="en-US" dirty="0"/>
              <a:t>삭제</a:t>
            </a:r>
            <a:r>
              <a:rPr lang="en-US" altLang="ko-KR" dirty="0"/>
              <a:t>U:</a:t>
            </a:r>
            <a:r>
              <a:rPr lang="ko-KR" altLang="en-US" dirty="0"/>
              <a:t>수정</a:t>
            </a:r>
            <a:r>
              <a:rPr lang="en-US" altLang="ko-KR" dirty="0"/>
              <a:t>L:</a:t>
            </a:r>
            <a:r>
              <a:rPr lang="ko-KR" altLang="en-US" dirty="0"/>
              <a:t>목록</a:t>
            </a:r>
            <a:r>
              <a:rPr lang="en-US" altLang="ko-KR" dirty="0"/>
              <a:t>EXIT:</a:t>
            </a:r>
            <a:r>
              <a:rPr lang="ko-KR" altLang="en-US" dirty="0"/>
              <a:t>종료</a:t>
            </a:r>
          </a:p>
          <a:p>
            <a:r>
              <a:rPr lang="en-US" altLang="ko-KR" dirty="0"/>
              <a:t>RSDUL</a:t>
            </a:r>
            <a:r>
              <a:rPr lang="ko-KR" altLang="en-US" dirty="0"/>
              <a:t>중에 입력하세요</a:t>
            </a:r>
            <a:r>
              <a:rPr lang="en-US" altLang="ko-KR" dirty="0"/>
              <a:t>...U</a:t>
            </a:r>
          </a:p>
          <a:p>
            <a:r>
              <a:rPr lang="ko-KR" altLang="en-US" dirty="0"/>
              <a:t>수정할 제목을 입력하세요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제목</a:t>
            </a:r>
          </a:p>
          <a:p>
            <a:r>
              <a:rPr lang="ko-KR" altLang="en-US" dirty="0" smtClean="0"/>
              <a:t>제목   내용</a:t>
            </a:r>
            <a:endParaRPr lang="ko-KR" altLang="en-US" dirty="0"/>
          </a:p>
          <a:p>
            <a:r>
              <a:rPr lang="ko-KR" altLang="en-US" dirty="0" smtClean="0"/>
              <a:t>수정하기 </a:t>
            </a:r>
            <a:r>
              <a:rPr lang="ko-KR" altLang="en-US" dirty="0"/>
              <a:t>전내용입니다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수정하실래요</a:t>
            </a:r>
            <a:r>
              <a:rPr lang="en-US" altLang="ko-KR" dirty="0"/>
              <a:t>yes/no</a:t>
            </a:r>
          </a:p>
          <a:p>
            <a:r>
              <a:rPr lang="en-US" altLang="ko-KR" dirty="0"/>
              <a:t>yes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 smtClean="0"/>
              <a:t>내용 입력하세요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title|content</a:t>
            </a:r>
            <a:endParaRPr lang="en-US" altLang="ko-KR" dirty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이 </a:t>
            </a:r>
            <a:r>
              <a:rPr lang="ko-KR" altLang="en-US" dirty="0"/>
              <a:t>수정되었습니다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97974" y="764695"/>
            <a:ext cx="8707395" cy="120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화면구현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6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7114</TotalTime>
  <Words>1213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입력을 키보드로 선언한다.</vt:lpstr>
      <vt:lpstr>메모리로 기억공간을 설정한다. 배열인 ArrayList&lt;HashMap&lt;String,String&gt;&gt;작성한다.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수도코드 작성하기 게시판흐름(메모리) </vt:lpstr>
      <vt:lpstr>(등록)선결조건</vt:lpstr>
      <vt:lpstr>(검색)선결조건</vt:lpstr>
      <vt:lpstr>(삭제)선결조건</vt:lpstr>
      <vt:lpstr>(목록)선결조건 </vt:lpstr>
      <vt:lpstr>(수정)선결조건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821086103053</cp:lastModifiedBy>
  <cp:revision>807</cp:revision>
  <dcterms:created xsi:type="dcterms:W3CDTF">2021-05-12T03:33:51Z</dcterms:created>
  <dcterms:modified xsi:type="dcterms:W3CDTF">2022-06-14T16:11:08Z</dcterms:modified>
</cp:coreProperties>
</file>