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6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3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58BB-D6F6-49CA-814D-381026FD3C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8E8D-6647-4CC0-9EC7-90F93AD89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인터페이스와다형성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1849"/>
            <a:ext cx="10515600" cy="58639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Rectangle extends Shape {</a:t>
            </a:r>
          </a:p>
          <a:p>
            <a:r>
              <a:rPr lang="en-US" altLang="ko-KR" dirty="0" smtClean="0"/>
              <a:t>	protected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height;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public void draw() {   //</a:t>
            </a:r>
            <a:r>
              <a:rPr lang="ko-KR" altLang="en-US" dirty="0" err="1" smtClean="0"/>
              <a:t>추상메소드구현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("Rectangle Draw");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83892" y="3253946"/>
            <a:ext cx="2215978" cy="64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3849" y="3970638"/>
            <a:ext cx="617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서브클래스 </a:t>
            </a:r>
            <a:r>
              <a:rPr lang="en-US" altLang="ko-KR" dirty="0" smtClean="0"/>
              <a:t>Rectangle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클래스에서 </a:t>
            </a:r>
            <a:r>
              <a:rPr lang="ko-KR" altLang="en-US" dirty="0" err="1" smtClean="0"/>
              <a:t>추상메소드</a:t>
            </a:r>
            <a:endParaRPr lang="en-US" altLang="ko-KR" dirty="0" smtClean="0"/>
          </a:p>
          <a:p>
            <a:r>
              <a:rPr lang="en-US" altLang="ko-KR" dirty="0" smtClean="0"/>
              <a:t>draw()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실제메소드로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서브클래스에서 추상</a:t>
            </a:r>
            <a:endParaRPr lang="en-US" altLang="ko-KR" dirty="0" smtClean="0"/>
          </a:p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컴파일오류가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70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806"/>
            <a:ext cx="10515600" cy="604515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class Circle extends Shape {</a:t>
            </a:r>
          </a:p>
          <a:p>
            <a:r>
              <a:rPr lang="en-US" altLang="ko-KR" dirty="0" smtClean="0"/>
              <a:t>	protected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radius;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void draw()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("Circle Draw");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75654" y="3212757"/>
            <a:ext cx="1894703" cy="11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4595" y="4456670"/>
            <a:ext cx="5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추상메소드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실제메소드로구현한다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74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4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추상클래스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추상클래스란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추상클래스는 완전하게 구현되어 있지 않은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</a:t>
            </a:r>
            <a:endParaRPr lang="en-US" altLang="ko-KR" dirty="0" smtClean="0"/>
          </a:p>
          <a:p>
            <a:r>
              <a:rPr lang="ko-KR" altLang="en-US" dirty="0" smtClean="0"/>
              <a:t>있는 클래스를 의미한다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메소드가</a:t>
            </a:r>
            <a:r>
              <a:rPr lang="ko-KR" altLang="en-US" dirty="0" smtClean="0"/>
              <a:t> 미완성되어 있으므로 추상클래스로는 객체를 </a:t>
            </a:r>
            <a:r>
              <a:rPr lang="ko-KR" altLang="en-US" dirty="0" err="1" smtClean="0"/>
              <a:t>생성할수없다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추상클래스는 상속계층에서 주로 추상적인 개념을 </a:t>
            </a:r>
            <a:endParaRPr lang="en-US" altLang="ko-KR" dirty="0" smtClean="0"/>
          </a:p>
          <a:p>
            <a:r>
              <a:rPr lang="ko-KR" altLang="en-US" dirty="0" smtClean="0"/>
              <a:t>나타내기 위한 용도로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하나의 예로 동물을 나타내는 상속 </a:t>
            </a:r>
            <a:r>
              <a:rPr lang="ko-KR" altLang="en-US" dirty="0" err="1" smtClean="0"/>
              <a:t>계층도를</a:t>
            </a:r>
            <a:r>
              <a:rPr lang="ko-KR" altLang="en-US" dirty="0" smtClean="0"/>
              <a:t> 생각하여 보자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동물을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정의할수</a:t>
            </a:r>
            <a:r>
              <a:rPr lang="ko-KR" altLang="en-US" dirty="0" smtClean="0"/>
              <a:t> 있지만 약간의 문제가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38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3654"/>
            <a:ext cx="10515600" cy="5773309"/>
          </a:xfrm>
        </p:spPr>
        <p:txBody>
          <a:bodyPr/>
          <a:lstStyle/>
          <a:p>
            <a:r>
              <a:rPr lang="ko-KR" altLang="en-US" dirty="0" smtClean="0"/>
              <a:t>우리는 동물의 추상적인 개념에 대해 알고 있지만 구체적으로 </a:t>
            </a:r>
            <a:endParaRPr lang="en-US" altLang="ko-KR" dirty="0" smtClean="0"/>
          </a:p>
          <a:p>
            <a:r>
              <a:rPr lang="ko-KR" altLang="en-US" dirty="0" smtClean="0"/>
              <a:t>어떤 동물인지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없으므로 구체적으로 동작을 구현하기는 </a:t>
            </a:r>
            <a:endParaRPr lang="en-US" altLang="ko-KR" dirty="0" smtClean="0"/>
          </a:p>
          <a:p>
            <a:r>
              <a:rPr lang="ko-KR" altLang="en-US" dirty="0" smtClean="0"/>
              <a:t>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들어서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작성한다고 가정하자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동물이 움직인다는 것은 알지만 구체적으로 날아</a:t>
            </a:r>
            <a:endParaRPr lang="en-US" altLang="ko-KR" dirty="0" smtClean="0"/>
          </a:p>
          <a:p>
            <a:r>
              <a:rPr lang="ko-KR" altLang="en-US" dirty="0" smtClean="0"/>
              <a:t>다니는지 </a:t>
            </a:r>
            <a:r>
              <a:rPr lang="ko-KR" altLang="en-US" dirty="0" err="1" smtClean="0"/>
              <a:t>기어다니는지는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완전하게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없는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</a:t>
            </a:r>
            <a:endParaRPr lang="en-US" altLang="ko-KR" dirty="0" smtClean="0"/>
          </a:p>
          <a:p>
            <a:r>
              <a:rPr lang="en-US" altLang="ko-KR" dirty="0" smtClean="0"/>
              <a:t>Animal</a:t>
            </a:r>
            <a:r>
              <a:rPr lang="ko-KR" altLang="en-US" dirty="0" smtClean="0"/>
              <a:t>은 추상클래스로 정의된다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Manmal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포유류</a:t>
            </a:r>
            <a:r>
              <a:rPr lang="en-US" altLang="ko-KR" dirty="0" smtClean="0"/>
              <a:t>),Fish(</a:t>
            </a:r>
            <a:r>
              <a:rPr lang="ko-KR" altLang="en-US" dirty="0" smtClean="0"/>
              <a:t>어류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Bird(</a:t>
            </a:r>
            <a:r>
              <a:rPr lang="ko-KR" altLang="en-US" dirty="0" smtClean="0"/>
              <a:t>조류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클래스들도 마찬가지 이유에서 추상클래스로 정의된다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52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5" y="354227"/>
            <a:ext cx="1235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4036541" y="535459"/>
            <a:ext cx="716691" cy="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09750" y="354227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추상클래스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57" y="2627870"/>
            <a:ext cx="18617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Lio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7999" y="2627870"/>
            <a:ext cx="18617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GoldFish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1641" y="2626499"/>
            <a:ext cx="18617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Engle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2516453">
            <a:off x="2293237" y="580871"/>
            <a:ext cx="271849" cy="2189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3487595" y="693173"/>
            <a:ext cx="271849" cy="1780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8514324">
            <a:off x="4658002" y="442244"/>
            <a:ext cx="271849" cy="2402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9" y="3196281"/>
            <a:ext cx="2229624" cy="17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085388"/>
            <a:ext cx="1861751" cy="18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1" y="3196281"/>
            <a:ext cx="1861751" cy="17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31092" y="5560541"/>
            <a:ext cx="467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추상클래스의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4270"/>
            <a:ext cx="10515600" cy="1886465"/>
          </a:xfrm>
        </p:spPr>
        <p:txBody>
          <a:bodyPr/>
          <a:lstStyle/>
          <a:p>
            <a:r>
              <a:rPr lang="ko-KR" altLang="en-US" dirty="0" smtClean="0"/>
              <a:t>자바에서 추상클래스를 만들기 위해서는 클래스 </a:t>
            </a:r>
            <a:r>
              <a:rPr lang="ko-KR" altLang="en-US" dirty="0" err="1" smtClean="0"/>
              <a:t>선언시에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클래스를 추상클래스로 </a:t>
            </a:r>
            <a:endParaRPr lang="en-US" altLang="ko-KR" dirty="0" smtClean="0"/>
          </a:p>
          <a:p>
            <a:r>
              <a:rPr lang="ko-KR" altLang="en-US" dirty="0" smtClean="0"/>
              <a:t>정의하면 다음과 같다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692" y="2776151"/>
            <a:ext cx="1063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abstract class Animal{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abstract void move();  //;</a:t>
            </a:r>
            <a:r>
              <a:rPr lang="ko-KR" altLang="en-US" dirty="0" smtClean="0"/>
              <a:t>로 종료됨을 유의하라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50508" y="3377514"/>
            <a:ext cx="453081" cy="20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9535" y="3699481"/>
            <a:ext cx="18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추상메소드정의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173" y="4563762"/>
            <a:ext cx="1118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추상클래스는 하나이상의 </a:t>
            </a:r>
            <a:r>
              <a:rPr lang="ko-KR" altLang="en-US" dirty="0" err="1" smtClean="0"/>
              <a:t>추상메소드를</a:t>
            </a:r>
            <a:r>
              <a:rPr lang="ko-KR" altLang="en-US" dirty="0" smtClean="0"/>
              <a:t> 가지고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추상메소드란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처럼 몸체가 없는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말한다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추상메소드는</a:t>
            </a:r>
            <a:r>
              <a:rPr lang="ko-KR" altLang="en-US" dirty="0" smtClean="0"/>
              <a:t> 항상 세미콜론으로 종료되어야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각종동물들의 움직이는 방법은 동물에 </a:t>
            </a:r>
            <a:endParaRPr lang="en-US" altLang="ko-KR" dirty="0" smtClean="0"/>
          </a:p>
          <a:p>
            <a:r>
              <a:rPr lang="ko-KR" altLang="en-US" dirty="0" smtClean="0"/>
              <a:t>따라 상당히 다르므로 </a:t>
            </a:r>
            <a:r>
              <a:rPr lang="ko-KR" altLang="en-US" dirty="0" err="1" smtClean="0"/>
              <a:t>추상메소드로</a:t>
            </a:r>
            <a:r>
              <a:rPr lang="ko-KR" altLang="en-US" dirty="0" smtClean="0"/>
              <a:t> 선언하는 것이 논리적이다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클래스를 상속받는 서브클래스에서는 반드시 </a:t>
            </a:r>
            <a:r>
              <a:rPr lang="ko-KR" altLang="en-US" dirty="0" err="1" smtClean="0"/>
              <a:t>추상메소드를</a:t>
            </a:r>
            <a:r>
              <a:rPr lang="ko-KR" altLang="en-US" dirty="0" smtClean="0"/>
              <a:t> 재정의하여야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재정의하지 </a:t>
            </a:r>
            <a:endParaRPr lang="en-US" altLang="ko-KR" dirty="0" smtClean="0"/>
          </a:p>
          <a:p>
            <a:r>
              <a:rPr lang="ko-KR" altLang="en-US" dirty="0" smtClean="0"/>
              <a:t>않으면 오류가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Lion</a:t>
            </a:r>
            <a:r>
              <a:rPr lang="ko-KR" altLang="en-US" dirty="0" smtClean="0"/>
              <a:t>클래스에서는 반드시 </a:t>
            </a:r>
            <a:r>
              <a:rPr lang="en-US" altLang="ko-KR" dirty="0" smtClean="0"/>
              <a:t>move()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몸체를 구현해야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구체적으로 도형을 나타내는 클래스 계층구조를 생각하여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도형은 공통적인 어떤 속성을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위치</a:t>
            </a:r>
            <a:endParaRPr lang="en-US" altLang="ko-KR" dirty="0" smtClean="0"/>
          </a:p>
          <a:p>
            <a:r>
              <a:rPr lang="ko-KR" altLang="en-US" dirty="0" smtClean="0"/>
              <a:t>회전각도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선색상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채우는 색 등의 속성은 모든 도형이 공유한다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도형의 기준점을 이동하는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는 모든 도형에서 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이들속성과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추상클래스인 </a:t>
            </a:r>
            <a:endParaRPr lang="en-US" altLang="ko-KR" dirty="0" smtClean="0"/>
          </a:p>
          <a:p>
            <a:r>
              <a:rPr lang="en-US" altLang="ko-KR" dirty="0" smtClean="0"/>
              <a:t>shape </a:t>
            </a:r>
            <a:r>
              <a:rPr lang="ko-KR" altLang="en-US" dirty="0" smtClean="0"/>
              <a:t>에 구체적으로 정의된다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40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962" y="551935"/>
            <a:ext cx="1235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Shape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0789" y="2248930"/>
            <a:ext cx="1960606" cy="7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Rectangle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99718" y="2248930"/>
            <a:ext cx="1960606" cy="7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Triangle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647" y="2248930"/>
            <a:ext cx="1960606" cy="7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Circle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1631092" y="921267"/>
            <a:ext cx="1589903" cy="13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591698" y="921267"/>
            <a:ext cx="0" cy="13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880021" y="921267"/>
            <a:ext cx="1985320" cy="13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94486" y="3204519"/>
            <a:ext cx="609600" cy="5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65341" y="3204519"/>
            <a:ext cx="832021" cy="69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3468130" y="3204519"/>
            <a:ext cx="955589" cy="617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95632" y="5000368"/>
            <a:ext cx="65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도형을 나타내는 상속 계층도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50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r>
              <a:rPr lang="ko-KR" altLang="en-US" dirty="0" smtClean="0"/>
              <a:t>하지만 </a:t>
            </a:r>
            <a:r>
              <a:rPr lang="en-US" altLang="ko-KR" dirty="0" smtClean="0"/>
              <a:t>draw()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생각해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도형을 그리는 방법은 </a:t>
            </a:r>
            <a:endParaRPr lang="en-US" altLang="ko-KR" dirty="0" smtClean="0"/>
          </a:p>
          <a:p>
            <a:r>
              <a:rPr lang="ko-KR" altLang="en-US" dirty="0" smtClean="0"/>
              <a:t>각각의 도형에 따라 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몸체는 </a:t>
            </a:r>
            <a:r>
              <a:rPr lang="en-US" altLang="ko-KR" dirty="0" smtClean="0"/>
              <a:t>Shape</a:t>
            </a:r>
          </a:p>
          <a:p>
            <a:r>
              <a:rPr lang="ko-KR" altLang="en-US" dirty="0" smtClean="0"/>
              <a:t>에서는 </a:t>
            </a:r>
            <a:r>
              <a:rPr lang="ko-KR" altLang="en-US" dirty="0" err="1" smtClean="0"/>
              <a:t>정의될수가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이름과 매개변수는 </a:t>
            </a:r>
            <a:endParaRPr lang="en-US" altLang="ko-KR" dirty="0" smtClean="0"/>
          </a:p>
          <a:p>
            <a:r>
              <a:rPr lang="ko-KR" altLang="en-US" dirty="0" err="1" smtClean="0"/>
              <a:t>정의될수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 </a:t>
            </a:r>
            <a:r>
              <a:rPr lang="ko-KR" altLang="en-US" dirty="0" err="1" smtClean="0"/>
              <a:t>추상메소드가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추상메소드로</a:t>
            </a:r>
            <a:r>
              <a:rPr lang="ko-KR" altLang="en-US" dirty="0" smtClean="0"/>
              <a:t> 정의되고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몸체는 </a:t>
            </a:r>
            <a:endParaRPr lang="en-US" altLang="ko-KR" dirty="0" smtClean="0"/>
          </a:p>
          <a:p>
            <a:r>
              <a:rPr lang="ko-KR" altLang="en-US" dirty="0" smtClean="0"/>
              <a:t>각각의 서브 클래스에서 작성된다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57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8324"/>
            <a:ext cx="10515600" cy="5888639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bstract class Shape {</a:t>
            </a:r>
          </a:p>
          <a:p>
            <a:r>
              <a:rPr lang="en-US" altLang="ko-KR" dirty="0" smtClean="0"/>
              <a:t>	protected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y;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void move(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x,int</a:t>
            </a:r>
            <a:r>
              <a:rPr lang="en-US" altLang="ko-KR" dirty="0" smtClean="0"/>
              <a:t> y)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("Shape Draw");</a:t>
            </a:r>
          </a:p>
          <a:p>
            <a:r>
              <a:rPr lang="en-US" altLang="ko-KR" dirty="0" smtClean="0"/>
              <a:t>	}</a:t>
            </a:r>
          </a:p>
          <a:p>
            <a:pPr lvl="1"/>
            <a:r>
              <a:rPr lang="en-US" altLang="ko-KR" dirty="0" smtClean="0"/>
              <a:t>public abstract void draw();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810897" y="288324"/>
            <a:ext cx="2627871" cy="2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70573" y="156519"/>
            <a:ext cx="46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추상클래스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선언한다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추상클래스로는 객체를 </a:t>
            </a:r>
            <a:r>
              <a:rPr lang="ko-KR" altLang="en-US" dirty="0" err="1" smtClean="0"/>
              <a:t>생성할수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247503" y="1614616"/>
            <a:ext cx="3031524" cy="4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0832" y="1375719"/>
            <a:ext cx="364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추상클래스라고 하더라도 </a:t>
            </a:r>
            <a:r>
              <a:rPr lang="ko-KR" altLang="en-US" dirty="0" err="1" smtClean="0"/>
              <a:t>추상메소드가</a:t>
            </a:r>
            <a:r>
              <a:rPr lang="ko-KR" altLang="en-US" dirty="0" smtClean="0"/>
              <a:t> 아닌 보통의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가질수있음을</a:t>
            </a:r>
            <a:r>
              <a:rPr lang="ko-KR" altLang="en-US" dirty="0" smtClean="0"/>
              <a:t> 유의하라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585254" y="3583459"/>
            <a:ext cx="1853514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5340" y="3830595"/>
            <a:ext cx="618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추상메서드를</a:t>
            </a:r>
            <a:r>
              <a:rPr lang="ko-KR" altLang="en-US" dirty="0" smtClean="0"/>
              <a:t> 선언한다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추상메서드를</a:t>
            </a:r>
            <a:r>
              <a:rPr lang="ko-KR" altLang="en-US" dirty="0" smtClean="0"/>
              <a:t> 하나라도 가지면 추상클래스가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추상메서드를</a:t>
            </a:r>
            <a:r>
              <a:rPr lang="ko-KR" altLang="en-US" dirty="0" smtClean="0"/>
              <a:t> 가지고 있는데도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붙이지않으면</a:t>
            </a:r>
            <a:r>
              <a:rPr lang="ko-KR" altLang="en-US" dirty="0" smtClean="0"/>
              <a:t> 컴파일오류가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22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424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인터페이스와다형성</vt:lpstr>
      <vt:lpstr>1. 추상클래스</vt:lpstr>
      <vt:lpstr>PowerPoint 프레젠테이션</vt:lpstr>
      <vt:lpstr>PowerPoint 프레젠테이션</vt:lpstr>
      <vt:lpstr>PowerPoint 프레젠테이션</vt:lpstr>
      <vt:lpstr>추상클래스의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인터페이스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821086103053</cp:lastModifiedBy>
  <cp:revision>17</cp:revision>
  <dcterms:created xsi:type="dcterms:W3CDTF">2022-07-21T13:49:58Z</dcterms:created>
  <dcterms:modified xsi:type="dcterms:W3CDTF">2022-07-21T14:39:21Z</dcterms:modified>
</cp:coreProperties>
</file>