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45A-AC6F-4F3A-BAE4-F0BA1B572F64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5254-7A67-45D3-9B59-1AB0C7008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83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45A-AC6F-4F3A-BAE4-F0BA1B572F64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5254-7A67-45D3-9B59-1AB0C7008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11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45A-AC6F-4F3A-BAE4-F0BA1B572F64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5254-7A67-45D3-9B59-1AB0C7008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16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45A-AC6F-4F3A-BAE4-F0BA1B572F64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5254-7A67-45D3-9B59-1AB0C7008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68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45A-AC6F-4F3A-BAE4-F0BA1B572F64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5254-7A67-45D3-9B59-1AB0C7008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8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45A-AC6F-4F3A-BAE4-F0BA1B572F64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5254-7A67-45D3-9B59-1AB0C7008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628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45A-AC6F-4F3A-BAE4-F0BA1B572F64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5254-7A67-45D3-9B59-1AB0C7008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09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45A-AC6F-4F3A-BAE4-F0BA1B572F64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5254-7A67-45D3-9B59-1AB0C7008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40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45A-AC6F-4F3A-BAE4-F0BA1B572F64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5254-7A67-45D3-9B59-1AB0C7008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27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45A-AC6F-4F3A-BAE4-F0BA1B572F64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5254-7A67-45D3-9B59-1AB0C7008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0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45A-AC6F-4F3A-BAE4-F0BA1B572F64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5254-7A67-45D3-9B59-1AB0C7008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78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3D45A-AC6F-4F3A-BAE4-F0BA1B572F64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D5254-7A67-45D3-9B59-1AB0C7008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51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62743" y="199254"/>
            <a:ext cx="9144000" cy="81964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01(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1749" y="1576251"/>
            <a:ext cx="982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변수를 선언한 후 값을 대입하여 다음과 같이 출력하는 프로그램을 작성하시오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4731" y="2386149"/>
            <a:ext cx="1067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 예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7646" y="2995749"/>
            <a:ext cx="9048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 = 10</a:t>
            </a:r>
          </a:p>
          <a:p>
            <a:r>
              <a:rPr lang="en-US" altLang="ko-KR" dirty="0" smtClean="0"/>
              <a:t>b = A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6686" y="3892731"/>
            <a:ext cx="709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출력조건 </a:t>
            </a:r>
            <a:r>
              <a:rPr lang="en-US" altLang="ko-KR" dirty="0" smtClean="0"/>
              <a:t>1 </a:t>
            </a:r>
            <a:r>
              <a:rPr lang="en-US" altLang="ko-KR" dirty="0" err="1" smtClean="0"/>
              <a:t>System.out.printf</a:t>
            </a:r>
            <a:r>
              <a:rPr lang="en-US" altLang="ko-KR" dirty="0" smtClean="0"/>
              <a:t>( )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을 이용하세요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0149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문제</a:t>
            </a:r>
            <a:r>
              <a:rPr lang="en-US" altLang="ko-KR" dirty="0" smtClean="0"/>
              <a:t>10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1818" y="1906616"/>
            <a:ext cx="1067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두 개의 정수를 입력 받아 다음과 같이 출력하는 프로그램을 작성하시오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0525" y="2277587"/>
            <a:ext cx="1067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 예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1817" y="2826227"/>
            <a:ext cx="1067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두 개의 수를 입력하시오</a:t>
            </a:r>
            <a:r>
              <a:rPr lang="en-US" altLang="ko-KR" dirty="0" smtClean="0"/>
              <a:t>. 7 5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53736" y="3374867"/>
            <a:ext cx="1067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 예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53736" y="3936865"/>
            <a:ext cx="106767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 + 5 = 12</a:t>
            </a:r>
          </a:p>
          <a:p>
            <a:r>
              <a:rPr lang="en-US" altLang="ko-KR" dirty="0" smtClean="0"/>
              <a:t>7 -  5 = 2</a:t>
            </a:r>
            <a:br>
              <a:rPr lang="en-US" altLang="ko-KR" dirty="0" smtClean="0"/>
            </a:br>
            <a:r>
              <a:rPr lang="en-US" altLang="ko-KR" dirty="0" smtClean="0"/>
              <a:t>7 *  5 = 35</a:t>
            </a:r>
          </a:p>
          <a:p>
            <a:r>
              <a:rPr lang="en-US" altLang="ko-KR" dirty="0" smtClean="0"/>
              <a:t>7 /  5 = 1</a:t>
            </a:r>
          </a:p>
          <a:p>
            <a:r>
              <a:rPr lang="en-US" altLang="ko-KR" dirty="0" smtClean="0"/>
              <a:t>7 % 5 =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0525" y="5717151"/>
            <a:ext cx="7097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출력조건 </a:t>
            </a:r>
            <a:r>
              <a:rPr lang="en-US" altLang="ko-KR" dirty="0" smtClean="0"/>
              <a:t>1 </a:t>
            </a:r>
            <a:r>
              <a:rPr lang="en-US" altLang="ko-KR" dirty="0" err="1" smtClean="0"/>
              <a:t>System.out.printf</a:t>
            </a:r>
            <a:r>
              <a:rPr lang="en-US" altLang="ko-KR" dirty="0" smtClean="0"/>
              <a:t>( )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을 이용하세요</a:t>
            </a:r>
            <a:endParaRPr lang="en-US" altLang="ko-KR" dirty="0" smtClean="0"/>
          </a:p>
          <a:p>
            <a:r>
              <a:rPr lang="en-US" altLang="ko-KR" dirty="0" smtClean="0"/>
              <a:t>Scanner </a:t>
            </a:r>
            <a:r>
              <a:rPr lang="ko-KR" altLang="en-US" dirty="0" smtClean="0"/>
              <a:t>클래스를 이용하여 작성한다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742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문제</a:t>
            </a:r>
            <a:r>
              <a:rPr lang="en-US" altLang="ko-KR" dirty="0" smtClean="0"/>
              <a:t>02(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4366" y="1828800"/>
            <a:ext cx="9823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두 개의 변수를 선언하여 각각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을 대입한 후 아래와 같이 숫자를 바꾸어 출력하는 프로그램을 작성하시오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53737" y="2734492"/>
            <a:ext cx="1067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 예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363185"/>
            <a:ext cx="904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20 10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3991878"/>
            <a:ext cx="709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출력조건 </a:t>
            </a:r>
            <a:r>
              <a:rPr lang="en-US" altLang="ko-KR" dirty="0" smtClean="0"/>
              <a:t>1 </a:t>
            </a:r>
            <a:r>
              <a:rPr lang="en-US" altLang="ko-KR" dirty="0" err="1" smtClean="0"/>
              <a:t>System.out.printf</a:t>
            </a:r>
            <a:r>
              <a:rPr lang="en-US" altLang="ko-KR" dirty="0" smtClean="0"/>
              <a:t>( )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을 이용하세요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4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문제</a:t>
            </a:r>
            <a:r>
              <a:rPr lang="en-US" altLang="ko-KR" dirty="0" smtClean="0"/>
              <a:t>03(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4366" y="1828800"/>
            <a:ext cx="9823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두 개의 변수를 선언하여 각각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을 대입하여 그 합을 나타내는 식을 출력한 후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각각의 값을 </a:t>
            </a:r>
            <a:r>
              <a:rPr lang="en-US" altLang="ko-KR" dirty="0" smtClean="0"/>
              <a:t>30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40</a:t>
            </a:r>
            <a:r>
              <a:rPr lang="ko-KR" altLang="en-US" dirty="0" smtClean="0"/>
              <a:t>으로 변경하여 다시 식을 출력하는 프로그램을 작성하시오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53737" y="2734492"/>
            <a:ext cx="1067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 예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363185"/>
            <a:ext cx="9048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 + 20 = 30</a:t>
            </a:r>
          </a:p>
          <a:p>
            <a:r>
              <a:rPr lang="en-US" altLang="ko-KR" dirty="0" smtClean="0"/>
              <a:t>30 + 40 = 70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406989"/>
            <a:ext cx="709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출력조건 </a:t>
            </a:r>
            <a:r>
              <a:rPr lang="en-US" altLang="ko-KR" dirty="0" smtClean="0"/>
              <a:t>1 </a:t>
            </a:r>
            <a:r>
              <a:rPr lang="en-US" altLang="ko-KR" dirty="0" err="1" smtClean="0"/>
              <a:t>System.out.printf</a:t>
            </a:r>
            <a:r>
              <a:rPr lang="en-US" altLang="ko-KR" dirty="0" smtClean="0"/>
              <a:t>( )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을 이용하세요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19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문제</a:t>
            </a:r>
            <a:r>
              <a:rPr lang="en-US" altLang="ko-KR" dirty="0" smtClean="0"/>
              <a:t>04(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4366" y="1828800"/>
            <a:ext cx="982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화면에 다음과 같이 출력하는 프로그램을 작성하시오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53737" y="2734492"/>
            <a:ext cx="1067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 예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363185"/>
            <a:ext cx="9048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원주 </a:t>
            </a:r>
            <a:r>
              <a:rPr lang="en-US" altLang="ko-KR" dirty="0" smtClean="0"/>
              <a:t>= 5 * 2 * 3.140000 = 31.400000</a:t>
            </a:r>
          </a:p>
          <a:p>
            <a:r>
              <a:rPr lang="ko-KR" altLang="en-US" dirty="0" smtClean="0"/>
              <a:t>넓이 </a:t>
            </a:r>
            <a:r>
              <a:rPr lang="en-US" altLang="ko-KR" dirty="0" smtClean="0"/>
              <a:t>= 5 * 5 * 3.140000 = 78.500000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679855"/>
            <a:ext cx="7097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출력조건 </a:t>
            </a:r>
            <a:r>
              <a:rPr lang="en-US" altLang="ko-KR" dirty="0" smtClean="0"/>
              <a:t>1 </a:t>
            </a:r>
            <a:r>
              <a:rPr lang="en-US" altLang="ko-KR" dirty="0" err="1" smtClean="0"/>
              <a:t>System.out.printf</a:t>
            </a:r>
            <a:r>
              <a:rPr lang="en-US" altLang="ko-KR" dirty="0" smtClean="0"/>
              <a:t>( )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을 이용하세요</a:t>
            </a:r>
            <a:endParaRPr lang="en-US" altLang="ko-KR" dirty="0" smtClean="0"/>
          </a:p>
          <a:p>
            <a:r>
              <a:rPr lang="ko-KR" altLang="en-US" dirty="0" smtClean="0"/>
              <a:t>단 자바는 </a:t>
            </a:r>
            <a:r>
              <a:rPr lang="en-US" altLang="ko-KR" dirty="0" smtClean="0"/>
              <a:t>c</a:t>
            </a:r>
            <a:r>
              <a:rPr lang="ko-KR" altLang="en-US" dirty="0" smtClean="0"/>
              <a:t>언어는 </a:t>
            </a:r>
            <a:r>
              <a:rPr lang="en-US" altLang="ko-KR" dirty="0" smtClean="0"/>
              <a:t>%lf</a:t>
            </a:r>
            <a:r>
              <a:rPr lang="ko-KR" altLang="en-US" dirty="0" smtClean="0"/>
              <a:t>를 지원하는데 자바는 </a:t>
            </a:r>
            <a:r>
              <a:rPr lang="en-US" altLang="ko-KR" dirty="0" smtClean="0"/>
              <a:t>%f</a:t>
            </a:r>
            <a:r>
              <a:rPr lang="ko-KR" altLang="en-US" dirty="0" smtClean="0"/>
              <a:t>로만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52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7041"/>
          </a:xfrm>
        </p:spPr>
        <p:txBody>
          <a:bodyPr/>
          <a:lstStyle/>
          <a:p>
            <a:pPr algn="ctr"/>
            <a:r>
              <a:rPr lang="ko-KR" altLang="en-US" dirty="0" smtClean="0"/>
              <a:t>문제</a:t>
            </a:r>
            <a:r>
              <a:rPr lang="en-US" altLang="ko-KR" dirty="0" smtClean="0"/>
              <a:t>05(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0526" y="1506022"/>
            <a:ext cx="982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화면에 다음과 같이 출력하는 프로그램을 작성하시오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0526" y="2020389"/>
            <a:ext cx="1067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 예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0526" y="2596831"/>
            <a:ext cx="904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</a:t>
            </a:r>
            <a:r>
              <a:rPr lang="en-US" altLang="ko-KR" dirty="0" smtClean="0"/>
              <a:t>7</a:t>
            </a:r>
            <a:r>
              <a:rPr lang="ko-KR" altLang="en-US" dirty="0" smtClean="0"/>
              <a:t>자리로 맞추고 소수 </a:t>
            </a:r>
            <a:r>
              <a:rPr lang="en-US" altLang="ko-KR" dirty="0" smtClean="0"/>
              <a:t>4</a:t>
            </a:r>
            <a:r>
              <a:rPr lang="ko-KR" altLang="en-US" dirty="0" smtClean="0"/>
              <a:t>자리까지 출력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3363185"/>
            <a:ext cx="90482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 smtClean="0"/>
              <a:t> </a:t>
            </a:r>
            <a:r>
              <a:rPr lang="en-US" altLang="ko-KR" dirty="0" smtClean="0"/>
              <a:t>= 1.2340</a:t>
            </a:r>
          </a:p>
          <a:p>
            <a:r>
              <a:rPr lang="en-US" altLang="ko-KR" dirty="0" smtClean="0"/>
              <a:t>y = 10.3459</a:t>
            </a:r>
          </a:p>
          <a:p>
            <a:endParaRPr lang="en-US" altLang="ko-KR" dirty="0"/>
          </a:p>
          <a:p>
            <a:r>
              <a:rPr lang="ko-KR" altLang="en-US" dirty="0" smtClean="0"/>
              <a:t>소수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자리까지 출력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반올림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x = 1.23</a:t>
            </a:r>
          </a:p>
          <a:p>
            <a:r>
              <a:rPr lang="en-US" altLang="ko-KR" dirty="0" smtClean="0"/>
              <a:t>y = 10.35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5191367"/>
            <a:ext cx="7097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출력조건 </a:t>
            </a:r>
            <a:r>
              <a:rPr lang="en-US" altLang="ko-KR" dirty="0" smtClean="0"/>
              <a:t>1 </a:t>
            </a:r>
            <a:r>
              <a:rPr lang="en-US" altLang="ko-KR" dirty="0" err="1" smtClean="0"/>
              <a:t>System.out.printf</a:t>
            </a:r>
            <a:r>
              <a:rPr lang="en-US" altLang="ko-KR" dirty="0" smtClean="0"/>
              <a:t>( )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을 이용하세요</a:t>
            </a:r>
            <a:endParaRPr lang="en-US" altLang="ko-KR" dirty="0" smtClean="0"/>
          </a:p>
          <a:p>
            <a:r>
              <a:rPr lang="ko-KR" altLang="en-US" dirty="0" smtClean="0"/>
              <a:t>단 자바는 </a:t>
            </a:r>
            <a:r>
              <a:rPr lang="en-US" altLang="ko-KR" dirty="0" smtClean="0"/>
              <a:t>c</a:t>
            </a:r>
            <a:r>
              <a:rPr lang="ko-KR" altLang="en-US" dirty="0" smtClean="0"/>
              <a:t>언어는 </a:t>
            </a:r>
            <a:r>
              <a:rPr lang="en-US" altLang="ko-KR" dirty="0" smtClean="0"/>
              <a:t>%lf</a:t>
            </a:r>
            <a:r>
              <a:rPr lang="ko-KR" altLang="en-US" dirty="0" smtClean="0"/>
              <a:t>를 지원하는데 자바는 </a:t>
            </a:r>
            <a:r>
              <a:rPr lang="en-US" altLang="ko-KR" dirty="0" smtClean="0"/>
              <a:t>%f</a:t>
            </a:r>
            <a:r>
              <a:rPr lang="ko-KR" altLang="en-US" dirty="0" smtClean="0"/>
              <a:t>로만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77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문제</a:t>
            </a:r>
            <a:r>
              <a:rPr lang="en-US" altLang="ko-KR" dirty="0" smtClean="0"/>
              <a:t>06(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0526" y="1506022"/>
            <a:ext cx="982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나이를 키보드로 입력 받아서 다음과 같이 출력하시오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0526" y="2020389"/>
            <a:ext cx="1067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 예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0525" y="2831585"/>
            <a:ext cx="1067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 예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0524" y="2389721"/>
            <a:ext cx="1067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당신의 나이는 </a:t>
            </a:r>
            <a:r>
              <a:rPr lang="ko-KR" altLang="en-US" dirty="0" err="1" smtClean="0"/>
              <a:t>몇살입니까</a:t>
            </a:r>
            <a:r>
              <a:rPr lang="en-US" altLang="ko-KR" dirty="0" smtClean="0"/>
              <a:t>? 14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0524" y="3287029"/>
            <a:ext cx="1067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당신의 나이는 </a:t>
            </a:r>
            <a:r>
              <a:rPr lang="en-US" altLang="ko-KR" dirty="0" smtClean="0"/>
              <a:t>14</a:t>
            </a:r>
            <a:r>
              <a:rPr lang="ko-KR" altLang="en-US" dirty="0" smtClean="0"/>
              <a:t>살이군요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40524" y="4120213"/>
            <a:ext cx="7097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출력조건 </a:t>
            </a:r>
            <a:r>
              <a:rPr lang="en-US" altLang="ko-KR" dirty="0" smtClean="0"/>
              <a:t>1 </a:t>
            </a:r>
            <a:r>
              <a:rPr lang="en-US" altLang="ko-KR" dirty="0" err="1" smtClean="0"/>
              <a:t>System.out.printf</a:t>
            </a:r>
            <a:r>
              <a:rPr lang="en-US" altLang="ko-KR" dirty="0" smtClean="0"/>
              <a:t>( )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을 이용하세요</a:t>
            </a:r>
            <a:endParaRPr lang="en-US" altLang="ko-KR" dirty="0" smtClean="0"/>
          </a:p>
          <a:p>
            <a:r>
              <a:rPr lang="en-US" altLang="ko-KR" dirty="0" smtClean="0"/>
              <a:t>Scanner </a:t>
            </a:r>
            <a:r>
              <a:rPr lang="ko-KR" altLang="en-US" dirty="0" smtClean="0"/>
              <a:t>클래스를 이용하여 작성한다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442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문제</a:t>
            </a:r>
            <a:r>
              <a:rPr lang="en-US" altLang="ko-KR" dirty="0" smtClean="0"/>
              <a:t>07(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0526" y="1506022"/>
            <a:ext cx="982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두 개의 정수를 입력 받아 합과 곱을 출력하시오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0526" y="2020389"/>
            <a:ext cx="1067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 예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0524" y="2389721"/>
            <a:ext cx="1067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두 수를 입력하시오</a:t>
            </a:r>
            <a:r>
              <a:rPr lang="en-US" altLang="ko-KR" dirty="0" smtClean="0"/>
              <a:t>. 3 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0525" y="2831585"/>
            <a:ext cx="1067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 예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0524" y="3287029"/>
            <a:ext cx="10676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 + 5 = 8</a:t>
            </a:r>
          </a:p>
          <a:p>
            <a:r>
              <a:rPr lang="en-US" altLang="ko-KR" dirty="0" smtClean="0"/>
              <a:t>3 * 5 = 15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40524" y="4120213"/>
            <a:ext cx="7097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출력조건 </a:t>
            </a:r>
            <a:r>
              <a:rPr lang="en-US" altLang="ko-KR" dirty="0" smtClean="0"/>
              <a:t>1 </a:t>
            </a:r>
            <a:r>
              <a:rPr lang="en-US" altLang="ko-KR" dirty="0" err="1" smtClean="0"/>
              <a:t>System.out.printf</a:t>
            </a:r>
            <a:r>
              <a:rPr lang="en-US" altLang="ko-KR" dirty="0" smtClean="0"/>
              <a:t>( )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을 이용하세요</a:t>
            </a:r>
            <a:endParaRPr lang="en-US" altLang="ko-KR" dirty="0" smtClean="0"/>
          </a:p>
          <a:p>
            <a:r>
              <a:rPr lang="en-US" altLang="ko-KR" dirty="0" smtClean="0"/>
              <a:t>Scanner </a:t>
            </a:r>
            <a:r>
              <a:rPr lang="ko-KR" altLang="en-US" dirty="0" smtClean="0"/>
              <a:t>클래스를 이용하여 작성한다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350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문제</a:t>
            </a:r>
            <a:r>
              <a:rPr lang="en-US" altLang="ko-KR" dirty="0" smtClean="0"/>
              <a:t>08(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0526" y="1506022"/>
            <a:ext cx="1067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키와 몸무게 영문이름의 </a:t>
            </a:r>
            <a:r>
              <a:rPr lang="ko-KR" altLang="en-US" dirty="0" err="1" smtClean="0"/>
              <a:t>첫자를</a:t>
            </a:r>
            <a:r>
              <a:rPr lang="ko-KR" altLang="en-US" dirty="0" smtClean="0"/>
              <a:t> 입력 받아 출력하는 프로그램을 작성하시오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몸무게는 반올림</a:t>
            </a:r>
            <a:endParaRPr lang="en-US" altLang="ko-KR" dirty="0" smtClean="0"/>
          </a:p>
          <a:p>
            <a:r>
              <a:rPr lang="ko-KR" altLang="en-US" dirty="0" smtClean="0"/>
              <a:t>하여 소수 첫째 자리까지 출력한다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8572" y="2646919"/>
            <a:ext cx="9823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키를 입력하세요 </a:t>
            </a:r>
            <a:r>
              <a:rPr lang="en-US" altLang="ko-KR" dirty="0" smtClean="0"/>
              <a:t>175</a:t>
            </a:r>
          </a:p>
          <a:p>
            <a:r>
              <a:rPr lang="ko-KR" altLang="en-US" dirty="0" smtClean="0"/>
              <a:t>몸무게를 입력하세요 </a:t>
            </a:r>
            <a:r>
              <a:rPr lang="en-US" altLang="ko-KR" dirty="0" smtClean="0"/>
              <a:t>76.36</a:t>
            </a:r>
            <a:br>
              <a:rPr lang="en-US" altLang="ko-KR" dirty="0" smtClean="0"/>
            </a:br>
            <a:r>
              <a:rPr lang="ko-KR" altLang="en-US" dirty="0" smtClean="0"/>
              <a:t>이름을 입력하세요</a:t>
            </a:r>
            <a:r>
              <a:rPr lang="en-US" altLang="ko-KR" dirty="0" smtClean="0"/>
              <a:t>. </a:t>
            </a:r>
            <a:r>
              <a:rPr lang="en-US" altLang="ko-KR" dirty="0"/>
              <a:t>K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0525" y="2277587"/>
            <a:ext cx="1067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 예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0525" y="3754915"/>
            <a:ext cx="1067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 예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40524" y="4308913"/>
            <a:ext cx="10676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키 </a:t>
            </a:r>
            <a:r>
              <a:rPr lang="en-US" altLang="ko-KR" dirty="0" smtClean="0"/>
              <a:t>= 175</a:t>
            </a:r>
          </a:p>
          <a:p>
            <a:r>
              <a:rPr lang="ko-KR" altLang="en-US" dirty="0" smtClean="0"/>
              <a:t>몸무게 </a:t>
            </a:r>
            <a:r>
              <a:rPr lang="en-US" altLang="ko-KR" dirty="0" smtClean="0"/>
              <a:t>= 76.4</a:t>
            </a:r>
          </a:p>
          <a:p>
            <a:r>
              <a:rPr lang="ko-KR" altLang="en-US" dirty="0" smtClean="0"/>
              <a:t>이름 </a:t>
            </a:r>
            <a:r>
              <a:rPr lang="en-US" altLang="ko-KR" dirty="0" smtClean="0"/>
              <a:t>= K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40524" y="5403643"/>
            <a:ext cx="7097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출력조건 </a:t>
            </a:r>
            <a:r>
              <a:rPr lang="en-US" altLang="ko-KR" dirty="0" smtClean="0"/>
              <a:t>1 </a:t>
            </a:r>
            <a:r>
              <a:rPr lang="en-US" altLang="ko-KR" dirty="0" err="1" smtClean="0"/>
              <a:t>System.out.printf</a:t>
            </a:r>
            <a:r>
              <a:rPr lang="en-US" altLang="ko-KR" dirty="0" smtClean="0"/>
              <a:t>( )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을 이용하세요</a:t>
            </a:r>
            <a:endParaRPr lang="en-US" altLang="ko-KR" dirty="0" smtClean="0"/>
          </a:p>
          <a:p>
            <a:r>
              <a:rPr lang="en-US" altLang="ko-KR" dirty="0" smtClean="0"/>
              <a:t>Scanner </a:t>
            </a:r>
            <a:r>
              <a:rPr lang="ko-KR" altLang="en-US" dirty="0" smtClean="0"/>
              <a:t>클래스를 이용하여 작성한다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85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문제</a:t>
            </a:r>
            <a:r>
              <a:rPr lang="en-US" altLang="ko-KR" dirty="0" smtClean="0"/>
              <a:t>09(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0526" y="1506022"/>
            <a:ext cx="1067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두 개 의 실수를 입력 받아 반올림하여 소수 </a:t>
            </a:r>
            <a:r>
              <a:rPr lang="ko-KR" altLang="en-US" dirty="0" err="1" smtClean="0"/>
              <a:t>둘째자리까지</a:t>
            </a:r>
            <a:r>
              <a:rPr lang="ko-KR" altLang="en-US" dirty="0" smtClean="0"/>
              <a:t> 출력하는 프로그램을 작성하시오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0525" y="2277587"/>
            <a:ext cx="1067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 예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0525" y="2772153"/>
            <a:ext cx="9823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두 개 의 실수를 입력하세요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2.9402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0525" y="3754915"/>
            <a:ext cx="1067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 예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0524" y="4308913"/>
            <a:ext cx="10676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  = 2.94</a:t>
            </a:r>
          </a:p>
          <a:p>
            <a:r>
              <a:rPr lang="en-US" altLang="ko-KR" dirty="0" smtClean="0"/>
              <a:t>y  = 415.24 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40524" y="5403643"/>
            <a:ext cx="7097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출력조건 </a:t>
            </a:r>
            <a:r>
              <a:rPr lang="en-US" altLang="ko-KR" dirty="0" smtClean="0"/>
              <a:t>1 </a:t>
            </a:r>
            <a:r>
              <a:rPr lang="en-US" altLang="ko-KR" dirty="0" err="1" smtClean="0"/>
              <a:t>System.out.printf</a:t>
            </a:r>
            <a:r>
              <a:rPr lang="en-US" altLang="ko-KR" dirty="0" smtClean="0"/>
              <a:t>( )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을 이용하세요</a:t>
            </a:r>
            <a:endParaRPr lang="en-US" altLang="ko-KR" dirty="0" smtClean="0"/>
          </a:p>
          <a:p>
            <a:r>
              <a:rPr lang="en-US" altLang="ko-KR" dirty="0" smtClean="0"/>
              <a:t>Scanner </a:t>
            </a:r>
            <a:r>
              <a:rPr lang="ko-KR" altLang="en-US" dirty="0" smtClean="0"/>
              <a:t>클래스를 이용하여 작성한다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7183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481</Words>
  <Application>Microsoft Office PowerPoint</Application>
  <PresentationFormat>와이드스크린</PresentationFormat>
  <Paragraphs>87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문제01(입력)</vt:lpstr>
      <vt:lpstr>문제02(입력)</vt:lpstr>
      <vt:lpstr>문제03(입력)</vt:lpstr>
      <vt:lpstr>문제04(입력)</vt:lpstr>
      <vt:lpstr>문제05(입력)</vt:lpstr>
      <vt:lpstr>문제06(입력)</vt:lpstr>
      <vt:lpstr>문제07(입력)</vt:lpstr>
      <vt:lpstr>문제08(입력)</vt:lpstr>
      <vt:lpstr>문제09(입력)</vt:lpstr>
      <vt:lpstr>문제10(연산자)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문제01(입력)</dc:title>
  <dc:creator>821086103053</dc:creator>
  <cp:lastModifiedBy>821086103053</cp:lastModifiedBy>
  <cp:revision>23</cp:revision>
  <dcterms:created xsi:type="dcterms:W3CDTF">2022-07-06T13:57:23Z</dcterms:created>
  <dcterms:modified xsi:type="dcterms:W3CDTF">2022-07-06T16:00:05Z</dcterms:modified>
</cp:coreProperties>
</file>