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1C74-6F59-4F1A-ACEE-92B6934024E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A982-0A40-4A26-8587-15C1FAA44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1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1C74-6F59-4F1A-ACEE-92B6934024E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A982-0A40-4A26-8587-15C1FAA44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9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1C74-6F59-4F1A-ACEE-92B6934024E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A982-0A40-4A26-8587-15C1FAA44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43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1C74-6F59-4F1A-ACEE-92B6934024E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A982-0A40-4A26-8587-15C1FAA44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31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1C74-6F59-4F1A-ACEE-92B6934024E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A982-0A40-4A26-8587-15C1FAA44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3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1C74-6F59-4F1A-ACEE-92B6934024E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A982-0A40-4A26-8587-15C1FAA44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19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1C74-6F59-4F1A-ACEE-92B6934024E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A982-0A40-4A26-8587-15C1FAA44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6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1C74-6F59-4F1A-ACEE-92B6934024E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A982-0A40-4A26-8587-15C1FAA44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15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1C74-6F59-4F1A-ACEE-92B6934024E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A982-0A40-4A26-8587-15C1FAA44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00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1C74-6F59-4F1A-ACEE-92B6934024E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A982-0A40-4A26-8587-15C1FAA44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00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1C74-6F59-4F1A-ACEE-92B6934024E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A982-0A40-4A26-8587-15C1FAA44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6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F1C74-6F59-4F1A-ACEE-92B6934024E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A982-0A40-4A26-8587-15C1FAA44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39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262743" y="199254"/>
            <a:ext cx="9144000" cy="81964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01(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757" y="1169773"/>
            <a:ext cx="11928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개의 정수를 입력 받아 각각의 수에 </a:t>
            </a:r>
            <a:r>
              <a:rPr lang="en-US" altLang="ko-KR" dirty="0" smtClean="0"/>
              <a:t>+3, -3, x3, /3, %3</a:t>
            </a:r>
            <a:r>
              <a:rPr lang="ko-KR" altLang="en-US" dirty="0" smtClean="0"/>
              <a:t>의 연산을 실행하여 그 값을 저장한 </a:t>
            </a:r>
            <a:endParaRPr lang="en-US" altLang="ko-KR" dirty="0" smtClean="0"/>
          </a:p>
          <a:p>
            <a:r>
              <a:rPr lang="ko-KR" altLang="en-US" dirty="0" smtClean="0"/>
              <a:t>후 차례대로 출력하는 프로그램을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1276" y="2215978"/>
            <a:ext cx="11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예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61751" y="2183027"/>
            <a:ext cx="518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개의 수를 입력하시오</a:t>
            </a:r>
            <a:r>
              <a:rPr lang="en-US" altLang="ko-KR" dirty="0" smtClean="0"/>
              <a:t>. 10 5 7 9 10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1276" y="2866767"/>
            <a:ext cx="11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</a:t>
            </a:r>
            <a:r>
              <a:rPr lang="ko-KR" altLang="en-US" dirty="0" smtClean="0"/>
              <a:t>력 예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1751" y="2734616"/>
            <a:ext cx="518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13  2 21 3 1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1276" y="4415481"/>
            <a:ext cx="8295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</a:t>
            </a:r>
            <a:r>
              <a:rPr lang="en-US" altLang="ko-KR" dirty="0" err="1" smtClean="0"/>
              <a:t>rintf</a:t>
            </a:r>
            <a:r>
              <a:rPr lang="ko-KR" altLang="en-US" dirty="0" smtClean="0"/>
              <a:t>함수를 사용하세요</a:t>
            </a:r>
            <a:endParaRPr lang="en-US" altLang="ko-KR" dirty="0" smtClean="0"/>
          </a:p>
          <a:p>
            <a:r>
              <a:rPr lang="en-US" altLang="ko-KR" dirty="0" smtClean="0"/>
              <a:t>+= -= *= /= %= </a:t>
            </a:r>
            <a:r>
              <a:rPr lang="ko-KR" altLang="en-US" dirty="0" smtClean="0"/>
              <a:t>복합대입연산자를 이용해서도 </a:t>
            </a:r>
            <a:r>
              <a:rPr lang="ko-KR" altLang="en-US" dirty="0" err="1" smtClean="0"/>
              <a:t>코딩하세요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1586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81600"/>
            <a:ext cx="10515600" cy="887027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문제</a:t>
            </a:r>
            <a:r>
              <a:rPr lang="en-US" altLang="ko-KR" dirty="0" smtClean="0"/>
              <a:t>11(</a:t>
            </a:r>
            <a:r>
              <a:rPr lang="ko-KR" altLang="en-US" dirty="0" smtClean="0"/>
              <a:t>선택 제 어 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508" y="1334530"/>
            <a:ext cx="1134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점수를 입력 받아 </a:t>
            </a:r>
            <a:r>
              <a:rPr lang="en-US" altLang="ko-KR" dirty="0" smtClean="0"/>
              <a:t>80</a:t>
            </a:r>
            <a:r>
              <a:rPr lang="ko-KR" altLang="en-US" dirty="0" smtClean="0"/>
              <a:t>점 이상이면 합격 아니면 불합격을 출력하는 프로그램을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9854" y="2617583"/>
            <a:ext cx="11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예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26508" y="2520778"/>
            <a:ext cx="783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점수를 입력하세요</a:t>
            </a:r>
            <a:r>
              <a:rPr lang="en-US" altLang="ko-KR" dirty="0" smtClean="0"/>
              <a:t>. 89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9854" y="3285886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예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92411" y="3285886"/>
            <a:ext cx="544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축하합니다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합격입니다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9854" y="4813333"/>
            <a:ext cx="829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printf</a:t>
            </a:r>
            <a:r>
              <a:rPr lang="ko-KR" altLang="en-US" dirty="0" smtClean="0"/>
              <a:t>함수를 사용하세요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9691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81600"/>
            <a:ext cx="10515600" cy="887027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문제</a:t>
            </a:r>
            <a:r>
              <a:rPr lang="en-US" altLang="ko-KR" dirty="0" smtClean="0"/>
              <a:t>12(</a:t>
            </a:r>
            <a:r>
              <a:rPr lang="ko-KR" altLang="en-US" dirty="0" smtClean="0"/>
              <a:t>선택 제 어 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411637"/>
            <a:ext cx="11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예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5503" y="1425146"/>
            <a:ext cx="963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받은 점수를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수우미양가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로 평가하는 프로그램을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07972" y="2411637"/>
            <a:ext cx="278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점수를 입력하세요</a:t>
            </a:r>
            <a:r>
              <a:rPr lang="en-US" altLang="ko-KR" dirty="0" smtClean="0"/>
              <a:t>. 89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964610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예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57168" y="2957384"/>
            <a:ext cx="199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9854" y="4813333"/>
            <a:ext cx="829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printf</a:t>
            </a:r>
            <a:r>
              <a:rPr lang="ko-KR" altLang="en-US" dirty="0" smtClean="0"/>
              <a:t>함수를 사용하세요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58023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81600"/>
            <a:ext cx="10515600" cy="887027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문제</a:t>
            </a:r>
            <a:r>
              <a:rPr lang="en-US" altLang="ko-KR" dirty="0" smtClean="0"/>
              <a:t>13(</a:t>
            </a:r>
            <a:r>
              <a:rPr lang="ko-KR" altLang="en-US" dirty="0" smtClean="0"/>
              <a:t>선택 제 어 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5989" y="1268627"/>
            <a:ext cx="1140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주사위를 </a:t>
            </a:r>
            <a:r>
              <a:rPr lang="ko-KR" altLang="en-US" dirty="0" err="1" smtClean="0"/>
              <a:t>두번</a:t>
            </a:r>
            <a:r>
              <a:rPr lang="ko-KR" altLang="en-US" dirty="0" smtClean="0"/>
              <a:t> 던져서 </a:t>
            </a:r>
            <a:r>
              <a:rPr lang="ko-KR" altLang="en-US" dirty="0" err="1" smtClean="0"/>
              <a:t>나온수를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두수가 모두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이상이면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이겼습니다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한 개만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이상이면 </a:t>
            </a:r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비겼습니다</a:t>
            </a:r>
            <a:r>
              <a:rPr lang="en-US" altLang="ko-KR" dirty="0" smtClean="0"/>
              <a:t>.”</a:t>
            </a:r>
            <a:r>
              <a:rPr lang="ko-KR" altLang="en-US" dirty="0" smtClean="0"/>
              <a:t>모두 </a:t>
            </a:r>
            <a:r>
              <a:rPr lang="en-US" altLang="ko-KR" dirty="0" smtClean="0"/>
              <a:t>4</a:t>
            </a:r>
            <a:r>
              <a:rPr lang="ko-KR" altLang="en-US" dirty="0" smtClean="0"/>
              <a:t>미만이면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졌습니다</a:t>
            </a:r>
            <a:r>
              <a:rPr lang="en-US" altLang="ko-KR" dirty="0" smtClean="0"/>
              <a:t>.＂</a:t>
            </a:r>
            <a:r>
              <a:rPr lang="ko-KR" altLang="en-US" dirty="0" smtClean="0"/>
              <a:t>라고 출력하는 프로그램을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411637"/>
            <a:ext cx="11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예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23070" y="2413686"/>
            <a:ext cx="6203092" cy="378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주사위를 던진 결과를 입력하세요</a:t>
            </a:r>
            <a:r>
              <a:rPr lang="en-US" altLang="ko-KR" dirty="0" smtClean="0"/>
              <a:t>. 3 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161280"/>
            <a:ext cx="11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예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05449" y="3220995"/>
            <a:ext cx="423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비겼습니다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9854" y="4813333"/>
            <a:ext cx="829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printf</a:t>
            </a:r>
            <a:r>
              <a:rPr lang="ko-KR" altLang="en-US" dirty="0" smtClean="0"/>
              <a:t>함수를 사용하세요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9013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81600"/>
            <a:ext cx="10515600" cy="887027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문제</a:t>
            </a:r>
            <a:r>
              <a:rPr lang="en-US" altLang="ko-KR" dirty="0" smtClean="0"/>
              <a:t>14(</a:t>
            </a:r>
            <a:r>
              <a:rPr lang="ko-KR" altLang="en-US" dirty="0" smtClean="0"/>
              <a:t>선택 제 어 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227" y="1268627"/>
            <a:ext cx="1157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개를 입력 받아 그 중 가장 큰 수를 출력하는 프로그램을 작성하시오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411637"/>
            <a:ext cx="11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예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686" y="2388973"/>
            <a:ext cx="604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세수를 입력하세요</a:t>
            </a:r>
            <a:r>
              <a:rPr lang="en-US" altLang="ko-KR" dirty="0" smtClean="0"/>
              <a:t>. 1 5 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161280"/>
            <a:ext cx="11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예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2541" y="3097427"/>
            <a:ext cx="532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받은 수중 가장 큰 수는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9854" y="4813333"/>
            <a:ext cx="829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printf</a:t>
            </a:r>
            <a:r>
              <a:rPr lang="ko-KR" altLang="en-US" dirty="0" smtClean="0"/>
              <a:t>함수를 사용하세요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7682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81600"/>
            <a:ext cx="10515600" cy="887027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문제</a:t>
            </a:r>
            <a:r>
              <a:rPr lang="en-US" altLang="ko-KR" dirty="0" smtClean="0"/>
              <a:t>15(</a:t>
            </a:r>
            <a:r>
              <a:rPr lang="ko-KR" altLang="en-US" dirty="0" smtClean="0"/>
              <a:t>선택 제 어 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5589" y="1268627"/>
            <a:ext cx="101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아래의 메뉴에서 선택한 메뉴를 알려주는 프로그램을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0076" y="1944130"/>
            <a:ext cx="7414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삽입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수정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삭제</a:t>
            </a:r>
            <a:endParaRPr lang="en-US" altLang="ko-KR" dirty="0" smtClean="0"/>
          </a:p>
          <a:p>
            <a:r>
              <a:rPr lang="ko-KR" altLang="en-US" dirty="0" smtClean="0"/>
              <a:t>숫자를 선택하세요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5589" y="3421458"/>
            <a:ext cx="11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예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56022" y="3361038"/>
            <a:ext cx="252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0303" y="3985064"/>
            <a:ext cx="11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예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56022" y="3970638"/>
            <a:ext cx="420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수정을 선택하셨습니다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9854" y="4813333"/>
            <a:ext cx="829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printf</a:t>
            </a:r>
            <a:r>
              <a:rPr lang="ko-KR" altLang="en-US" dirty="0" smtClean="0"/>
              <a:t>함수를 사용하세요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1294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81600"/>
            <a:ext cx="10515600" cy="887027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문제</a:t>
            </a:r>
            <a:r>
              <a:rPr lang="en-US" altLang="ko-KR" dirty="0" smtClean="0"/>
              <a:t>16(</a:t>
            </a:r>
            <a:r>
              <a:rPr lang="ko-KR" altLang="en-US" dirty="0" smtClean="0"/>
              <a:t>선택 제 어 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411637"/>
            <a:ext cx="11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예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5503" y="1425146"/>
            <a:ext cx="963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받은 점수를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수우미양가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로 평가하는 프로그램을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07972" y="2411637"/>
            <a:ext cx="278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점수를 입력하세요</a:t>
            </a:r>
            <a:r>
              <a:rPr lang="en-US" altLang="ko-KR" dirty="0" smtClean="0"/>
              <a:t>. 89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964610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예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57168" y="2957384"/>
            <a:ext cx="199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9854" y="4813333"/>
            <a:ext cx="8295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printf</a:t>
            </a:r>
            <a:r>
              <a:rPr lang="ko-KR" altLang="en-US" dirty="0" smtClean="0"/>
              <a:t>함수를 사용하세요</a:t>
            </a:r>
            <a:endParaRPr lang="en-US" altLang="ko-KR" dirty="0" smtClean="0"/>
          </a:p>
          <a:p>
            <a:r>
              <a:rPr lang="en-US" altLang="ko-KR" dirty="0" err="1" smtClean="0"/>
              <a:t>switch~case</a:t>
            </a:r>
            <a:r>
              <a:rPr lang="ko-KR" altLang="en-US" dirty="0" err="1" smtClean="0"/>
              <a:t>로작성하시오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5605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81600"/>
            <a:ext cx="10515600" cy="887027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문제</a:t>
            </a:r>
            <a:r>
              <a:rPr lang="en-US" altLang="ko-KR" dirty="0" smtClean="0"/>
              <a:t>17(</a:t>
            </a:r>
            <a:r>
              <a:rPr lang="ko-KR" altLang="en-US" dirty="0" smtClean="0"/>
              <a:t>선택 제 어 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268627"/>
            <a:ext cx="1089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두 개의 정수를 입력 받아 </a:t>
            </a:r>
            <a:r>
              <a:rPr lang="en-US" altLang="ko-KR" dirty="0" smtClean="0"/>
              <a:t>3</a:t>
            </a:r>
            <a:r>
              <a:rPr lang="ko-KR" altLang="en-US" dirty="0" smtClean="0"/>
              <a:t>항 조건연산자를 이용하여 두수 중 큰 수를 출력하는 프로그램을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411637"/>
            <a:ext cx="11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예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9503" y="2405449"/>
            <a:ext cx="412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89   100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185315"/>
            <a:ext cx="11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</a:t>
            </a:r>
            <a:r>
              <a:rPr lang="ko-KR" altLang="en-US" smtClean="0"/>
              <a:t>력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9503" y="3185315"/>
            <a:ext cx="171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9854" y="4813333"/>
            <a:ext cx="829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printf</a:t>
            </a:r>
            <a:r>
              <a:rPr lang="ko-KR" altLang="en-US" dirty="0" smtClean="0"/>
              <a:t>함수를 사용하세요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1082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81600"/>
            <a:ext cx="10515600" cy="887027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문제</a:t>
            </a:r>
            <a:r>
              <a:rPr lang="en-US" altLang="ko-KR" dirty="0" smtClean="0"/>
              <a:t>02(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1805" y="1482811"/>
            <a:ext cx="1192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정수형 변수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만들고 각각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으로 초기화한 후 다음과 같이 출력하는 프로그램을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611" y="2224216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예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91049" y="2408882"/>
            <a:ext cx="88639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최초값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a = 10, b=10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en-US" altLang="ko-KR" dirty="0" smtClean="0"/>
              <a:t>++ = 10, ++b = 11</a:t>
            </a:r>
          </a:p>
          <a:p>
            <a:r>
              <a:rPr lang="ko-KR" altLang="en-US" dirty="0" err="1" smtClean="0"/>
              <a:t>실행후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a = 11, b = 11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en-US" altLang="ko-KR" dirty="0" smtClean="0"/>
              <a:t>-- = 11, -b = 10</a:t>
            </a:r>
          </a:p>
          <a:p>
            <a:r>
              <a:rPr lang="ko-KR" altLang="en-US" dirty="0" err="1" smtClean="0"/>
              <a:t>실행후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a = 10, b = 10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321276" y="4868562"/>
            <a:ext cx="829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printf</a:t>
            </a:r>
            <a:r>
              <a:rPr lang="ko-KR" altLang="en-US" dirty="0" smtClean="0"/>
              <a:t>함수를 사용하세요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4198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81600"/>
            <a:ext cx="10515600" cy="887027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문제</a:t>
            </a:r>
            <a:r>
              <a:rPr lang="en-US" altLang="ko-KR" dirty="0" smtClean="0"/>
              <a:t>03(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3081" y="1762897"/>
            <a:ext cx="1136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정수 변수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b</a:t>
            </a:r>
            <a:r>
              <a:rPr lang="ko-KR" altLang="en-US" dirty="0" smtClean="0"/>
              <a:t>를 입력 받아서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 전치 증가 연산자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선증가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사용하고</a:t>
            </a:r>
            <a:r>
              <a:rPr lang="en-US" altLang="ko-KR" dirty="0" smtClean="0"/>
              <a:t>, b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후치</a:t>
            </a:r>
            <a:r>
              <a:rPr lang="ko-KR" altLang="en-US" dirty="0" smtClean="0"/>
              <a:t> 감소 연산자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후증가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사용하여 두 수의 합을 </a:t>
            </a:r>
            <a:r>
              <a:rPr lang="en-US" altLang="ko-KR" dirty="0" smtClean="0"/>
              <a:t>c</a:t>
            </a:r>
            <a:r>
              <a:rPr lang="ko-KR" altLang="en-US" dirty="0" smtClean="0"/>
              <a:t>에 저장한 후 각각을 출력하는 프로그램을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3081" y="2718832"/>
            <a:ext cx="11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예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7081" y="2685535"/>
            <a:ext cx="3344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5    6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3081" y="3213102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예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94703" y="3311611"/>
            <a:ext cx="577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 =  6, b = 5, c = 12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746" y="4386308"/>
            <a:ext cx="829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printf</a:t>
            </a:r>
            <a:r>
              <a:rPr lang="ko-KR" altLang="en-US" dirty="0" smtClean="0"/>
              <a:t>함수를 사용하세요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015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81600"/>
            <a:ext cx="10515600" cy="887027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문제</a:t>
            </a:r>
            <a:r>
              <a:rPr lang="en-US" altLang="ko-KR" dirty="0" smtClean="0"/>
              <a:t>04(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916540"/>
            <a:ext cx="11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예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4886" y="1548713"/>
            <a:ext cx="1136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개의 정수 </a:t>
            </a:r>
            <a:r>
              <a:rPr lang="en-US" altLang="ko-KR" dirty="0" err="1" smtClean="0"/>
              <a:t>a,b,c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입력받아서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b, b</a:t>
            </a:r>
            <a:r>
              <a:rPr lang="ko-KR" altLang="en-US" dirty="0" smtClean="0"/>
              <a:t>와</a:t>
            </a:r>
            <a:r>
              <a:rPr lang="en-US" altLang="ko-KR" dirty="0" smtClean="0"/>
              <a:t>c</a:t>
            </a:r>
            <a:r>
              <a:rPr lang="ko-KR" altLang="en-US" dirty="0" smtClean="0"/>
              <a:t>를 각각비교하여 같으면 </a:t>
            </a:r>
            <a:r>
              <a:rPr lang="en-US" altLang="ko-KR" dirty="0" smtClean="0"/>
              <a:t>true, </a:t>
            </a:r>
            <a:r>
              <a:rPr lang="ko-KR" altLang="en-US" dirty="0" smtClean="0"/>
              <a:t>같지않으면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출력하고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다음에는 같지 않으면 </a:t>
            </a:r>
            <a:r>
              <a:rPr lang="en-US" altLang="ko-KR" dirty="0" smtClean="0"/>
              <a:t>true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같으면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출력하는 프로그램을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9503" y="2899719"/>
            <a:ext cx="690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10 20 20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410810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예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39546" y="3492843"/>
            <a:ext cx="339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alse true </a:t>
            </a:r>
            <a:r>
              <a:rPr lang="en-US" altLang="ko-KR" dirty="0" err="1" smtClean="0"/>
              <a:t>true</a:t>
            </a:r>
            <a:r>
              <a:rPr lang="en-US" altLang="ko-KR" dirty="0" smtClean="0"/>
              <a:t> </a:t>
            </a:r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3167" y="4132306"/>
            <a:ext cx="829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printf</a:t>
            </a:r>
            <a:r>
              <a:rPr lang="ko-KR" altLang="en-US" dirty="0" smtClean="0"/>
              <a:t>함수를 사용하세요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4818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81600"/>
            <a:ext cx="10515600" cy="887027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문제</a:t>
            </a:r>
            <a:r>
              <a:rPr lang="en-US" altLang="ko-KR" dirty="0" smtClean="0"/>
              <a:t>05(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886" y="1548713"/>
            <a:ext cx="1136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개의 정수 </a:t>
            </a:r>
            <a:r>
              <a:rPr lang="en-US" altLang="ko-KR" dirty="0" err="1" smtClean="0"/>
              <a:t>a,b,c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입력받아서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보다 큰지</a:t>
            </a:r>
            <a:r>
              <a:rPr lang="en-US" altLang="ko-KR" dirty="0" smtClean="0"/>
              <a:t>, b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c</a:t>
            </a:r>
            <a:r>
              <a:rPr lang="ko-KR" altLang="en-US" dirty="0" smtClean="0"/>
              <a:t>보다 크거나 같은지</a:t>
            </a:r>
            <a:r>
              <a:rPr lang="en-US" altLang="ko-KR" dirty="0" smtClean="0"/>
              <a:t>, 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보다 작거나 같은지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</a:t>
            </a:r>
            <a:r>
              <a:rPr lang="ko-KR" altLang="en-US" dirty="0" smtClean="0"/>
              <a:t>보다 작은지를 참이면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거짓이면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각각 출력하는 프로그램을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916540"/>
            <a:ext cx="11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예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27654" y="2850292"/>
            <a:ext cx="375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1 2 2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06297" y="2804644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예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50659" y="2751438"/>
            <a:ext cx="350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0 1 1 0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3167" y="4132306"/>
            <a:ext cx="829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printf</a:t>
            </a:r>
            <a:r>
              <a:rPr lang="ko-KR" altLang="en-US" dirty="0" smtClean="0"/>
              <a:t>함수를 사용하세요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2953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81600"/>
            <a:ext cx="10515600" cy="887027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문제</a:t>
            </a:r>
            <a:r>
              <a:rPr lang="en-US" altLang="ko-KR" dirty="0" smtClean="0"/>
              <a:t>06(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886" y="1548713"/>
            <a:ext cx="11368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개의 정수 </a:t>
            </a:r>
            <a:r>
              <a:rPr lang="en-US" altLang="ko-KR" dirty="0" err="1" smtClean="0"/>
              <a:t>a,b,c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선언하여 각각 </a:t>
            </a:r>
            <a:r>
              <a:rPr lang="en-US" altLang="ko-KR" dirty="0" err="1" smtClean="0"/>
              <a:t>false</a:t>
            </a:r>
            <a:r>
              <a:rPr lang="en-US" altLang="ko-KR" dirty="0" err="1" smtClean="0"/>
              <a:t>,true,true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초기화한 후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</a:t>
            </a:r>
            <a:r>
              <a:rPr lang="en-US" altLang="ko-KR" dirty="0"/>
              <a:t> </a:t>
            </a:r>
            <a:r>
              <a:rPr lang="ko-KR" altLang="en-US" dirty="0" smtClean="0"/>
              <a:t>모두 참인지</a:t>
            </a:r>
            <a:r>
              <a:rPr lang="en-US" altLang="ko-KR" dirty="0" smtClean="0"/>
              <a:t>, a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참인지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</a:t>
            </a:r>
            <a:r>
              <a:rPr lang="ko-KR" altLang="en-US" dirty="0" smtClean="0"/>
              <a:t>가 모두 참인지</a:t>
            </a:r>
            <a:r>
              <a:rPr lang="en-US" altLang="ko-KR" dirty="0" smtClean="0"/>
              <a:t>, a</a:t>
            </a:r>
            <a:r>
              <a:rPr lang="ko-KR" altLang="en-US" dirty="0" smtClean="0"/>
              <a:t>가 참이 아닌지를 확인하여 참이면</a:t>
            </a:r>
            <a:r>
              <a:rPr lang="en-US" altLang="ko-KR" dirty="0" smtClean="0"/>
              <a:t>1, </a:t>
            </a:r>
            <a:r>
              <a:rPr lang="ko-KR" altLang="en-US" dirty="0" smtClean="0"/>
              <a:t>거짓이면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각각 출력하는 프로그램을</a:t>
            </a:r>
            <a:endParaRPr lang="en-US" altLang="ko-KR" dirty="0" smtClean="0"/>
          </a:p>
          <a:p>
            <a:r>
              <a:rPr lang="ko-KR" altLang="en-US" dirty="0" smtClean="0"/>
              <a:t>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324" y="2878785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예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69988" y="2878785"/>
            <a:ext cx="350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0 1 1 1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3167" y="4132306"/>
            <a:ext cx="829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printf</a:t>
            </a:r>
            <a:r>
              <a:rPr lang="ko-KR" altLang="en-US" dirty="0" smtClean="0"/>
              <a:t>함수를 사용하세요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4757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81600"/>
            <a:ext cx="10515600" cy="887027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문제</a:t>
            </a:r>
            <a:r>
              <a:rPr lang="en-US" altLang="ko-KR" dirty="0" smtClean="0"/>
              <a:t>08(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886" y="1548713"/>
            <a:ext cx="1136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 개의 정수를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정수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나눈몫과</a:t>
            </a:r>
            <a:r>
              <a:rPr lang="ko-KR" altLang="en-US" dirty="0" smtClean="0"/>
              <a:t> 실수 </a:t>
            </a:r>
            <a:r>
              <a:rPr lang="en-US" altLang="ko-KR" dirty="0" smtClean="0"/>
              <a:t>4.0</a:t>
            </a:r>
            <a:r>
              <a:rPr lang="ko-KR" altLang="en-US" dirty="0" smtClean="0"/>
              <a:t>으로 나눈 결과값을 각각 출력하는 프로그램을 </a:t>
            </a:r>
            <a:endParaRPr lang="en-US" altLang="ko-KR" dirty="0" smtClean="0"/>
          </a:p>
          <a:p>
            <a:r>
              <a:rPr lang="ko-KR" altLang="en-US" dirty="0" smtClean="0"/>
              <a:t>작성하시오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단 실수는 반올림하여 소수 </a:t>
            </a:r>
            <a:r>
              <a:rPr lang="ko-KR" altLang="en-US" dirty="0" err="1" smtClean="0"/>
              <a:t>둘째자리까지</a:t>
            </a:r>
            <a:r>
              <a:rPr lang="ko-KR" altLang="en-US" dirty="0" smtClean="0"/>
              <a:t> 출력한다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324" y="3573173"/>
            <a:ext cx="11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예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31308" y="2850292"/>
            <a:ext cx="156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9324" y="2878785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예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39097" y="3544680"/>
            <a:ext cx="350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 / 4   = 1</a:t>
            </a:r>
          </a:p>
          <a:p>
            <a:r>
              <a:rPr lang="en-US" altLang="ko-KR" dirty="0" smtClean="0"/>
              <a:t>5 / 4.0 = 1.25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491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81600"/>
            <a:ext cx="10515600" cy="887027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문제</a:t>
            </a:r>
            <a:r>
              <a:rPr lang="en-US" altLang="ko-KR" dirty="0" smtClean="0"/>
              <a:t>09(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2465" y="1672281"/>
            <a:ext cx="11574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 개의 정수를 입력 받은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 받은 수를 출력하고 그 수가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보다 크면 </a:t>
            </a:r>
            <a:r>
              <a:rPr lang="ko-KR" altLang="en-US" dirty="0" err="1" smtClean="0"/>
              <a:t>다음줄에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보다 </a:t>
            </a:r>
            <a:r>
              <a:rPr lang="ko-KR" altLang="en-US" dirty="0" err="1" smtClean="0"/>
              <a:t>큰수를</a:t>
            </a:r>
            <a:r>
              <a:rPr lang="ko-KR" altLang="en-US" dirty="0" smtClean="0"/>
              <a:t> 입력하였습니다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라는 메시지를 출력하는 프로그램을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9854" y="2617583"/>
            <a:ext cx="11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예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2617583"/>
            <a:ext cx="156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9854" y="3285886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예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3285886"/>
            <a:ext cx="156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8801" y="3846059"/>
            <a:ext cx="364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보다 큰 수를 입력하셨습니다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9854" y="4813333"/>
            <a:ext cx="829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printf</a:t>
            </a:r>
            <a:r>
              <a:rPr lang="ko-KR" altLang="en-US" dirty="0" smtClean="0"/>
              <a:t>함수를 사용하세요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3996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81600"/>
            <a:ext cx="10515600" cy="887027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문제</a:t>
            </a:r>
            <a:r>
              <a:rPr lang="en-US" altLang="ko-KR" dirty="0" smtClean="0"/>
              <a:t>10(</a:t>
            </a:r>
            <a:r>
              <a:rPr lang="ko-KR" altLang="en-US" dirty="0" smtClean="0"/>
              <a:t>선택 제 어 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2465" y="1672281"/>
            <a:ext cx="1157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정수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개를 입력 받아서 큰 수와 작은 수를 차례로 출력하는 프로그램을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9854" y="2617583"/>
            <a:ext cx="11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예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849" y="2617583"/>
            <a:ext cx="236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2     9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9854" y="3285886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예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1751" y="3311611"/>
            <a:ext cx="618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받은 수중 큰 수 는 </a:t>
            </a:r>
            <a:r>
              <a:rPr lang="en-US" altLang="ko-KR" dirty="0" smtClean="0"/>
              <a:t>9</a:t>
            </a:r>
            <a:r>
              <a:rPr lang="ko-KR" altLang="en-US" dirty="0" smtClean="0"/>
              <a:t>이고 작은 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9854" y="4813333"/>
            <a:ext cx="829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printf</a:t>
            </a:r>
            <a:r>
              <a:rPr lang="ko-KR" altLang="en-US" dirty="0" smtClean="0"/>
              <a:t>함수를 사용하세요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9138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781</Words>
  <Application>Microsoft Office PowerPoint</Application>
  <PresentationFormat>와이드스크린</PresentationFormat>
  <Paragraphs>128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문제01(연산자)</vt:lpstr>
      <vt:lpstr>문제02(연산자)</vt:lpstr>
      <vt:lpstr>문제03(연산자)</vt:lpstr>
      <vt:lpstr>문제04(연산자)</vt:lpstr>
      <vt:lpstr>문제05(연산자)</vt:lpstr>
      <vt:lpstr>문제06(연산자)</vt:lpstr>
      <vt:lpstr>문제08(연산자)</vt:lpstr>
      <vt:lpstr>문제09(선택 제어문)</vt:lpstr>
      <vt:lpstr>문제10(선택 제 어 문)</vt:lpstr>
      <vt:lpstr>문제11(선택 제 어 문)</vt:lpstr>
      <vt:lpstr>문제12(선택 제 어 문)</vt:lpstr>
      <vt:lpstr>문제13(선택 제 어 문)</vt:lpstr>
      <vt:lpstr>문제14(선택 제 어 문)</vt:lpstr>
      <vt:lpstr>문제15(선택 제 어 문)</vt:lpstr>
      <vt:lpstr>문제16(선택 제 어 문)</vt:lpstr>
      <vt:lpstr>문제17(선택 제 어 문)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문제01(입력)</dc:title>
  <dc:creator>821086103053</dc:creator>
  <cp:lastModifiedBy>TJ</cp:lastModifiedBy>
  <cp:revision>58</cp:revision>
  <dcterms:created xsi:type="dcterms:W3CDTF">2022-07-10T03:35:42Z</dcterms:created>
  <dcterms:modified xsi:type="dcterms:W3CDTF">2022-07-11T07:09:01Z</dcterms:modified>
</cp:coreProperties>
</file>