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A6B7-037A-4802-ABF9-AD44FCFB64F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A5D3-E934-497C-ACB0-169CA12DF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7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A6B7-037A-4802-ABF9-AD44FCFB64F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A5D3-E934-497C-ACB0-169CA12DF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6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A6B7-037A-4802-ABF9-AD44FCFB64F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A5D3-E934-497C-ACB0-169CA12DF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4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A6B7-037A-4802-ABF9-AD44FCFB64F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A5D3-E934-497C-ACB0-169CA12DF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3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A6B7-037A-4802-ABF9-AD44FCFB64F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A5D3-E934-497C-ACB0-169CA12DF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0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A6B7-037A-4802-ABF9-AD44FCFB64F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A5D3-E934-497C-ACB0-169CA12DF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A6B7-037A-4802-ABF9-AD44FCFB64F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A5D3-E934-497C-ACB0-169CA12DF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2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A6B7-037A-4802-ABF9-AD44FCFB64F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A5D3-E934-497C-ACB0-169CA12DF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3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A6B7-037A-4802-ABF9-AD44FCFB64F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A5D3-E934-497C-ACB0-169CA12DF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2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A6B7-037A-4802-ABF9-AD44FCFB64F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A5D3-E934-497C-ACB0-169CA12DF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9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A6B7-037A-4802-ABF9-AD44FCFB64F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A5D3-E934-497C-ACB0-169CA12DF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8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A6B7-037A-4802-ABF9-AD44FCFB64FE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1A5D3-E934-497C-ACB0-169CA12DF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7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81600"/>
            <a:ext cx="10515600" cy="88702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문제</a:t>
            </a:r>
            <a:r>
              <a:rPr lang="en-US" altLang="ko-KR" dirty="0" smtClean="0"/>
              <a:t>01(</a:t>
            </a:r>
            <a:r>
              <a:rPr lang="ko-KR" altLang="en-US" dirty="0" smtClean="0"/>
              <a:t>반복 제 어 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697" y="1466335"/>
            <a:ext cx="10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알파벳 </a:t>
            </a:r>
            <a:r>
              <a:rPr lang="en-US" altLang="ko-KR" dirty="0" smtClean="0"/>
              <a:t>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Z</a:t>
            </a:r>
            <a:r>
              <a:rPr lang="ko-KR" altLang="en-US" dirty="0" smtClean="0"/>
              <a:t>까지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822" y="2608666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</a:t>
            </a:r>
            <a:r>
              <a:rPr lang="ko-KR" altLang="en-US" dirty="0" smtClean="0"/>
              <a:t>력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6595" y="2594919"/>
            <a:ext cx="69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ABCDEFGHIJKLMNOPQRSTUVWXYZ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11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81600"/>
            <a:ext cx="10515600" cy="88702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문제</a:t>
            </a:r>
            <a:r>
              <a:rPr lang="en-US" altLang="ko-KR" dirty="0" smtClean="0"/>
              <a:t>02(</a:t>
            </a:r>
            <a:r>
              <a:rPr lang="ko-KR" altLang="en-US" dirty="0" smtClean="0"/>
              <a:t>반복 제 어 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892" y="1573427"/>
            <a:ext cx="1139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 변수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을 선언하여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대입한후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증가시키면서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누적합을</a:t>
            </a:r>
            <a:r>
              <a:rPr lang="ko-KR" altLang="en-US" dirty="0" smtClean="0"/>
              <a:t> 구하는 프로그램을 </a:t>
            </a:r>
            <a:endParaRPr lang="en-US" altLang="ko-KR" dirty="0" smtClean="0"/>
          </a:p>
          <a:p>
            <a:r>
              <a:rPr lang="en-US" altLang="ko-KR" dirty="0" smtClean="0"/>
              <a:t>while</a:t>
            </a:r>
            <a:r>
              <a:rPr lang="ko-KR" altLang="en-US" dirty="0" smtClean="0"/>
              <a:t>문을 이용하여 작성하고 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문이 끝난 후의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의 값을 출력하는 </a:t>
            </a:r>
            <a:endParaRPr lang="en-US" altLang="ko-KR" dirty="0" smtClean="0"/>
          </a:p>
          <a:p>
            <a:r>
              <a:rPr lang="ko-KR" altLang="en-US" dirty="0" smtClean="0"/>
              <a:t>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822" y="2608666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</a:t>
            </a:r>
            <a:r>
              <a:rPr lang="ko-KR" altLang="en-US" dirty="0" smtClean="0"/>
              <a:t>력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5595" y="2608666"/>
            <a:ext cx="83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 </a:t>
            </a:r>
            <a:r>
              <a:rPr lang="en-US" altLang="ko-KR" dirty="0" smtClean="0"/>
              <a:t>= 55</a:t>
            </a:r>
          </a:p>
          <a:p>
            <a:r>
              <a:rPr lang="en-US" altLang="ko-KR" dirty="0" smtClean="0"/>
              <a:t>while</a:t>
            </a:r>
            <a:r>
              <a:rPr lang="ko-KR" altLang="en-US" dirty="0" smtClean="0"/>
              <a:t>문이 끝난 후의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의 값 </a:t>
            </a:r>
            <a:r>
              <a:rPr lang="en-US" altLang="ko-KR" dirty="0" smtClean="0"/>
              <a:t>=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11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81600"/>
            <a:ext cx="10515600" cy="88702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문제</a:t>
            </a:r>
            <a:r>
              <a:rPr lang="en-US" altLang="ko-KR" dirty="0" smtClean="0"/>
              <a:t>03(</a:t>
            </a:r>
            <a:r>
              <a:rPr lang="ko-KR" altLang="en-US" dirty="0" smtClean="0"/>
              <a:t>반복 제 어 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795" y="1729946"/>
            <a:ext cx="1087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점 이상이면 합격메시지를 그렇지 않으면 불합격 메시지를 출력하는 작업을 </a:t>
            </a:r>
            <a:endParaRPr lang="en-US" altLang="ko-KR" dirty="0" smtClean="0"/>
          </a:p>
          <a:p>
            <a:r>
              <a:rPr lang="ko-KR" altLang="en-US" dirty="0" smtClean="0"/>
              <a:t>반복하다가 </a:t>
            </a:r>
            <a:r>
              <a:rPr lang="en-US" altLang="ko-KR" dirty="0" smtClean="0"/>
              <a:t>0~100</a:t>
            </a:r>
            <a:r>
              <a:rPr lang="ko-KR" altLang="en-US" dirty="0" smtClean="0"/>
              <a:t>점 이외의 점수가 입력되면 종료하는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178" y="2883243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 출력 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2411" y="3031524"/>
            <a:ext cx="6458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점수를 입력하세요</a:t>
            </a:r>
            <a:r>
              <a:rPr lang="en-US" altLang="ko-KR" dirty="0" smtClean="0"/>
              <a:t>. 50</a:t>
            </a:r>
          </a:p>
          <a:p>
            <a:r>
              <a:rPr lang="ko-KR" altLang="en-US" dirty="0" smtClean="0"/>
              <a:t>죄송합니다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불합격입니다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점수를 입력하세요</a:t>
            </a:r>
            <a:r>
              <a:rPr lang="en-US" altLang="ko-KR" dirty="0" smtClean="0"/>
              <a:t>. 95</a:t>
            </a:r>
          </a:p>
          <a:p>
            <a:r>
              <a:rPr lang="ko-KR" altLang="en-US" dirty="0" smtClean="0"/>
              <a:t>축하합니다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합격입니다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점수를 입력하세요</a:t>
            </a:r>
            <a:r>
              <a:rPr lang="en-US" altLang="ko-KR" dirty="0" smtClean="0"/>
              <a:t>. 101</a:t>
            </a:r>
          </a:p>
        </p:txBody>
      </p:sp>
    </p:spTree>
    <p:extLst>
      <p:ext uri="{BB962C8B-B14F-4D97-AF65-F5344CB8AC3E}">
        <p14:creationId xmlns:p14="http://schemas.microsoft.com/office/powerpoint/2010/main" val="19011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81600"/>
            <a:ext cx="10515600" cy="88702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문제</a:t>
            </a:r>
            <a:r>
              <a:rPr lang="en-US" altLang="ko-KR" dirty="0" smtClean="0"/>
              <a:t>04(</a:t>
            </a:r>
            <a:r>
              <a:rPr lang="ko-KR" altLang="en-US" dirty="0" smtClean="0"/>
              <a:t>반복 제 어 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454" y="1639330"/>
            <a:ext cx="1093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정수를 계속 입력을 받다가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이되면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제외하고 이전에 입력된 자료의 수와 합계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평균을 출력</a:t>
            </a:r>
            <a:endParaRPr lang="en-US" altLang="ko-KR" dirty="0" smtClean="0"/>
          </a:p>
          <a:p>
            <a:r>
              <a:rPr lang="ko-KR" altLang="en-US" dirty="0" smtClean="0"/>
              <a:t>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평균은 반올림하여 소수 </a:t>
            </a:r>
            <a:r>
              <a:rPr lang="ko-KR" altLang="en-US" dirty="0" err="1" smtClean="0"/>
              <a:t>둘째자리까지</a:t>
            </a:r>
            <a:r>
              <a:rPr lang="ko-KR" altLang="en-US" dirty="0" smtClean="0"/>
              <a:t> 출력한다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809103"/>
            <a:ext cx="14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0778" y="2875005"/>
            <a:ext cx="541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15 88 97 0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28735" y="2932670"/>
            <a:ext cx="1556951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출력예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06746" y="3048000"/>
            <a:ext cx="411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입력된 자료의 개수 </a:t>
            </a:r>
            <a:r>
              <a:rPr lang="en-US" altLang="ko-KR" dirty="0" smtClean="0"/>
              <a:t>= 3</a:t>
            </a:r>
          </a:p>
          <a:p>
            <a:r>
              <a:rPr lang="ko-KR" altLang="en-US" dirty="0" smtClean="0"/>
              <a:t>입력된 자료의 합계 </a:t>
            </a:r>
            <a:r>
              <a:rPr lang="en-US" altLang="ko-KR" dirty="0" smtClean="0"/>
              <a:t>= 200</a:t>
            </a:r>
          </a:p>
          <a:p>
            <a:r>
              <a:rPr lang="ko-KR" altLang="en-US" dirty="0" smtClean="0"/>
              <a:t>입력된 자료의 평균 </a:t>
            </a:r>
            <a:r>
              <a:rPr lang="en-US" altLang="ko-KR" dirty="0" smtClean="0"/>
              <a:t>= 66.67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10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81600"/>
            <a:ext cx="10515600" cy="88702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문제</a:t>
            </a:r>
            <a:r>
              <a:rPr lang="en-US" altLang="ko-KR" dirty="0" smtClean="0"/>
              <a:t>05(</a:t>
            </a:r>
            <a:r>
              <a:rPr lang="ko-KR" altLang="en-US" dirty="0" smtClean="0"/>
              <a:t>반복 제 어 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551" y="1466335"/>
            <a:ext cx="1001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정수를 계속 입력 받다가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입력되면 입력된 수중 홀수의 합과 평균을 출력하는 프로그램을 </a:t>
            </a:r>
            <a:endParaRPr lang="en-US" altLang="ko-KR" dirty="0" smtClean="0"/>
          </a:p>
          <a:p>
            <a:r>
              <a:rPr lang="ko-KR" altLang="en-US" dirty="0" smtClean="0"/>
              <a:t>작성하시오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정수 미만은 버림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454" y="2619632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 예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64259" y="2603157"/>
            <a:ext cx="42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5 8 17 6 31 0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85038" y="2619632"/>
            <a:ext cx="140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36043" y="2767914"/>
            <a:ext cx="327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홀수의 합 </a:t>
            </a:r>
            <a:r>
              <a:rPr lang="en-US" altLang="ko-KR" dirty="0" smtClean="0"/>
              <a:t>= 53</a:t>
            </a:r>
          </a:p>
          <a:p>
            <a:r>
              <a:rPr lang="ko-KR" altLang="en-US" dirty="0" smtClean="0"/>
              <a:t>홀수의 평균 </a:t>
            </a:r>
            <a:r>
              <a:rPr lang="en-US" altLang="ko-KR" dirty="0" smtClean="0"/>
              <a:t>= 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3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81600"/>
            <a:ext cx="10515600" cy="88702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문제</a:t>
            </a:r>
            <a:r>
              <a:rPr lang="en-US" altLang="ko-KR" dirty="0" smtClean="0"/>
              <a:t>06(</a:t>
            </a:r>
            <a:r>
              <a:rPr lang="ko-KR" altLang="en-US" dirty="0" smtClean="0"/>
              <a:t>반복 제 어 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935" y="1631092"/>
            <a:ext cx="1115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 예와 같이 메시지를 출력하고 숫자를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선택한 번호에 해당하는 메시지를 출력하는 작업</a:t>
            </a:r>
            <a:endParaRPr lang="en-US" altLang="ko-KR" dirty="0" smtClean="0"/>
          </a:p>
          <a:p>
            <a:r>
              <a:rPr lang="ko-KR" altLang="en-US" dirty="0" smtClean="0"/>
              <a:t>을 반복하다가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 입력되면 메시지 출력 후 종료하는 프로그램을 작성하시오</a:t>
            </a:r>
            <a:r>
              <a:rPr lang="en-US" altLang="ko-KR" dirty="0" smtClean="0"/>
              <a:t>.(1~4 </a:t>
            </a:r>
            <a:r>
              <a:rPr lang="ko-KR" altLang="en-US" dirty="0" smtClean="0"/>
              <a:t>이외의 수가 입력되면</a:t>
            </a:r>
            <a:endParaRPr lang="en-US" altLang="ko-KR" dirty="0" smtClean="0"/>
          </a:p>
          <a:p>
            <a:r>
              <a:rPr lang="ko-KR" altLang="en-US" dirty="0" smtClean="0"/>
              <a:t>잘못 선택하였습니다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라고 출력한다</a:t>
            </a:r>
            <a:r>
              <a:rPr lang="en-US" altLang="ko-KR" dirty="0" smtClean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178" y="2883243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 출력 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2497" y="2751438"/>
            <a:ext cx="4917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입력하기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끝내기</a:t>
            </a:r>
            <a:endParaRPr lang="en-US" altLang="ko-KR" dirty="0" smtClean="0"/>
          </a:p>
          <a:p>
            <a:r>
              <a:rPr lang="ko-KR" altLang="en-US" dirty="0" smtClean="0"/>
              <a:t>작업할 번호를 선택하세요</a:t>
            </a:r>
            <a:r>
              <a:rPr lang="en-US" altLang="ko-KR" dirty="0" smtClean="0"/>
              <a:t>. 2</a:t>
            </a:r>
          </a:p>
          <a:p>
            <a:r>
              <a:rPr lang="ko-KR" altLang="en-US" dirty="0" smtClean="0"/>
              <a:t>출력하기를 선택하였습니다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입력하기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끝내기</a:t>
            </a:r>
            <a:endParaRPr lang="en-US" altLang="ko-KR" dirty="0" smtClean="0"/>
          </a:p>
          <a:p>
            <a:r>
              <a:rPr lang="ko-KR" altLang="en-US" dirty="0" smtClean="0"/>
              <a:t>작업할 번호를 선택하세요</a:t>
            </a:r>
            <a:r>
              <a:rPr lang="en-US" altLang="ko-KR" dirty="0" smtClean="0"/>
              <a:t>. 5</a:t>
            </a:r>
          </a:p>
          <a:p>
            <a:r>
              <a:rPr lang="ko-KR" altLang="en-US" dirty="0" smtClean="0"/>
              <a:t>잘못 선택하였습니다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입력하기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출력하기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28238" y="2776151"/>
            <a:ext cx="3328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끝내기</a:t>
            </a:r>
            <a:endParaRPr lang="en-US" altLang="ko-KR" dirty="0" smtClean="0"/>
          </a:p>
          <a:p>
            <a:r>
              <a:rPr lang="ko-KR" altLang="en-US" dirty="0" smtClean="0"/>
              <a:t>작업할 번호를 선택하세요</a:t>
            </a:r>
            <a:r>
              <a:rPr lang="en-US" altLang="ko-KR" dirty="0" smtClean="0"/>
              <a:t>. 4</a:t>
            </a:r>
          </a:p>
          <a:p>
            <a:r>
              <a:rPr lang="ko-KR" altLang="en-US" dirty="0" smtClean="0"/>
              <a:t>끝내기를 선택하였습니다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5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333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821086103053</dc:creator>
  <cp:lastModifiedBy>821086103053</cp:lastModifiedBy>
  <cp:revision>14</cp:revision>
  <dcterms:created xsi:type="dcterms:W3CDTF">2022-07-10T13:46:26Z</dcterms:created>
  <dcterms:modified xsi:type="dcterms:W3CDTF">2022-07-10T14:14:55Z</dcterms:modified>
</cp:coreProperties>
</file>