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1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8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5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2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5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8136-5E37-49E0-9DA0-534252FDF1FE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BEB7-DFC3-4805-84B4-E0EB0E53A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573" y="420130"/>
            <a:ext cx="479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다차원배열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9859" y="1095632"/>
            <a:ext cx="497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차원배열의 메모리사용단계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1762897"/>
            <a:ext cx="3459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 = 10;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 arr1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[4];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 arr2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[2][ ];</a:t>
            </a:r>
          </a:p>
          <a:p>
            <a:r>
              <a:rPr lang="en-US" altLang="ko-KR" dirty="0" smtClean="0"/>
              <a:t>arr2[0]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</a:p>
          <a:p>
            <a:r>
              <a:rPr lang="en-US" altLang="ko-KR" dirty="0" smtClean="0"/>
              <a:t>arr2[1]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</a:p>
          <a:p>
            <a:r>
              <a:rPr lang="en-US" altLang="ko-KR" dirty="0" smtClean="0"/>
              <a:t>arr2[1][1] = 100;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8692" y="1977081"/>
            <a:ext cx="65902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8692" y="1664043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918" y="2545492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614984" y="1762897"/>
            <a:ext cx="1383957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40130" y="1342768"/>
            <a:ext cx="3336324" cy="69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9045146" y="1359243"/>
            <a:ext cx="0" cy="67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761838" y="1359243"/>
            <a:ext cx="0" cy="67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503243" y="1342768"/>
            <a:ext cx="0" cy="67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0130" y="789462"/>
            <a:ext cx="32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        [1]     [2]      [3]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98941" y="2176160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69641" y="1572057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93424" y="1607749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4828" y="1511643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10328" y="1550770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31027" y="939114"/>
            <a:ext cx="864973" cy="420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8692" y="535459"/>
            <a:ext cx="5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8692" y="3622586"/>
            <a:ext cx="659027" cy="43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88692" y="3309548"/>
            <a:ext cx="7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1773" y="4206781"/>
            <a:ext cx="114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0x200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6322536" y="3226484"/>
            <a:ext cx="1383957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135" y="3120078"/>
            <a:ext cx="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0x200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8941" y="3517223"/>
            <a:ext cx="621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</a:p>
          <a:p>
            <a:r>
              <a:rPr lang="en-US" altLang="ko-KR" dirty="0" smtClean="0"/>
              <a:t>300</a:t>
            </a:r>
          </a:p>
          <a:p>
            <a:r>
              <a:rPr lang="en-US" altLang="ko-KR" dirty="0" smtClean="0"/>
              <a:t>____</a:t>
            </a:r>
          </a:p>
          <a:p>
            <a:r>
              <a:rPr lang="en-US" altLang="ko-KR" dirty="0" smtClean="0"/>
              <a:t>null</a:t>
            </a:r>
          </a:p>
          <a:p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82335" y="3622586"/>
            <a:ext cx="461665" cy="12542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[0]        [1]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8550871" y="3226483"/>
            <a:ext cx="1383957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050162" y="2898341"/>
            <a:ext cx="1886465" cy="69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0610328" y="2921683"/>
            <a:ext cx="0" cy="67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1112832" y="2914824"/>
            <a:ext cx="0" cy="67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34828" y="2413686"/>
            <a:ext cx="225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        [1]     [2]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2859" y="789462"/>
            <a:ext cx="7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21184" y="2013271"/>
            <a:ext cx="7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16053" y="3074083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67984" y="3091121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261118" y="3091121"/>
            <a:ext cx="5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618564" y="3478830"/>
            <a:ext cx="6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67135" y="5192785"/>
            <a:ext cx="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9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254" y="313038"/>
            <a:ext cx="66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배열의 생성과 초기화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32" y="922638"/>
            <a:ext cx="17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649" y="1433384"/>
            <a:ext cx="6952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 keyword</a:t>
            </a:r>
            <a:r>
              <a:rPr lang="ko-KR" altLang="en-US" smtClean="0"/>
              <a:t>와 </a:t>
            </a:r>
            <a:r>
              <a:rPr lang="ko-KR" altLang="en-US" dirty="0" smtClean="0"/>
              <a:t>함께 배열의 데이터 </a:t>
            </a:r>
            <a:r>
              <a:rPr lang="ko-KR" altLang="en-US" dirty="0" err="1" smtClean="0"/>
              <a:t>타입및</a:t>
            </a:r>
            <a:r>
              <a:rPr lang="ko-KR" altLang="en-US" dirty="0" smtClean="0"/>
              <a:t> 크기지정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new </a:t>
            </a:r>
            <a:r>
              <a:rPr lang="en-US" altLang="ko-KR" dirty="0" err="1" smtClean="0"/>
              <a:t>data_type</a:t>
            </a:r>
            <a:r>
              <a:rPr lang="en-US" altLang="ko-KR" dirty="0" smtClean="0"/>
              <a:t>[length];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타입자료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저장할수</a:t>
            </a:r>
            <a:r>
              <a:rPr lang="ko-KR" altLang="en-US" dirty="0" smtClean="0"/>
              <a:t> 있는 배열을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메모리에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points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 </a:t>
            </a:r>
            <a:r>
              <a:rPr lang="ko-KR" altLang="en-US" dirty="0" smtClean="0"/>
              <a:t>생성된 배열을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라는 변수에 할당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points</a:t>
            </a:r>
            <a:r>
              <a:rPr lang="ko-KR" altLang="en-US" dirty="0" smtClean="0"/>
              <a:t>는 메모리에 있는 배열을 가리키는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타입변수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배열을 생성과 동시에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32" y="4061254"/>
            <a:ext cx="491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649" y="4687330"/>
            <a:ext cx="656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[] 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타입변수명</a:t>
            </a:r>
            <a:r>
              <a:rPr lang="en-US" altLang="ko-KR" dirty="0" smtClean="0"/>
              <a:t>[];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points; String[] </a:t>
            </a:r>
            <a:r>
              <a:rPr lang="en-US" altLang="ko-KR" dirty="0" err="1" smtClean="0"/>
              <a:t>nemes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변수의 타입과 저장하는 데이터의 타입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2681" y="538893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  a; a</a:t>
            </a:r>
            <a:r>
              <a:rPr lang="ko-KR" altLang="en-US" dirty="0" err="1" smtClean="0"/>
              <a:t>의타입은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82681" y="1449860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arr</a:t>
            </a:r>
            <a:r>
              <a:rPr lang="ko-KR" altLang="en-US" dirty="0" err="1" smtClean="0"/>
              <a:t>의타입은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2681" y="2158314"/>
            <a:ext cx="303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</a:t>
            </a:r>
            <a:r>
              <a:rPr lang="ko-KR" altLang="en-US" dirty="0" smtClean="0"/>
              <a:t>의 타입은 </a:t>
            </a:r>
            <a:r>
              <a:rPr lang="en-US" altLang="ko-KR" dirty="0" err="1" smtClean="0"/>
              <a:t>int</a:t>
            </a:r>
            <a:r>
              <a:rPr lang="ko-KR" altLang="en-US" dirty="0" err="1" smtClean="0"/>
              <a:t>가아니다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rr</a:t>
            </a:r>
            <a:r>
              <a:rPr lang="ko-KR" altLang="en-US" dirty="0" smtClean="0"/>
              <a:t>의 저장하는 데이터타입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int</a:t>
            </a:r>
            <a:r>
              <a:rPr lang="ko-KR" altLang="en-US" dirty="0" smtClean="0"/>
              <a:t>를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1589" y="4061254"/>
            <a:ext cx="466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타입외에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레퍼런스데이터타입은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</a:t>
            </a:r>
            <a:r>
              <a:rPr lang="ko-KR" altLang="en-US" dirty="0" smtClean="0"/>
              <a:t>배열타입이다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52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068" y="310393"/>
            <a:ext cx="80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396" y="830510"/>
            <a:ext cx="79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4x3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618" y="1560352"/>
            <a:ext cx="78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선언                                  생성                                 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96" y="2155971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[][]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2373" y="2566815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intArray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[4][3];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0250" y="2155971"/>
            <a:ext cx="198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intArray</a:t>
            </a:r>
            <a:r>
              <a:rPr lang="en-US" altLang="ko-KR" dirty="0" smtClean="0"/>
              <a:t>[0][2]=3;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506" y="2936147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[][];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618" y="3556932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[];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6932" y="4605556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 ;     a</a:t>
            </a:r>
            <a:r>
              <a:rPr lang="ko-KR" altLang="en-US" dirty="0" err="1" smtClean="0"/>
              <a:t>의타입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6932" y="5050172"/>
            <a:ext cx="51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;     </a:t>
            </a:r>
            <a:r>
              <a:rPr lang="en-US" altLang="ko-KR" dirty="0" err="1" smtClean="0"/>
              <a:t>arr</a:t>
            </a:r>
            <a:r>
              <a:rPr lang="ko-KR" altLang="en-US" dirty="0" err="1" smtClean="0"/>
              <a:t>의타입은정수를가르키는타입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6931" y="5494788"/>
            <a:ext cx="51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[][] arr2 ;    arr2</a:t>
            </a:r>
            <a:r>
              <a:rPr lang="ko-KR" altLang="en-US" dirty="0" err="1" smtClean="0"/>
              <a:t>의타입은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[][]</a:t>
            </a:r>
            <a:r>
              <a:rPr lang="ko-KR" altLang="en-US" dirty="0" err="1" smtClean="0"/>
              <a:t>가르키는타입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27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952" y="276837"/>
            <a:ext cx="77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394" y="939567"/>
            <a:ext cx="6996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type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4x3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과 값을 동시에 만들기</a:t>
            </a:r>
            <a:endParaRPr lang="en-US" altLang="ko-KR" dirty="0" smtClean="0"/>
          </a:p>
          <a:p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 동시에 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[][]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 = {{0,1,2},{0,1,2},{0,1,2},{0,1,2}};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[][],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[]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{}</a:t>
            </a:r>
            <a:r>
              <a:rPr lang="ko-KR" altLang="en-US" dirty="0" smtClean="0"/>
              <a:t>을 이용해서 선언과 동시에 값을 할당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3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455" y="343949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for~each</a:t>
            </a:r>
            <a:r>
              <a:rPr lang="en-US" altLang="ko-KR" dirty="0" smtClean="0"/>
              <a:t> Array </a:t>
            </a:r>
            <a:r>
              <a:rPr lang="ko-KR" altLang="en-US" dirty="0" err="1" smtClean="0"/>
              <a:t>객체형반복문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343" y="981512"/>
            <a:ext cx="775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개선된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배열및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Collections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대신 직접요소</a:t>
            </a:r>
            <a:r>
              <a:rPr lang="en-US" altLang="ko-KR" dirty="0" smtClean="0"/>
              <a:t>(elements)</a:t>
            </a:r>
            <a:r>
              <a:rPr lang="ko-KR" altLang="en-US" dirty="0" smtClean="0"/>
              <a:t>에 접근하는 변수를 제공</a:t>
            </a:r>
            <a:endParaRPr lang="en-US" altLang="ko-KR" dirty="0" smtClean="0"/>
          </a:p>
          <a:p>
            <a:r>
              <a:rPr lang="en-US" altLang="ko-KR" dirty="0" smtClean="0"/>
              <a:t>Only</a:t>
            </a:r>
            <a:r>
              <a:rPr lang="ko-KR" altLang="en-US" dirty="0" smtClean="0"/>
              <a:t>오직 읽기용으로 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343" y="2541864"/>
            <a:ext cx="740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[] = {1,3,5,7,9};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x:intArray){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(x);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952" y="4764947"/>
            <a:ext cx="46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사용하지 않아도 되지만 </a:t>
            </a:r>
            <a:endParaRPr lang="en-US" altLang="ko-KR" dirty="0" smtClean="0"/>
          </a:p>
          <a:p>
            <a:r>
              <a:rPr lang="ko-KR" altLang="en-US" dirty="0" err="1" smtClean="0"/>
              <a:t>사용할수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=&gt;</a:t>
            </a:r>
            <a:r>
              <a:rPr lang="ko-KR" altLang="en-US" dirty="0" smtClean="0"/>
              <a:t>용도에 따라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5358" y="3129094"/>
            <a:ext cx="4471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</a:t>
            </a:r>
            <a:r>
              <a:rPr lang="en-US" altLang="ko-KR" dirty="0" err="1" smtClean="0"/>
              <a:t>intArray.length;i</a:t>
            </a:r>
            <a:r>
              <a:rPr lang="en-US" altLang="ko-KR" dirty="0" smtClean="0"/>
              <a:t>++){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 = </a:t>
            </a:r>
            <a:r>
              <a:rPr lang="en-US" altLang="ko-KR" dirty="0" err="1" smtClean="0"/>
              <a:t>intArray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(x);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617" y="260059"/>
            <a:ext cx="1114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배열의 생성과 메모리 사용과정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284" y="973123"/>
            <a:ext cx="865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points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284" y="1535185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배열선언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points;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284" y="2097247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배열생성</a:t>
            </a:r>
            <a:r>
              <a:rPr lang="en-US" altLang="ko-KR" dirty="0" smtClean="0"/>
              <a:t>: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173" y="2885813"/>
            <a:ext cx="505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메모리에 연속된 공간 차지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크기변경불가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5284" y="3615655"/>
            <a:ext cx="513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173" y="4370664"/>
            <a:ext cx="38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참조값</a:t>
            </a:r>
            <a:r>
              <a:rPr lang="ko-KR" altLang="en-US" dirty="0" smtClean="0"/>
              <a:t> 할당 </a:t>
            </a:r>
            <a:r>
              <a:rPr lang="en-US" altLang="ko-KR" dirty="0" smtClean="0"/>
              <a:t>: points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173" y="5092117"/>
            <a:ext cx="378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요소에 값 할당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173" y="5587068"/>
            <a:ext cx="287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points[0] = 1;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oints[1] = ‘A’;</a:t>
            </a:r>
          </a:p>
          <a:p>
            <a:r>
              <a:rPr lang="en-US" altLang="ko-KR" dirty="0" smtClean="0"/>
              <a:t>points[2] = 1.5;//</a:t>
            </a:r>
            <a:r>
              <a:rPr lang="ko-KR" altLang="en-US" dirty="0" smtClean="0"/>
              <a:t>에러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35025" y="570642"/>
            <a:ext cx="159390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6969" y="159391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35025" y="1963186"/>
            <a:ext cx="159390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6969" y="1551935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892330" y="1904517"/>
            <a:ext cx="2902591" cy="60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748007" y="1950657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721130" y="1950656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84609" y="1384183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     [1]        [2]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89472" y="2097247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12261" y="2038578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870034" y="2021827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7467" y="2659472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92330" y="3255145"/>
            <a:ext cx="273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담을수</a:t>
            </a:r>
            <a:r>
              <a:rPr lang="ko-KR" altLang="en-US" dirty="0" smtClean="0"/>
              <a:t> 있는 메모리공간 확보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850385" y="4421810"/>
            <a:ext cx="2902591" cy="60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42664" y="3901476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      [1]        [2]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421773" y="4194712"/>
            <a:ext cx="159390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63717" y="3783461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29413" y="5217736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97860" y="4606476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9622172" y="4467950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482044" y="4444879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64784" y="4589236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721130" y="4580415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63717" y="5780039"/>
            <a:ext cx="1593907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05661" y="5368788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34" idx="1"/>
          </p:cNvCxnSpPr>
          <p:nvPr/>
        </p:nvCxnSpPr>
        <p:spPr>
          <a:xfrm>
            <a:off x="7457813" y="4580415"/>
            <a:ext cx="1371600" cy="82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0301" y="5217736"/>
            <a:ext cx="176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배열의 주소를 변수에 할당하여 </a:t>
            </a:r>
            <a:r>
              <a:rPr lang="ko-KR" altLang="en-US" dirty="0" err="1" smtClean="0"/>
              <a:t>참조케함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818925" y="5763696"/>
            <a:ext cx="2902591" cy="60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066400" y="5948362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9590712" y="5809836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0450584" y="5786765"/>
            <a:ext cx="50334" cy="55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33323" y="5931122"/>
            <a:ext cx="6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689670" y="5922301"/>
            <a:ext cx="4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816829" y="640060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495562" y="5901895"/>
            <a:ext cx="1371600" cy="82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7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5" y="502508"/>
            <a:ext cx="7792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ain(){</a:t>
            </a:r>
          </a:p>
          <a:p>
            <a:r>
              <a:rPr lang="en-US" altLang="ko-KR" dirty="0" smtClean="0"/>
              <a:t>   String[] strs1 = new String[3];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strs</a:t>
            </a:r>
            <a:r>
              <a:rPr lang="en-US" altLang="ko-KR" dirty="0" smtClean="0"/>
              <a:t>[0] = “Hello”;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strs</a:t>
            </a:r>
            <a:r>
              <a:rPr lang="en-US" altLang="ko-KR" dirty="0" smtClean="0"/>
              <a:t>[1] = “Java”;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strs</a:t>
            </a:r>
            <a:r>
              <a:rPr lang="en-US" altLang="ko-KR" dirty="0" smtClean="0"/>
              <a:t>[2] = “World!”;</a:t>
            </a:r>
          </a:p>
          <a:p>
            <a:r>
              <a:rPr lang="en-US" altLang="ko-KR" dirty="0" smtClean="0"/>
              <a:t>String[] str2 = {“</a:t>
            </a:r>
            <a:r>
              <a:rPr lang="en-US" altLang="ko-KR" dirty="0" err="1" smtClean="0"/>
              <a:t>Hello”,”Java”,”World</a:t>
            </a:r>
            <a:r>
              <a:rPr lang="en-US" altLang="ko-KR" dirty="0" smtClean="0"/>
              <a:t>”};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if(</a:t>
            </a:r>
            <a:r>
              <a:rPr lang="en-US" altLang="ko-KR" dirty="0" err="1" smtClean="0"/>
              <a:t>args.length</a:t>
            </a:r>
            <a:r>
              <a:rPr lang="en-US" altLang="ko-KR" dirty="0" smtClean="0"/>
              <a:t>==0){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 = new String[] {“</a:t>
            </a:r>
            <a:r>
              <a:rPr lang="en-US" altLang="ko-KR" dirty="0" err="1" smtClean="0"/>
              <a:t>Hello”,”Java”,”World</a:t>
            </a:r>
            <a:r>
              <a:rPr lang="en-US" altLang="ko-KR" dirty="0" smtClean="0"/>
              <a:t>!”};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for(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&lt;str2.length;i++){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(“str1:%s, str2:%s,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:%s\n”,strs1[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],strs2[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270" y="313038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270" y="930876"/>
            <a:ext cx="655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생성과 동시에 할당한 값으로 초기화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173" y="153223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b = {1,3,5,6,8};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[] c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[]{1,3,5,6,8};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605" y="2776151"/>
            <a:ext cx="408596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 언 후 생성시 초기화 주의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173" y="3451654"/>
            <a:ext cx="402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points;</a:t>
            </a:r>
          </a:p>
          <a:p>
            <a:r>
              <a:rPr lang="en-US" altLang="ko-KR" dirty="0" smtClean="0"/>
              <a:t>points = {1,3,5,6,8}; //</a:t>
            </a:r>
            <a:r>
              <a:rPr lang="ko-KR" altLang="en-US" dirty="0" smtClean="0"/>
              <a:t>컴파일오류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173" y="4549349"/>
            <a:ext cx="402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points;</a:t>
            </a:r>
          </a:p>
          <a:p>
            <a:r>
              <a:rPr lang="en-US" altLang="ko-KR" dirty="0" smtClean="0"/>
              <a:t>points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{1,3,5,6,8};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6227" y="4402785"/>
            <a:ext cx="387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선언할 때는 배열의 크기를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없을때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584886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  기본값      비고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919" y="1186249"/>
            <a:ext cx="109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oolean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0119" y="1186249"/>
            <a:ext cx="9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606" y="20203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공백문자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968" y="2020333"/>
            <a:ext cx="7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66550" y="2020333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\u0000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1805" y="2652584"/>
            <a:ext cx="188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byte,short,int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0119" y="265258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7968" y="3303373"/>
            <a:ext cx="7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6550" y="3385751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0919" y="4088031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float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0119" y="4088031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0.0F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3971" y="4738820"/>
            <a:ext cx="10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double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90119" y="4790311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0" y="5832389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참조형변수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47784" y="5832389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449859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46573" y="954218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862119" y="1079157"/>
            <a:ext cx="1359243" cy="53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452022" y="823784"/>
            <a:ext cx="2496064" cy="62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542638" y="1079157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93427" y="1079157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70756" y="1066115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090452" y="823784"/>
            <a:ext cx="0" cy="61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864810" y="823784"/>
            <a:ext cx="0" cy="61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91151" y="400220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0418" y="2837250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60991" y="2341609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points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43" idx="1"/>
          </p:cNvCxnSpPr>
          <p:nvPr/>
        </p:nvCxnSpPr>
        <p:spPr>
          <a:xfrm flipV="1">
            <a:off x="6878594" y="1894368"/>
            <a:ext cx="1612557" cy="91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452022" y="2133266"/>
            <a:ext cx="2496064" cy="62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542638" y="2388639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93427" y="2388639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70756" y="2375597"/>
            <a:ext cx="65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090452" y="2133266"/>
            <a:ext cx="0" cy="61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864810" y="2133266"/>
            <a:ext cx="0" cy="61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91151" y="1709702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1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8411"/>
            <a:ext cx="1003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배열의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741" y="1136822"/>
            <a:ext cx="80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번호를 가지고 각 요소에 접근가능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741" y="1639330"/>
            <a:ext cx="702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r>
              <a:rPr lang="ko-KR" altLang="en-US" dirty="0" smtClean="0"/>
              <a:t>배열의 길이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.length</a:t>
            </a:r>
            <a:r>
              <a:rPr lang="ko-KR" altLang="en-US" dirty="0" smtClean="0"/>
              <a:t>로 배열의 조회가능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1" y="2463114"/>
            <a:ext cx="6310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points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배열의 크기는</a:t>
            </a:r>
            <a:r>
              <a:rPr lang="en-US" altLang="ko-KR" dirty="0" smtClean="0"/>
              <a:t>:%d\n”,</a:t>
            </a:r>
            <a:r>
              <a:rPr lang="en-US" altLang="ko-KR" dirty="0" err="1" smtClean="0"/>
              <a:t>points.length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oints[0] = 1;</a:t>
            </a:r>
          </a:p>
          <a:p>
            <a:r>
              <a:rPr lang="en-US" altLang="ko-KR" dirty="0" smtClean="0"/>
              <a:t>points[1] = ‘A’; //</a:t>
            </a:r>
            <a:r>
              <a:rPr lang="ko-KR" altLang="en-US" dirty="0" err="1" smtClean="0"/>
              <a:t>묵시적형변환</a:t>
            </a:r>
            <a:endParaRPr lang="en-US" altLang="ko-KR" dirty="0" smtClean="0"/>
          </a:p>
          <a:p>
            <a:r>
              <a:rPr lang="en-US" altLang="ko-KR" dirty="0" smtClean="0"/>
              <a:t>//points[2] = 1.5; //</a:t>
            </a:r>
            <a:r>
              <a:rPr lang="ko-KR" altLang="en-US" dirty="0" smtClean="0"/>
              <a:t>할당불가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741" y="4217440"/>
            <a:ext cx="6763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(“0</a:t>
            </a:r>
            <a:r>
              <a:rPr lang="ko-KR" altLang="en-US" dirty="0" smtClean="0"/>
              <a:t>안에 요소</a:t>
            </a:r>
            <a:r>
              <a:rPr lang="en-US" altLang="ko-KR" dirty="0" smtClean="0"/>
              <a:t>:%d\</a:t>
            </a:r>
            <a:r>
              <a:rPr lang="en-US" altLang="ko-KR" dirty="0" err="1" smtClean="0"/>
              <a:t>n”,points</a:t>
            </a:r>
            <a:r>
              <a:rPr lang="en-US" altLang="ko-KR" dirty="0" smtClean="0"/>
              <a:t>[0]); 1</a:t>
            </a:r>
          </a:p>
          <a:p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(“1</a:t>
            </a:r>
            <a:r>
              <a:rPr lang="ko-KR" altLang="en-US" dirty="0" smtClean="0"/>
              <a:t>안에 요소</a:t>
            </a:r>
            <a:r>
              <a:rPr lang="en-US" altLang="ko-KR" dirty="0" smtClean="0"/>
              <a:t>:%d\</a:t>
            </a:r>
            <a:r>
              <a:rPr lang="en-US" altLang="ko-KR" dirty="0" err="1" smtClean="0"/>
              <a:t>n”,points</a:t>
            </a:r>
            <a:r>
              <a:rPr lang="en-US" altLang="ko-KR" dirty="0" smtClean="0"/>
              <a:t>[1]);  65</a:t>
            </a:r>
          </a:p>
          <a:p>
            <a:r>
              <a:rPr lang="en-US" altLang="ko-KR" dirty="0" err="1" smtClean="0"/>
              <a:t>System.out.printf</a:t>
            </a:r>
            <a:r>
              <a:rPr lang="en-US" altLang="ko-KR" dirty="0" smtClean="0"/>
              <a:t>(“2</a:t>
            </a:r>
            <a:r>
              <a:rPr lang="ko-KR" altLang="en-US" dirty="0" smtClean="0"/>
              <a:t>안에 요소</a:t>
            </a:r>
            <a:r>
              <a:rPr lang="en-US" altLang="ko-KR" dirty="0" smtClean="0"/>
              <a:t>:%d\</a:t>
            </a:r>
            <a:r>
              <a:rPr lang="en-US" altLang="ko-KR" dirty="0" err="1" smtClean="0"/>
              <a:t>n”,points</a:t>
            </a:r>
            <a:r>
              <a:rPr lang="en-US" altLang="ko-KR" dirty="0" smtClean="0"/>
              <a:t>[2]);  0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2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716</Words>
  <Application>Microsoft Office PowerPoint</Application>
  <PresentationFormat>와이드스크린</PresentationFormat>
  <Paragraphs>188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821086103053</dc:creator>
  <cp:lastModifiedBy>TJ</cp:lastModifiedBy>
  <cp:revision>15</cp:revision>
  <dcterms:created xsi:type="dcterms:W3CDTF">2022-07-12T13:47:38Z</dcterms:created>
  <dcterms:modified xsi:type="dcterms:W3CDTF">2022-07-13T00:56:05Z</dcterms:modified>
</cp:coreProperties>
</file>