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2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0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5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9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0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179" y="263611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수퍼클래스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216" y="238897"/>
            <a:ext cx="67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서브클래스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716692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Animal(</a:t>
            </a:r>
            <a:r>
              <a:rPr lang="ko-KR" altLang="en-US" dirty="0" smtClean="0"/>
              <a:t>동물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4216" y="716692"/>
            <a:ext cx="44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Lion(</a:t>
            </a:r>
            <a:r>
              <a:rPr lang="ko-KR" altLang="en-US" dirty="0" smtClean="0"/>
              <a:t>사자</a:t>
            </a:r>
            <a:r>
              <a:rPr lang="en-US" altLang="ko-KR" dirty="0" smtClean="0"/>
              <a:t>),Dog(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),Cat(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275" y="1252151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Bike(</a:t>
            </a:r>
            <a:r>
              <a:rPr lang="ko-KR" altLang="en-US" dirty="0" err="1" smtClean="0"/>
              <a:t>자건거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24215" y="1201354"/>
            <a:ext cx="44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MountainBike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산악자건거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1274" y="1944130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Vehicle(</a:t>
            </a:r>
            <a:r>
              <a:rPr lang="ko-KR" altLang="en-US" dirty="0" smtClean="0"/>
              <a:t>탈것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4215" y="1982578"/>
            <a:ext cx="868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Car(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),Bus(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),Truck(</a:t>
            </a:r>
            <a:r>
              <a:rPr lang="ko-KR" altLang="en-US" dirty="0" smtClean="0"/>
              <a:t>트럭</a:t>
            </a:r>
            <a:r>
              <a:rPr lang="en-US" altLang="ko-KR" dirty="0" smtClean="0"/>
              <a:t>),Boat(</a:t>
            </a:r>
            <a:r>
              <a:rPr lang="ko-KR" altLang="en-US" dirty="0" smtClean="0"/>
              <a:t>보트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Motocycle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오토바이</a:t>
            </a:r>
            <a:r>
              <a:rPr lang="en-US" altLang="ko-KR" dirty="0" smtClean="0"/>
              <a:t>),Bicycle(</a:t>
            </a:r>
            <a:r>
              <a:rPr lang="ko-KR" altLang="en-US" dirty="0" err="1" smtClean="0"/>
              <a:t>자건거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1274" y="2689662"/>
            <a:ext cx="20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Employee(</a:t>
            </a:r>
            <a:r>
              <a:rPr lang="ko-KR" altLang="en-US" dirty="0" smtClean="0"/>
              <a:t>직원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1923" y="2689662"/>
            <a:ext cx="868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Manager(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1274" y="3384397"/>
            <a:ext cx="20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Shape(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39546" y="3293781"/>
            <a:ext cx="868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Rectangle(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),Triangle(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),Circle(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2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827" y="337751"/>
            <a:ext cx="113682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6249" y="1136822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441622" y="707083"/>
            <a:ext cx="1120346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8995" y="1136822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Truck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4" idx="2"/>
          </p:cNvCxnSpPr>
          <p:nvPr/>
        </p:nvCxnSpPr>
        <p:spPr>
          <a:xfrm flipV="1">
            <a:off x="3056238" y="707083"/>
            <a:ext cx="0" cy="42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75903" y="1140256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313672" y="660744"/>
            <a:ext cx="1243914" cy="52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6249" y="2281881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SportsCar</a:t>
            </a:r>
            <a:endParaRPr lang="ko-KR" altLang="en-US" dirty="0"/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0" y="2818701"/>
            <a:ext cx="2476378" cy="8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>
            <a:stCxn id="15" idx="0"/>
            <a:endCxn id="5" idx="2"/>
          </p:cNvCxnSpPr>
          <p:nvPr/>
        </p:nvCxnSpPr>
        <p:spPr>
          <a:xfrm flipV="1">
            <a:off x="1783492" y="1506154"/>
            <a:ext cx="0" cy="77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7" y="1602604"/>
            <a:ext cx="1194486" cy="44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소스 이미지 보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94" y="1552494"/>
            <a:ext cx="1233182" cy="6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소스 이미지 보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04" y="1602604"/>
            <a:ext cx="1194486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0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상속은 중복을 줄인다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05637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8611" y="2172749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8355" y="2172749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1648"/>
            <a:ext cx="1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998" y="3011648"/>
            <a:ext cx="1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7657" y="3041137"/>
            <a:ext cx="1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3435203"/>
            <a:ext cx="15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998" y="3435203"/>
            <a:ext cx="15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7657" y="3435203"/>
            <a:ext cx="15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2789" y="417771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클래스에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중복된다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2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134" y="377505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462" y="855677"/>
            <a:ext cx="288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467" y="2269336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0213" y="2269336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7121" y="2272770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090569" y="1426128"/>
            <a:ext cx="788565" cy="84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415255" y="1384183"/>
            <a:ext cx="109831" cy="88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2663212" y="1426128"/>
            <a:ext cx="1491152" cy="84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3398" y="3036815"/>
            <a:ext cx="52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중복되는 코드는 서브클래스에 모은다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4675" y="3984771"/>
            <a:ext cx="864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이제는 공통부분은 하나로 정리되어서 관리하기 쉽고 유지보수와 변경도 쉬워진다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397" y="4563395"/>
            <a:ext cx="935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뿐만 아니라 필드에 대해서도 마찬가지다 중복되는 필드는 한번만 기술하면 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8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상속은 </a:t>
            </a:r>
            <a:r>
              <a:rPr lang="en-US" altLang="ko-KR" dirty="0" smtClean="0"/>
              <a:t>IS~A</a:t>
            </a:r>
            <a:r>
              <a:rPr lang="ko-KR" altLang="en-US" dirty="0" smtClean="0"/>
              <a:t>관계이다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492" y="1804086"/>
            <a:ext cx="61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자동차는 탈것이다</a:t>
            </a:r>
            <a:r>
              <a:rPr lang="en-US" altLang="ko-KR" dirty="0" smtClean="0"/>
              <a:t>.(Car is a Vehicle)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1492" y="2397210"/>
            <a:ext cx="61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고양이는 동물이다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396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Has a </a:t>
            </a:r>
            <a:r>
              <a:rPr lang="ko-KR" altLang="en-US" dirty="0" smtClean="0"/>
              <a:t>관계는 </a:t>
            </a:r>
            <a:r>
              <a:rPr lang="ko-KR" altLang="en-US" dirty="0" err="1" smtClean="0"/>
              <a:t>가지고있다는</a:t>
            </a:r>
            <a:r>
              <a:rPr lang="ko-KR" altLang="en-US" dirty="0" smtClean="0"/>
              <a:t> 상속으로 </a:t>
            </a:r>
            <a:r>
              <a:rPr lang="ko-KR" altLang="en-US" dirty="0" err="1" smtClean="0"/>
              <a:t>코딩하면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492" y="4975654"/>
            <a:ext cx="539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도서관은 책을 가지고 있다</a:t>
            </a:r>
            <a:r>
              <a:rPr lang="en-US" altLang="ko-KR" dirty="0" smtClean="0"/>
              <a:t>. (Library has a book)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1492" y="5413761"/>
            <a:ext cx="539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거실은 소파를 가지고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4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다중상속은 허용하지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189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상속은 중복을 줄인다.</vt:lpstr>
      <vt:lpstr>PowerPoint 프레젠테이션</vt:lpstr>
      <vt:lpstr>상속은 IS~A관계이다. </vt:lpstr>
      <vt:lpstr>다중상속은 허용하지 않는다.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821086103053</dc:creator>
  <cp:lastModifiedBy>821086103053</cp:lastModifiedBy>
  <cp:revision>10</cp:revision>
  <dcterms:created xsi:type="dcterms:W3CDTF">2022-07-19T14:51:11Z</dcterms:created>
  <dcterms:modified xsi:type="dcterms:W3CDTF">2022-07-19T15:39:25Z</dcterms:modified>
</cp:coreProperties>
</file>