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12A8-C48A-4193-B966-08B9B8CE9FF2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8E6C-67B6-45FE-A0A5-5D14038B3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72" y="285728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4034" y="785795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데이터들을 효율적으로 관리할 수 있게 해주는 컬렉션 프레임워크에 대해서 살펴보겠다</a:t>
            </a:r>
            <a:r>
              <a:rPr lang="en-US" altLang="ko-KR" dirty="0"/>
              <a:t>. </a:t>
            </a:r>
            <a:r>
              <a:rPr lang="ko-KR" altLang="en-US" dirty="0"/>
              <a:t>컬렉션을 배우기 전에도 우리는 배열이라는 단위를 이용해서 객체를 여러 개 저장하고 관리했다</a:t>
            </a:r>
            <a:r>
              <a:rPr lang="en-US" altLang="ko-KR" dirty="0"/>
              <a:t>. </a:t>
            </a:r>
            <a:r>
              <a:rPr lang="ko-KR" altLang="en-US" dirty="0"/>
              <a:t>하지만 배열 크기가 한번 정해지면 변경할 수 없으므로 삭제나 추가 등의 작업을 </a:t>
            </a:r>
            <a:r>
              <a:rPr lang="ko-KR" altLang="en-US" dirty="0" err="1"/>
              <a:t>할때</a:t>
            </a:r>
            <a:r>
              <a:rPr lang="ko-KR" altLang="en-US" dirty="0"/>
              <a:t> 어려운 점이 많았다</a:t>
            </a:r>
            <a:r>
              <a:rPr lang="en-US" altLang="ko-KR" dirty="0"/>
              <a:t>. </a:t>
            </a:r>
            <a:r>
              <a:rPr lang="ko-KR" altLang="en-US" dirty="0"/>
              <a:t>하지만 컬렉션에서는 삭제</a:t>
            </a:r>
            <a:r>
              <a:rPr lang="en-US" altLang="ko-KR" dirty="0"/>
              <a:t>,</a:t>
            </a:r>
            <a:r>
              <a:rPr lang="ko-KR" altLang="en-US" dirty="0"/>
              <a:t>검색</a:t>
            </a:r>
            <a:r>
              <a:rPr lang="en-US" altLang="ko-KR" dirty="0"/>
              <a:t>,</a:t>
            </a:r>
            <a:r>
              <a:rPr lang="ko-KR" altLang="en-US" dirty="0"/>
              <a:t>수정 등의 작업을 효율적으로 </a:t>
            </a:r>
            <a:r>
              <a:rPr lang="ko-KR" altLang="en-US" dirty="0" err="1"/>
              <a:t>할수</a:t>
            </a:r>
            <a:r>
              <a:rPr lang="ko-KR" altLang="en-US" dirty="0"/>
              <a:t> 있는 다양한 </a:t>
            </a:r>
            <a:r>
              <a:rPr lang="ko-KR" altLang="en-US" dirty="0" err="1"/>
              <a:t>메소드</a:t>
            </a:r>
            <a:r>
              <a:rPr lang="ko-KR" altLang="en-US" dirty="0"/>
              <a:t> 들을 제공해 주기 때문에 훨씬 효과적으로 데이터를 관리할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910" y="314324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 인터페이스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2860" y="3643314"/>
            <a:ext cx="278608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38414" y="471488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24364" y="471488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10314" y="471488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24364" y="5572140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0"/>
          </p:cNvCxnSpPr>
          <p:nvPr/>
        </p:nvCxnSpPr>
        <p:spPr>
          <a:xfrm rot="5400000" flipH="1" flipV="1">
            <a:off x="3720686" y="3839770"/>
            <a:ext cx="642942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</p:cNvCxnSpPr>
          <p:nvPr/>
        </p:nvCxnSpPr>
        <p:spPr>
          <a:xfrm rot="16200000" flipV="1">
            <a:off x="4935133" y="4375554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6310314" y="4143380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72" y="35716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인터페이스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5472" y="857233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인터페이스는 저장되는 요소들의 순서가 유지되며 중복된 데이터를 허용한다</a:t>
            </a:r>
            <a:r>
              <a:rPr lang="en-US" altLang="ko-KR" dirty="0"/>
              <a:t>. </a:t>
            </a:r>
            <a:r>
              <a:rPr lang="ko-KR" altLang="en-US" dirty="0"/>
              <a:t>그리고 인덱스 번호에 의해서 정렬된다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1488" y="2143116"/>
            <a:ext cx="235745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9852" y="321468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95802" y="321468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LinkedList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81752" y="321468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81752" y="407194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rot="5400000" flipH="1" flipV="1">
            <a:off x="3792124" y="2339572"/>
            <a:ext cx="642942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rot="16200000" flipV="1">
            <a:off x="5006571" y="2875356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6381752" y="2643182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2"/>
          </p:cNvCxnSpPr>
          <p:nvPr/>
        </p:nvCxnSpPr>
        <p:spPr>
          <a:xfrm rot="16200000" flipV="1">
            <a:off x="6935397" y="3982645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67570" y="2143116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881686" y="2643182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8348" y="285728"/>
            <a:ext cx="278608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의 특징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1158" y="92867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는 요소를 추가하면 차례대로 </a:t>
            </a:r>
            <a:r>
              <a:rPr lang="en-US" altLang="ko-KR" dirty="0"/>
              <a:t>0</a:t>
            </a:r>
            <a:r>
              <a:rPr lang="ko-KR" altLang="en-US" dirty="0"/>
              <a:t>번 인덱스 위치부터 요소가 추가되는 형태이다</a:t>
            </a:r>
            <a:r>
              <a:rPr lang="en-US" altLang="ko-KR" dirty="0"/>
              <a:t>. </a:t>
            </a:r>
            <a:r>
              <a:rPr lang="ko-KR" altLang="en-US" dirty="0"/>
              <a:t>따라서 순차적인 접근이나 뒤에서부터 데이터를 추가하거나 </a:t>
            </a:r>
            <a:r>
              <a:rPr lang="ko-KR" altLang="en-US" dirty="0" err="1"/>
              <a:t>삭제할때</a:t>
            </a:r>
            <a:r>
              <a:rPr lang="ko-KR" altLang="en-US" dirty="0"/>
              <a:t> 효과적이다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4034" y="200024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끝부분에 요소추가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5472" y="2500307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요소를 추가하면 해당 인덱스에 요소가 정렬되면서 추가된다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4034" y="321468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하나 추가 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1620" y="3357563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 array1 = new </a:t>
            </a:r>
            <a:r>
              <a:rPr lang="en-US" altLang="ko-KR" dirty="0" err="1"/>
              <a:t>ArrayList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array1.add(“A”);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81620" y="4214818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024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6910" y="5572141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 더 추가 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1620" y="5572140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10248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1752" y="5572140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4628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72" y="35716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삭제 및 중간 부분에 요소 추가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09786" y="107154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09918" y="107154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67174" y="107154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7306" y="107154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107154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4100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4232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1488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1620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1752" y="18573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38348" y="2643183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array1.remove(2);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024298" y="285749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95802" y="250030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95934" y="250030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3190" y="250030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453322" y="250030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16" y="2500306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38678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8810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6066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96198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96330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24" y="4000504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코드를 실행하면 </a:t>
            </a:r>
            <a:r>
              <a:rPr lang="en-US" altLang="ko-KR" dirty="0" err="1"/>
              <a:t>ArrayList</a:t>
            </a:r>
            <a:r>
              <a:rPr lang="ko-KR" altLang="en-US" dirty="0"/>
              <a:t>객체에서 </a:t>
            </a:r>
            <a:r>
              <a:rPr lang="en-US" altLang="ko-KR" dirty="0"/>
              <a:t>2</a:t>
            </a:r>
            <a:r>
              <a:rPr lang="ko-KR" altLang="en-US" dirty="0"/>
              <a:t>번 인덱스 영역에 존재하는 요소가 제거되고</a:t>
            </a:r>
            <a:r>
              <a:rPr lang="en-US" altLang="ko-KR" dirty="0"/>
              <a:t>, 2</a:t>
            </a:r>
            <a:r>
              <a:rPr lang="ko-KR" altLang="en-US" dirty="0"/>
              <a:t>번 인덱스보다 뒤에 저장되어 있는 요소들은 앞으로 </a:t>
            </a:r>
            <a:r>
              <a:rPr lang="ko-KR" altLang="en-US" dirty="0" err="1"/>
              <a:t>한칸씩</a:t>
            </a:r>
            <a:r>
              <a:rPr lang="ko-KR" altLang="en-US" dirty="0"/>
              <a:t> 이동해야 하므로 </a:t>
            </a:r>
            <a:r>
              <a:rPr lang="en-US" altLang="ko-KR" dirty="0" err="1"/>
              <a:t>ArrayList</a:t>
            </a:r>
            <a:r>
              <a:rPr lang="ko-KR" altLang="en-US" dirty="0"/>
              <a:t>객체의 중간에 존재하는 요소를 제거하는 작업을 처리하는 것은 성능상 좋지 않다</a:t>
            </a:r>
            <a:r>
              <a:rPr lang="en-US" altLang="ko-KR" dirty="0"/>
              <a:t>. </a:t>
            </a:r>
            <a:r>
              <a:rPr lang="ko-KR" altLang="en-US" dirty="0"/>
              <a:t>중간에 존재하는 데이터를 삭제할 경우에는 </a:t>
            </a:r>
            <a:r>
              <a:rPr lang="en-US" altLang="ko-KR" dirty="0" err="1"/>
              <a:t>ArrayList</a:t>
            </a:r>
            <a:r>
              <a:rPr lang="ko-KR" altLang="en-US" dirty="0"/>
              <a:t>보다는 </a:t>
            </a:r>
            <a:r>
              <a:rPr lang="en-US" altLang="ko-KR" dirty="0" err="1"/>
              <a:t>LinkedList</a:t>
            </a:r>
            <a:r>
              <a:rPr lang="ko-KR" altLang="en-US" dirty="0"/>
              <a:t>를 사용하는 것이 효과적이다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66910" y="5786455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array1.add(2,”C”);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024298" y="592933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524364" y="55007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524496" y="55007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381752" y="55007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381884" y="55007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310578" y="5500702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38678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38810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96066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96198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96330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034" y="357167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코드처럼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객체의 중간에 요소를 추가하는 작업을 할 때도 하단 그림처럼 추가되는 요소 뒤의 요소 값들이 한 칸 뒤의 위치로 전부 복사되는 작업이 이루어져야 하므로 좋지 않다</a:t>
            </a:r>
            <a:r>
              <a:rPr lang="en-US" altLang="ko-KR" dirty="0"/>
              <a:t>. </a:t>
            </a:r>
            <a:r>
              <a:rPr lang="ko-KR" altLang="en-US" dirty="0"/>
              <a:t>이럴 경우에도 </a:t>
            </a:r>
            <a:r>
              <a:rPr lang="en-US" altLang="ko-KR" dirty="0" err="1"/>
              <a:t>LinkedList</a:t>
            </a:r>
            <a:r>
              <a:rPr lang="ko-KR" altLang="en-US" dirty="0"/>
              <a:t>가 효과적이다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8348" y="1643051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array1.add(2,”G”);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095736" y="17859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595802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5934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53190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53322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16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116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48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504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7636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96330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0710" y="1357298"/>
            <a:ext cx="10715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96462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2662" y="26431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코드를 실행했을 경우 </a:t>
            </a:r>
            <a:r>
              <a:rPr lang="en-US" altLang="ko-KR" dirty="0"/>
              <a:t>2</a:t>
            </a:r>
            <a:r>
              <a:rPr lang="ko-KR" altLang="en-US" dirty="0"/>
              <a:t>번 인덱스 위치보다 뒤에 존재하는 요소들은 </a:t>
            </a:r>
            <a:r>
              <a:rPr lang="ko-KR" altLang="en-US" dirty="0" err="1"/>
              <a:t>한칸씩</a:t>
            </a:r>
            <a:r>
              <a:rPr lang="ko-KR" altLang="en-US" dirty="0"/>
              <a:t> 뒤로 복사되는 작업이 진행된다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24034" y="3429001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상단에서 살펴보았듯이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객체는 데이터를 순차적으로 검색하거나 요소를 </a:t>
            </a:r>
            <a:r>
              <a:rPr lang="ko-KR" altLang="en-US" dirty="0" err="1"/>
              <a:t>맨뒤에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 err="1"/>
              <a:t>맨뒤의</a:t>
            </a:r>
            <a:r>
              <a:rPr lang="ko-KR" altLang="en-US" dirty="0"/>
              <a:t> 요소부터 삭제작업을 </a:t>
            </a:r>
            <a:r>
              <a:rPr lang="ko-KR" altLang="en-US" dirty="0" err="1"/>
              <a:t>실행할때</a:t>
            </a:r>
            <a:r>
              <a:rPr lang="ko-KR" altLang="en-US" dirty="0"/>
              <a:t> 효율적이며</a:t>
            </a:r>
            <a:r>
              <a:rPr lang="en-US" altLang="ko-KR" dirty="0"/>
              <a:t>, </a:t>
            </a:r>
            <a:r>
              <a:rPr lang="ko-KR" altLang="en-US" dirty="0"/>
              <a:t>요소를 중간에서 삭제하거나 요소를 </a:t>
            </a:r>
            <a:r>
              <a:rPr lang="ko-KR" altLang="en-US" dirty="0" err="1"/>
              <a:t>맨뒤가</a:t>
            </a:r>
            <a:r>
              <a:rPr lang="ko-KR" altLang="en-US" dirty="0"/>
              <a:t> 아닌 다른 위치에 작업을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객체가 효율적이다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38348" y="485776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기능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1224" y="5286388"/>
            <a:ext cx="60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al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r>
              <a:rPr lang="en-US" altLang="ko-KR" dirty="0" err="1"/>
              <a:t>al.add</a:t>
            </a:r>
            <a:r>
              <a:rPr lang="en-US" altLang="ko-KR" dirty="0"/>
              <a:t>(“A”);//</a:t>
            </a:r>
            <a:r>
              <a:rPr lang="ko-KR" altLang="en-US" dirty="0"/>
              <a:t>성공</a:t>
            </a:r>
            <a:endParaRPr lang="en-US" altLang="ko-KR" dirty="0"/>
          </a:p>
          <a:p>
            <a:r>
              <a:rPr lang="en-US" altLang="ko-KR" dirty="0" err="1"/>
              <a:t>al.add</a:t>
            </a:r>
            <a:r>
              <a:rPr lang="en-US" altLang="ko-KR" dirty="0"/>
              <a:t>(1);//</a:t>
            </a:r>
            <a:r>
              <a:rPr lang="ko-KR" altLang="en-US" dirty="0"/>
              <a:t>실패</a:t>
            </a:r>
            <a:r>
              <a:rPr lang="en-US" altLang="ko-KR" dirty="0"/>
              <a:t>(</a:t>
            </a:r>
            <a:r>
              <a:rPr lang="ko-KR" altLang="en-US" dirty="0"/>
              <a:t>오류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8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58" y="571480"/>
            <a:ext cx="842968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95472" y="21429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100" y="4286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6910" y="928671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인터페이스는 키와 쌍의 형태로 데이터를 저장해 주는 컬렉션 객체이다</a:t>
            </a:r>
            <a:r>
              <a:rPr lang="en-US" altLang="ko-KR" dirty="0"/>
              <a:t>. </a:t>
            </a:r>
            <a:r>
              <a:rPr lang="ko-KR" altLang="en-US" dirty="0"/>
              <a:t>다음과 같이 키와 값이 </a:t>
            </a:r>
            <a:r>
              <a:rPr lang="ko-KR" altLang="en-US" dirty="0" err="1"/>
              <a:t>한묶음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786" y="1714488"/>
            <a:ext cx="1143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                                        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4232" y="1714488"/>
            <a:ext cx="1143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“java”                                     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9786" y="2214554"/>
            <a:ext cx="1143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                                         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4232" y="2214555"/>
            <a:ext cx="1143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“password”                                       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1224" y="2786058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값은 중복될 수 있지만 키는 절대로 중복될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283" y="3214686"/>
            <a:ext cx="854871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982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348" y="28572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Iterator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ListIterator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4034" y="85723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Iterator</a:t>
            </a:r>
            <a:r>
              <a:rPr lang="ko-KR" altLang="en-US" dirty="0"/>
              <a:t>와 </a:t>
            </a:r>
            <a:r>
              <a:rPr lang="en-US" altLang="ko-KR" dirty="0" err="1"/>
              <a:t>ListIterstor</a:t>
            </a:r>
            <a:r>
              <a:rPr lang="ko-KR" altLang="en-US" dirty="0"/>
              <a:t>는 특정 컬렉션의 요소를 순차적으로 접근할수 있게 지원해 주는 인터페이스들이다</a:t>
            </a:r>
            <a:r>
              <a:rPr lang="en-US" altLang="ko-KR" dirty="0"/>
              <a:t>. </a:t>
            </a:r>
            <a:r>
              <a:rPr lang="ko-KR" altLang="en-US" dirty="0"/>
              <a:t>두 인터페이스 모두 빈번하게 사용되는 인터페이스이고 두 인터페이스의 차이점은 </a:t>
            </a:r>
            <a:r>
              <a:rPr lang="en-US" altLang="ko-KR" dirty="0" err="1"/>
              <a:t>Iterator</a:t>
            </a:r>
            <a:r>
              <a:rPr lang="en-US" altLang="ko-KR" dirty="0"/>
              <a:t> </a:t>
            </a:r>
            <a:r>
              <a:rPr lang="ko-KR" altLang="en-US" dirty="0"/>
              <a:t>인터페이스는 </a:t>
            </a:r>
            <a:r>
              <a:rPr lang="ko-KR" altLang="en-US" dirty="0" err="1"/>
              <a:t>전방향으로만</a:t>
            </a:r>
            <a:r>
              <a:rPr lang="ko-KR" altLang="en-US" dirty="0"/>
              <a:t> 이동하면서 요소작업을 </a:t>
            </a:r>
            <a:r>
              <a:rPr lang="ko-KR" altLang="en-US" dirty="0" err="1"/>
              <a:t>할수</a:t>
            </a:r>
            <a:r>
              <a:rPr lang="ko-KR" altLang="en-US" dirty="0"/>
              <a:t> 있지만 </a:t>
            </a:r>
            <a:r>
              <a:rPr lang="en-US" altLang="ko-KR" dirty="0" err="1"/>
              <a:t>ListIterator</a:t>
            </a:r>
            <a:r>
              <a:rPr lang="ko-KR" altLang="en-US" dirty="0"/>
              <a:t>는 후 방향으로도 이동하면서 작업을 할수 있다는 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ListIterator</a:t>
            </a:r>
            <a:r>
              <a:rPr lang="ko-KR" altLang="en-US" dirty="0"/>
              <a:t>는 </a:t>
            </a:r>
            <a:r>
              <a:rPr lang="en-US" altLang="ko-KR" dirty="0"/>
              <a:t>List</a:t>
            </a:r>
            <a:r>
              <a:rPr lang="ko-KR" altLang="en-US" dirty="0"/>
              <a:t>인터페이스 타입의 컬렉션에서만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4" y="571481"/>
            <a:ext cx="8905875" cy="607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66910" y="142852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Iterator</a:t>
            </a:r>
            <a:r>
              <a:rPr lang="ko-KR" altLang="en-US" dirty="0"/>
              <a:t>와 </a:t>
            </a:r>
            <a:r>
              <a:rPr lang="en-US" altLang="ko-KR" dirty="0" err="1"/>
              <a:t>ListIterator</a:t>
            </a:r>
            <a:r>
              <a:rPr lang="en-US" altLang="ko-KR" dirty="0"/>
              <a:t> </a:t>
            </a:r>
            <a:r>
              <a:rPr lang="ko-KR" altLang="en-US" dirty="0"/>
              <a:t>테스트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63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</cp:revision>
  <dcterms:created xsi:type="dcterms:W3CDTF">2022-07-19T02:10:44Z</dcterms:created>
  <dcterms:modified xsi:type="dcterms:W3CDTF">2022-07-19T02:10:59Z</dcterms:modified>
</cp:coreProperties>
</file>