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3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9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5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6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E2D5-74EC-40DF-8231-38ED389AA2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E685-4584-47DB-9AF2-5037D1CB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2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20" y="498192"/>
            <a:ext cx="2914650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091" y="409303"/>
            <a:ext cx="46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byte b = 1000;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469" y="1445623"/>
            <a:ext cx="49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long l1 = 1_000_000_000_000_000;//</a:t>
            </a:r>
            <a:r>
              <a:rPr lang="ko-KR" altLang="en-US" dirty="0" smtClean="0"/>
              <a:t>천조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02" y="1300605"/>
            <a:ext cx="3876675" cy="514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9" y="2481943"/>
            <a:ext cx="6886575" cy="495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086" y="3034920"/>
            <a:ext cx="4505325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612" y="3711450"/>
            <a:ext cx="8658225" cy="600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914" y="4873738"/>
            <a:ext cx="3219450" cy="285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397" y="4727036"/>
            <a:ext cx="2752725" cy="371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5173" y="5350226"/>
            <a:ext cx="3038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821086103053</dc:creator>
  <cp:lastModifiedBy>821086103053</cp:lastModifiedBy>
  <cp:revision>2</cp:revision>
  <dcterms:created xsi:type="dcterms:W3CDTF">2022-07-05T15:19:43Z</dcterms:created>
  <dcterms:modified xsi:type="dcterms:W3CDTF">2022-07-05T15:30:10Z</dcterms:modified>
</cp:coreProperties>
</file>