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标题</vt:lpstr>
      <vt:lpstr>标题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SH20180130</dc:creator>
  <cp:lastModifiedBy>SH20180130</cp:lastModifiedBy>
  <cp:revision>1</cp:revision>
  <dcterms:created xsi:type="dcterms:W3CDTF">2018-09-11T15:43:25Z</dcterms:created>
  <dcterms:modified xsi:type="dcterms:W3CDTF">2018-09-11T15:44:28Z</dcterms:modified>
</cp:coreProperties>
</file>