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0" r:id="rId15"/>
    <p:sldId id="269" r:id="rId16"/>
    <p:sldId id="25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F928F-09EC-4DD6-BC71-5A176F5D7F8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9BD75-5A06-48CE-B6F0-1F3E225C6A62}">
      <dgm:prSet custT="1"/>
      <dgm:spPr/>
      <dgm:t>
        <a:bodyPr/>
        <a:lstStyle/>
        <a:p>
          <a:pPr algn="ctr"/>
          <a:r>
            <a:rPr lang="en-US" sz="2800" dirty="0"/>
            <a:t>Age</a:t>
          </a:r>
        </a:p>
      </dgm:t>
    </dgm:pt>
    <dgm:pt modelId="{79A6C5FD-8A32-4127-A983-DEA86C1EE0F3}" type="parTrans" cxnId="{D4302DEC-35A7-42AD-8C06-EE5B88B32B8D}">
      <dgm:prSet/>
      <dgm:spPr/>
      <dgm:t>
        <a:bodyPr/>
        <a:lstStyle/>
        <a:p>
          <a:endParaRPr lang="en-US"/>
        </a:p>
      </dgm:t>
    </dgm:pt>
    <dgm:pt modelId="{50BDED93-9225-4084-B309-3F46DCDFC4E5}" type="sibTrans" cxnId="{D4302DEC-35A7-42AD-8C06-EE5B88B32B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492ED17-7947-4044-AFFE-A2802C2D9381}">
      <dgm:prSet custT="1"/>
      <dgm:spPr/>
      <dgm:t>
        <a:bodyPr/>
        <a:lstStyle/>
        <a:p>
          <a:pPr algn="ctr"/>
          <a:r>
            <a:rPr lang="en-US" sz="2800" dirty="0"/>
            <a:t>Gender</a:t>
          </a:r>
        </a:p>
      </dgm:t>
    </dgm:pt>
    <dgm:pt modelId="{64FF54FF-7500-477B-9EBF-3BB95BABEB33}" type="parTrans" cxnId="{C1146C7C-7F63-4F18-9A71-E0A753A53035}">
      <dgm:prSet/>
      <dgm:spPr/>
      <dgm:t>
        <a:bodyPr/>
        <a:lstStyle/>
        <a:p>
          <a:endParaRPr lang="en-US"/>
        </a:p>
      </dgm:t>
    </dgm:pt>
    <dgm:pt modelId="{4CDAB153-DF44-456E-AF99-8800AB64D989}" type="sibTrans" cxnId="{C1146C7C-7F63-4F18-9A71-E0A753A5303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BD03015-0BA8-4EA0-9763-F2FC639E8B94}">
      <dgm:prSet custT="1"/>
      <dgm:spPr/>
      <dgm:t>
        <a:bodyPr/>
        <a:lstStyle/>
        <a:p>
          <a:pPr algn="ctr"/>
          <a:r>
            <a:rPr lang="en-US" sz="2800" dirty="0"/>
            <a:t>Education</a:t>
          </a:r>
        </a:p>
      </dgm:t>
    </dgm:pt>
    <dgm:pt modelId="{13184AE1-2043-43B8-B101-1A478145F8A8}" type="parTrans" cxnId="{E32599FE-DA9E-4AEF-B0CB-F8C8CB94ED21}">
      <dgm:prSet/>
      <dgm:spPr/>
      <dgm:t>
        <a:bodyPr/>
        <a:lstStyle/>
        <a:p>
          <a:endParaRPr lang="en-US"/>
        </a:p>
      </dgm:t>
    </dgm:pt>
    <dgm:pt modelId="{4D187489-D902-4089-8E58-3B389F960B46}" type="sibTrans" cxnId="{E32599FE-DA9E-4AEF-B0CB-F8C8CB94ED2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30EBD3F-8955-4A64-AE91-B8F416F84288}">
      <dgm:prSet custT="1"/>
      <dgm:spPr/>
      <dgm:t>
        <a:bodyPr/>
        <a:lstStyle/>
        <a:p>
          <a:pPr algn="ctr"/>
          <a:r>
            <a:rPr lang="en-US" sz="2800" dirty="0"/>
            <a:t>Income</a:t>
          </a:r>
        </a:p>
      </dgm:t>
    </dgm:pt>
    <dgm:pt modelId="{EFFD98AC-36C0-4A4F-8B4F-A447D6525F6D}" type="parTrans" cxnId="{A6D19D1A-5A59-497A-9F68-906A0B2D9C5A}">
      <dgm:prSet/>
      <dgm:spPr/>
      <dgm:t>
        <a:bodyPr/>
        <a:lstStyle/>
        <a:p>
          <a:endParaRPr lang="en-US"/>
        </a:p>
      </dgm:t>
    </dgm:pt>
    <dgm:pt modelId="{7FDE1F9E-68AF-43DA-B8AE-419B20F7F2FA}" type="sibTrans" cxnId="{A6D19D1A-5A59-497A-9F68-906A0B2D9C5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B2708E9-EE22-43C8-9555-A4C5D4FB37BE}">
      <dgm:prSet custT="1"/>
      <dgm:spPr/>
      <dgm:t>
        <a:bodyPr/>
        <a:lstStyle/>
        <a:p>
          <a:pPr algn="ctr"/>
          <a:r>
            <a:rPr lang="en-US" sz="2800" dirty="0"/>
            <a:t>Fast Food</a:t>
          </a:r>
        </a:p>
      </dgm:t>
    </dgm:pt>
    <dgm:pt modelId="{076F3971-E0C0-4061-8D47-D13B0838AF64}" type="parTrans" cxnId="{B935EFA4-6C4B-405C-885B-3B7009AB00DB}">
      <dgm:prSet/>
      <dgm:spPr/>
      <dgm:t>
        <a:bodyPr/>
        <a:lstStyle/>
        <a:p>
          <a:endParaRPr lang="en-US"/>
        </a:p>
      </dgm:t>
    </dgm:pt>
    <dgm:pt modelId="{3515DEB5-9EC2-4576-906A-5648D9B5A627}" type="sibTrans" cxnId="{B935EFA4-6C4B-405C-885B-3B7009AB00D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EC3E08A-1E86-4396-96CC-749480037F52}" type="pres">
      <dgm:prSet presAssocID="{E2FF928F-09EC-4DD6-BC71-5A176F5D7F8B}" presName="linearFlow" presStyleCnt="0">
        <dgm:presLayoutVars>
          <dgm:dir/>
          <dgm:animLvl val="lvl"/>
          <dgm:resizeHandles val="exact"/>
        </dgm:presLayoutVars>
      </dgm:prSet>
      <dgm:spPr/>
    </dgm:pt>
    <dgm:pt modelId="{E92629A5-6B06-4802-89C7-9FA933D53B49}" type="pres">
      <dgm:prSet presAssocID="{9309BD75-5A06-48CE-B6F0-1F3E225C6A62}" presName="compositeNode" presStyleCnt="0"/>
      <dgm:spPr/>
    </dgm:pt>
    <dgm:pt modelId="{41C37B82-CD86-427B-83AA-E33A36553269}" type="pres">
      <dgm:prSet presAssocID="{9309BD75-5A06-48CE-B6F0-1F3E225C6A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64199B-7886-4EBC-9008-EBA888469990}" type="pres">
      <dgm:prSet presAssocID="{9309BD75-5A06-48CE-B6F0-1F3E225C6A62}" presName="parSh" presStyleCnt="0"/>
      <dgm:spPr/>
    </dgm:pt>
    <dgm:pt modelId="{82577043-90BA-40CD-B19B-356A99DBD029}" type="pres">
      <dgm:prSet presAssocID="{9309BD75-5A06-48CE-B6F0-1F3E225C6A62}" presName="lineNode" presStyleLbl="alignAccFollowNode1" presStyleIdx="0" presStyleCnt="15"/>
      <dgm:spPr/>
    </dgm:pt>
    <dgm:pt modelId="{8390EE12-2009-4599-BB05-A711EA9B37F4}" type="pres">
      <dgm:prSet presAssocID="{9309BD75-5A06-48CE-B6F0-1F3E225C6A62}" presName="lineArrowNode" presStyleLbl="alignAccFollowNode1" presStyleIdx="1" presStyleCnt="15"/>
      <dgm:spPr/>
    </dgm:pt>
    <dgm:pt modelId="{82775A21-A47E-415B-A693-AF89641DE994}" type="pres">
      <dgm:prSet presAssocID="{50BDED93-9225-4084-B309-3F46DCDFC4E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F77B682-76DF-4014-A27C-A0BDCBAD972B}" type="pres">
      <dgm:prSet presAssocID="{50BDED93-9225-4084-B309-3F46DCDFC4E5}" presName="spacerBetweenCircleAndCallout" presStyleCnt="0">
        <dgm:presLayoutVars/>
      </dgm:prSet>
      <dgm:spPr/>
    </dgm:pt>
    <dgm:pt modelId="{D50E9B92-1440-45E2-9580-9FB59AE95991}" type="pres">
      <dgm:prSet presAssocID="{9309BD75-5A06-48CE-B6F0-1F3E225C6A62}" presName="nodeText" presStyleLbl="alignAccFollowNode1" presStyleIdx="2" presStyleCnt="15">
        <dgm:presLayoutVars>
          <dgm:bulletEnabled val="1"/>
        </dgm:presLayoutVars>
      </dgm:prSet>
      <dgm:spPr/>
    </dgm:pt>
    <dgm:pt modelId="{90798598-AB6A-4439-856F-C1FAF4E5541A}" type="pres">
      <dgm:prSet presAssocID="{50BDED93-9225-4084-B309-3F46DCDFC4E5}" presName="sibTransComposite" presStyleCnt="0"/>
      <dgm:spPr/>
    </dgm:pt>
    <dgm:pt modelId="{6AFAE78B-DD31-4207-A358-42DDF0049A8A}" type="pres">
      <dgm:prSet presAssocID="{7492ED17-7947-4044-AFFE-A2802C2D9381}" presName="compositeNode" presStyleCnt="0"/>
      <dgm:spPr/>
    </dgm:pt>
    <dgm:pt modelId="{4DECD5B6-CA69-4974-89B5-6BC0CFA3C85E}" type="pres">
      <dgm:prSet presAssocID="{7492ED17-7947-4044-AFFE-A2802C2D93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92994C-2D13-4CA2-A431-21A4EDCFF8D1}" type="pres">
      <dgm:prSet presAssocID="{7492ED17-7947-4044-AFFE-A2802C2D9381}" presName="parSh" presStyleCnt="0"/>
      <dgm:spPr/>
    </dgm:pt>
    <dgm:pt modelId="{AE6F2F1A-B973-4797-BD33-F8E3F217A03B}" type="pres">
      <dgm:prSet presAssocID="{7492ED17-7947-4044-AFFE-A2802C2D9381}" presName="lineNode" presStyleLbl="alignAccFollowNode1" presStyleIdx="3" presStyleCnt="15"/>
      <dgm:spPr/>
    </dgm:pt>
    <dgm:pt modelId="{E3F66991-71CC-43E2-94DD-B7D1344403BD}" type="pres">
      <dgm:prSet presAssocID="{7492ED17-7947-4044-AFFE-A2802C2D9381}" presName="lineArrowNode" presStyleLbl="alignAccFollowNode1" presStyleIdx="4" presStyleCnt="15"/>
      <dgm:spPr/>
    </dgm:pt>
    <dgm:pt modelId="{F15473CC-2526-4B46-B533-A1AACAA1E684}" type="pres">
      <dgm:prSet presAssocID="{4CDAB153-DF44-456E-AF99-8800AB64D98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C9D262AF-BC3D-4B63-8D65-7205E98B402F}" type="pres">
      <dgm:prSet presAssocID="{4CDAB153-DF44-456E-AF99-8800AB64D989}" presName="spacerBetweenCircleAndCallout" presStyleCnt="0">
        <dgm:presLayoutVars/>
      </dgm:prSet>
      <dgm:spPr/>
    </dgm:pt>
    <dgm:pt modelId="{44CCFF20-6305-4CBD-B70A-6E95A46FE2F5}" type="pres">
      <dgm:prSet presAssocID="{7492ED17-7947-4044-AFFE-A2802C2D9381}" presName="nodeText" presStyleLbl="alignAccFollowNode1" presStyleIdx="5" presStyleCnt="15">
        <dgm:presLayoutVars>
          <dgm:bulletEnabled val="1"/>
        </dgm:presLayoutVars>
      </dgm:prSet>
      <dgm:spPr/>
    </dgm:pt>
    <dgm:pt modelId="{5AA5525E-4D84-4208-8A80-57DF7C28CB01}" type="pres">
      <dgm:prSet presAssocID="{4CDAB153-DF44-456E-AF99-8800AB64D989}" presName="sibTransComposite" presStyleCnt="0"/>
      <dgm:spPr/>
    </dgm:pt>
    <dgm:pt modelId="{0485737F-0473-4C3E-BD99-B9F9CF4C25EA}" type="pres">
      <dgm:prSet presAssocID="{8BD03015-0BA8-4EA0-9763-F2FC639E8B94}" presName="compositeNode" presStyleCnt="0"/>
      <dgm:spPr/>
    </dgm:pt>
    <dgm:pt modelId="{33FEE85B-3FBE-435E-8584-E0FA914C283B}" type="pres">
      <dgm:prSet presAssocID="{8BD03015-0BA8-4EA0-9763-F2FC639E8B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9E87C9-258E-446D-AA53-F56F4848D1E5}" type="pres">
      <dgm:prSet presAssocID="{8BD03015-0BA8-4EA0-9763-F2FC639E8B94}" presName="parSh" presStyleCnt="0"/>
      <dgm:spPr/>
    </dgm:pt>
    <dgm:pt modelId="{59129844-7371-44AA-8E69-72CE54780E45}" type="pres">
      <dgm:prSet presAssocID="{8BD03015-0BA8-4EA0-9763-F2FC639E8B94}" presName="lineNode" presStyleLbl="alignAccFollowNode1" presStyleIdx="6" presStyleCnt="15"/>
      <dgm:spPr/>
    </dgm:pt>
    <dgm:pt modelId="{40908BD3-C342-462D-ACB4-661F4B6372FE}" type="pres">
      <dgm:prSet presAssocID="{8BD03015-0BA8-4EA0-9763-F2FC639E8B94}" presName="lineArrowNode" presStyleLbl="alignAccFollowNode1" presStyleIdx="7" presStyleCnt="15"/>
      <dgm:spPr/>
    </dgm:pt>
    <dgm:pt modelId="{F60A64F4-53A0-447C-BA3F-60AF997DE686}" type="pres">
      <dgm:prSet presAssocID="{4D187489-D902-4089-8E58-3B389F960B4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A63E197E-2AB1-46DA-9C0D-9624E02E6C6D}" type="pres">
      <dgm:prSet presAssocID="{4D187489-D902-4089-8E58-3B389F960B46}" presName="spacerBetweenCircleAndCallout" presStyleCnt="0">
        <dgm:presLayoutVars/>
      </dgm:prSet>
      <dgm:spPr/>
    </dgm:pt>
    <dgm:pt modelId="{84D838A5-8431-4E00-8FE4-8D31EB4924A9}" type="pres">
      <dgm:prSet presAssocID="{8BD03015-0BA8-4EA0-9763-F2FC639E8B94}" presName="nodeText" presStyleLbl="alignAccFollowNode1" presStyleIdx="8" presStyleCnt="15">
        <dgm:presLayoutVars>
          <dgm:bulletEnabled val="1"/>
        </dgm:presLayoutVars>
      </dgm:prSet>
      <dgm:spPr/>
    </dgm:pt>
    <dgm:pt modelId="{005BE599-6CCD-4B90-B86F-7948F9BD040B}" type="pres">
      <dgm:prSet presAssocID="{4D187489-D902-4089-8E58-3B389F960B46}" presName="sibTransComposite" presStyleCnt="0"/>
      <dgm:spPr/>
    </dgm:pt>
    <dgm:pt modelId="{CBEB8A1F-A48F-468E-8BFA-D6384334F731}" type="pres">
      <dgm:prSet presAssocID="{F30EBD3F-8955-4A64-AE91-B8F416F84288}" presName="compositeNode" presStyleCnt="0"/>
      <dgm:spPr/>
    </dgm:pt>
    <dgm:pt modelId="{F075AE46-83CE-49BD-B9C6-CF818E92A7E6}" type="pres">
      <dgm:prSet presAssocID="{F30EBD3F-8955-4A64-AE91-B8F416F84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1A4358-AA78-460F-9A93-181931D49B5A}" type="pres">
      <dgm:prSet presAssocID="{F30EBD3F-8955-4A64-AE91-B8F416F84288}" presName="parSh" presStyleCnt="0"/>
      <dgm:spPr/>
    </dgm:pt>
    <dgm:pt modelId="{E5FD745B-0E16-455F-B059-8FAAF4A65BA5}" type="pres">
      <dgm:prSet presAssocID="{F30EBD3F-8955-4A64-AE91-B8F416F84288}" presName="lineNode" presStyleLbl="alignAccFollowNode1" presStyleIdx="9" presStyleCnt="15"/>
      <dgm:spPr/>
    </dgm:pt>
    <dgm:pt modelId="{DD83F922-0372-48FE-BFFD-795DF565C32A}" type="pres">
      <dgm:prSet presAssocID="{F30EBD3F-8955-4A64-AE91-B8F416F84288}" presName="lineArrowNode" presStyleLbl="alignAccFollowNode1" presStyleIdx="10" presStyleCnt="15"/>
      <dgm:spPr/>
    </dgm:pt>
    <dgm:pt modelId="{CFA66735-6467-4B0A-9D62-52E7FE3EB416}" type="pres">
      <dgm:prSet presAssocID="{7FDE1F9E-68AF-43DA-B8AE-419B20F7F2FA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3FCD608A-28FB-409A-9999-FC040C70AE0C}" type="pres">
      <dgm:prSet presAssocID="{7FDE1F9E-68AF-43DA-B8AE-419B20F7F2FA}" presName="spacerBetweenCircleAndCallout" presStyleCnt="0">
        <dgm:presLayoutVars/>
      </dgm:prSet>
      <dgm:spPr/>
    </dgm:pt>
    <dgm:pt modelId="{5DEB754C-D3B2-4071-B3AB-DF3DB309EE41}" type="pres">
      <dgm:prSet presAssocID="{F30EBD3F-8955-4A64-AE91-B8F416F84288}" presName="nodeText" presStyleLbl="alignAccFollowNode1" presStyleIdx="11" presStyleCnt="15" custLinFactNeighborX="1400" custLinFactNeighborY="1">
        <dgm:presLayoutVars>
          <dgm:bulletEnabled val="1"/>
        </dgm:presLayoutVars>
      </dgm:prSet>
      <dgm:spPr/>
    </dgm:pt>
    <dgm:pt modelId="{917DE422-BAB6-47FC-B6F5-3B40C9BCDA13}" type="pres">
      <dgm:prSet presAssocID="{7FDE1F9E-68AF-43DA-B8AE-419B20F7F2FA}" presName="sibTransComposite" presStyleCnt="0"/>
      <dgm:spPr/>
    </dgm:pt>
    <dgm:pt modelId="{DB087F96-1F7C-4D10-8DF3-540E8B055F98}" type="pres">
      <dgm:prSet presAssocID="{6B2708E9-EE22-43C8-9555-A4C5D4FB37BE}" presName="compositeNode" presStyleCnt="0"/>
      <dgm:spPr/>
    </dgm:pt>
    <dgm:pt modelId="{30738976-A8D4-4978-B364-0DE1F946A1CE}" type="pres">
      <dgm:prSet presAssocID="{6B2708E9-EE22-43C8-9555-A4C5D4FB37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6C59D4-DEE9-46EE-94D6-B264CCE959FF}" type="pres">
      <dgm:prSet presAssocID="{6B2708E9-EE22-43C8-9555-A4C5D4FB37BE}" presName="parSh" presStyleCnt="0"/>
      <dgm:spPr/>
    </dgm:pt>
    <dgm:pt modelId="{6F85E58E-3097-4EE1-BC3F-2964F3CB2FA6}" type="pres">
      <dgm:prSet presAssocID="{6B2708E9-EE22-43C8-9555-A4C5D4FB37BE}" presName="lineNode" presStyleLbl="alignAccFollowNode1" presStyleIdx="12" presStyleCnt="15"/>
      <dgm:spPr/>
    </dgm:pt>
    <dgm:pt modelId="{DC33A382-066F-4B95-9D43-38435F2C7753}" type="pres">
      <dgm:prSet presAssocID="{6B2708E9-EE22-43C8-9555-A4C5D4FB37BE}" presName="lineArrowNode" presStyleLbl="alignAccFollowNode1" presStyleIdx="13" presStyleCnt="15"/>
      <dgm:spPr/>
    </dgm:pt>
    <dgm:pt modelId="{75348DF0-EA55-4FA2-9B27-C561837B7FAF}" type="pres">
      <dgm:prSet presAssocID="{3515DEB5-9EC2-4576-906A-5648D9B5A62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2445CDF-CCB5-489D-A1EB-CD8FE9540D42}" type="pres">
      <dgm:prSet presAssocID="{3515DEB5-9EC2-4576-906A-5648D9B5A627}" presName="spacerBetweenCircleAndCallout" presStyleCnt="0">
        <dgm:presLayoutVars/>
      </dgm:prSet>
      <dgm:spPr/>
    </dgm:pt>
    <dgm:pt modelId="{D6DA7879-62C7-49F2-8594-B0558F0AAA3D}" type="pres">
      <dgm:prSet presAssocID="{6B2708E9-EE22-43C8-9555-A4C5D4FB37BE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57D10C-339E-440A-8A3A-15E0FBD6A9CC}" type="presOf" srcId="{3515DEB5-9EC2-4576-906A-5648D9B5A627}" destId="{75348DF0-EA55-4FA2-9B27-C561837B7FAF}" srcOrd="0" destOrd="0" presId="urn:microsoft.com/office/officeart/2016/7/layout/LinearArrowProcessNumbered"/>
    <dgm:cxn modelId="{04F68513-F432-42BA-ACDD-80EFB7237433}" type="presOf" srcId="{6B2708E9-EE22-43C8-9555-A4C5D4FB37BE}" destId="{D6DA7879-62C7-49F2-8594-B0558F0AAA3D}" srcOrd="0" destOrd="0" presId="urn:microsoft.com/office/officeart/2016/7/layout/LinearArrowProcessNumbered"/>
    <dgm:cxn modelId="{A6D19D1A-5A59-497A-9F68-906A0B2D9C5A}" srcId="{E2FF928F-09EC-4DD6-BC71-5A176F5D7F8B}" destId="{F30EBD3F-8955-4A64-AE91-B8F416F84288}" srcOrd="3" destOrd="0" parTransId="{EFFD98AC-36C0-4A4F-8B4F-A447D6525F6D}" sibTransId="{7FDE1F9E-68AF-43DA-B8AE-419B20F7F2FA}"/>
    <dgm:cxn modelId="{D822A931-AD35-4834-B38E-D6F5DAC94AF4}" type="presOf" srcId="{4CDAB153-DF44-456E-AF99-8800AB64D989}" destId="{F15473CC-2526-4B46-B533-A1AACAA1E684}" srcOrd="0" destOrd="0" presId="urn:microsoft.com/office/officeart/2016/7/layout/LinearArrowProcessNumbered"/>
    <dgm:cxn modelId="{9EDFCE66-6A61-4764-859F-BD473601326D}" type="presOf" srcId="{7FDE1F9E-68AF-43DA-B8AE-419B20F7F2FA}" destId="{CFA66735-6467-4B0A-9D62-52E7FE3EB416}" srcOrd="0" destOrd="0" presId="urn:microsoft.com/office/officeart/2016/7/layout/LinearArrowProcessNumbered"/>
    <dgm:cxn modelId="{D7B07468-B6F0-4A05-B33B-5124AE2044BF}" type="presOf" srcId="{F30EBD3F-8955-4A64-AE91-B8F416F84288}" destId="{5DEB754C-D3B2-4071-B3AB-DF3DB309EE41}" srcOrd="0" destOrd="0" presId="urn:microsoft.com/office/officeart/2016/7/layout/LinearArrowProcessNumbered"/>
    <dgm:cxn modelId="{ED57BA48-2A6E-4E8C-B28C-A964E7153A14}" type="presOf" srcId="{7492ED17-7947-4044-AFFE-A2802C2D9381}" destId="{44CCFF20-6305-4CBD-B70A-6E95A46FE2F5}" srcOrd="0" destOrd="0" presId="urn:microsoft.com/office/officeart/2016/7/layout/LinearArrowProcessNumbered"/>
    <dgm:cxn modelId="{076C996D-910C-4D66-9542-C30FE612435B}" type="presOf" srcId="{9309BD75-5A06-48CE-B6F0-1F3E225C6A62}" destId="{D50E9B92-1440-45E2-9580-9FB59AE95991}" srcOrd="0" destOrd="0" presId="urn:microsoft.com/office/officeart/2016/7/layout/LinearArrowProcessNumbered"/>
    <dgm:cxn modelId="{CFB43D7C-5704-410C-B6CD-F0FBC1F31141}" type="presOf" srcId="{50BDED93-9225-4084-B309-3F46DCDFC4E5}" destId="{82775A21-A47E-415B-A693-AF89641DE994}" srcOrd="0" destOrd="0" presId="urn:microsoft.com/office/officeart/2016/7/layout/LinearArrowProcessNumbered"/>
    <dgm:cxn modelId="{C1146C7C-7F63-4F18-9A71-E0A753A53035}" srcId="{E2FF928F-09EC-4DD6-BC71-5A176F5D7F8B}" destId="{7492ED17-7947-4044-AFFE-A2802C2D9381}" srcOrd="1" destOrd="0" parTransId="{64FF54FF-7500-477B-9EBF-3BB95BABEB33}" sibTransId="{4CDAB153-DF44-456E-AF99-8800AB64D989}"/>
    <dgm:cxn modelId="{7552217D-9822-479C-8A72-9FEF745D1A6F}" type="presOf" srcId="{E2FF928F-09EC-4DD6-BC71-5A176F5D7F8B}" destId="{8EC3E08A-1E86-4396-96CC-749480037F52}" srcOrd="0" destOrd="0" presId="urn:microsoft.com/office/officeart/2016/7/layout/LinearArrowProcessNumbered"/>
    <dgm:cxn modelId="{B935EFA4-6C4B-405C-885B-3B7009AB00DB}" srcId="{E2FF928F-09EC-4DD6-BC71-5A176F5D7F8B}" destId="{6B2708E9-EE22-43C8-9555-A4C5D4FB37BE}" srcOrd="4" destOrd="0" parTransId="{076F3971-E0C0-4061-8D47-D13B0838AF64}" sibTransId="{3515DEB5-9EC2-4576-906A-5648D9B5A627}"/>
    <dgm:cxn modelId="{11B581BF-72A1-4805-BC3B-5DE525A5A8AE}" type="presOf" srcId="{8BD03015-0BA8-4EA0-9763-F2FC639E8B94}" destId="{84D838A5-8431-4E00-8FE4-8D31EB4924A9}" srcOrd="0" destOrd="0" presId="urn:microsoft.com/office/officeart/2016/7/layout/LinearArrowProcessNumbered"/>
    <dgm:cxn modelId="{D4302DEC-35A7-42AD-8C06-EE5B88B32B8D}" srcId="{E2FF928F-09EC-4DD6-BC71-5A176F5D7F8B}" destId="{9309BD75-5A06-48CE-B6F0-1F3E225C6A62}" srcOrd="0" destOrd="0" parTransId="{79A6C5FD-8A32-4127-A983-DEA86C1EE0F3}" sibTransId="{50BDED93-9225-4084-B309-3F46DCDFC4E5}"/>
    <dgm:cxn modelId="{BEED57F4-8195-4972-B282-0487ACDDD530}" type="presOf" srcId="{4D187489-D902-4089-8E58-3B389F960B46}" destId="{F60A64F4-53A0-447C-BA3F-60AF997DE686}" srcOrd="0" destOrd="0" presId="urn:microsoft.com/office/officeart/2016/7/layout/LinearArrowProcessNumbered"/>
    <dgm:cxn modelId="{E32599FE-DA9E-4AEF-B0CB-F8C8CB94ED21}" srcId="{E2FF928F-09EC-4DD6-BC71-5A176F5D7F8B}" destId="{8BD03015-0BA8-4EA0-9763-F2FC639E8B94}" srcOrd="2" destOrd="0" parTransId="{13184AE1-2043-43B8-B101-1A478145F8A8}" sibTransId="{4D187489-D902-4089-8E58-3B389F960B46}"/>
    <dgm:cxn modelId="{4C891CA6-B71D-45C9-9010-0080E7CC3661}" type="presParOf" srcId="{8EC3E08A-1E86-4396-96CC-749480037F52}" destId="{E92629A5-6B06-4802-89C7-9FA933D53B49}" srcOrd="0" destOrd="0" presId="urn:microsoft.com/office/officeart/2016/7/layout/LinearArrowProcessNumbered"/>
    <dgm:cxn modelId="{2FCB4A71-24BB-45C1-83F3-97FEFF8F2DF8}" type="presParOf" srcId="{E92629A5-6B06-4802-89C7-9FA933D53B49}" destId="{41C37B82-CD86-427B-83AA-E33A36553269}" srcOrd="0" destOrd="0" presId="urn:microsoft.com/office/officeart/2016/7/layout/LinearArrowProcessNumbered"/>
    <dgm:cxn modelId="{184AE7E2-A268-4E4C-8BC4-51DF3E822F1D}" type="presParOf" srcId="{E92629A5-6B06-4802-89C7-9FA933D53B49}" destId="{3364199B-7886-4EBC-9008-EBA888469990}" srcOrd="1" destOrd="0" presId="urn:microsoft.com/office/officeart/2016/7/layout/LinearArrowProcessNumbered"/>
    <dgm:cxn modelId="{DCDDEAA3-50B9-4089-9E3C-B38DAED2BFEC}" type="presParOf" srcId="{3364199B-7886-4EBC-9008-EBA888469990}" destId="{82577043-90BA-40CD-B19B-356A99DBD029}" srcOrd="0" destOrd="0" presId="urn:microsoft.com/office/officeart/2016/7/layout/LinearArrowProcessNumbered"/>
    <dgm:cxn modelId="{4EE1DF8D-5667-4972-8C6B-5A34DF80F78D}" type="presParOf" srcId="{3364199B-7886-4EBC-9008-EBA888469990}" destId="{8390EE12-2009-4599-BB05-A711EA9B37F4}" srcOrd="1" destOrd="0" presId="urn:microsoft.com/office/officeart/2016/7/layout/LinearArrowProcessNumbered"/>
    <dgm:cxn modelId="{C964EE99-AC0C-4A7E-9373-DFCF716C659F}" type="presParOf" srcId="{3364199B-7886-4EBC-9008-EBA888469990}" destId="{82775A21-A47E-415B-A693-AF89641DE994}" srcOrd="2" destOrd="0" presId="urn:microsoft.com/office/officeart/2016/7/layout/LinearArrowProcessNumbered"/>
    <dgm:cxn modelId="{97E83462-6D70-4657-97A6-C21E5D3D0B6D}" type="presParOf" srcId="{3364199B-7886-4EBC-9008-EBA888469990}" destId="{4F77B682-76DF-4014-A27C-A0BDCBAD972B}" srcOrd="3" destOrd="0" presId="urn:microsoft.com/office/officeart/2016/7/layout/LinearArrowProcessNumbered"/>
    <dgm:cxn modelId="{97D4D455-B82E-4574-83D8-FFE3C54B84ED}" type="presParOf" srcId="{E92629A5-6B06-4802-89C7-9FA933D53B49}" destId="{D50E9B92-1440-45E2-9580-9FB59AE95991}" srcOrd="2" destOrd="0" presId="urn:microsoft.com/office/officeart/2016/7/layout/LinearArrowProcessNumbered"/>
    <dgm:cxn modelId="{D2C1B255-09D2-45F1-B9B5-747D42D6FF4A}" type="presParOf" srcId="{8EC3E08A-1E86-4396-96CC-749480037F52}" destId="{90798598-AB6A-4439-856F-C1FAF4E5541A}" srcOrd="1" destOrd="0" presId="urn:microsoft.com/office/officeart/2016/7/layout/LinearArrowProcessNumbered"/>
    <dgm:cxn modelId="{30D90A33-B805-4479-9B53-4B5256B2A9D4}" type="presParOf" srcId="{8EC3E08A-1E86-4396-96CC-749480037F52}" destId="{6AFAE78B-DD31-4207-A358-42DDF0049A8A}" srcOrd="2" destOrd="0" presId="urn:microsoft.com/office/officeart/2016/7/layout/LinearArrowProcessNumbered"/>
    <dgm:cxn modelId="{FB57AA81-5C98-4262-817E-CCB04C986C45}" type="presParOf" srcId="{6AFAE78B-DD31-4207-A358-42DDF0049A8A}" destId="{4DECD5B6-CA69-4974-89B5-6BC0CFA3C85E}" srcOrd="0" destOrd="0" presId="urn:microsoft.com/office/officeart/2016/7/layout/LinearArrowProcessNumbered"/>
    <dgm:cxn modelId="{47F162DE-820A-4E1E-8941-1A8F8F28C8E8}" type="presParOf" srcId="{6AFAE78B-DD31-4207-A358-42DDF0049A8A}" destId="{EA92994C-2D13-4CA2-A431-21A4EDCFF8D1}" srcOrd="1" destOrd="0" presId="urn:microsoft.com/office/officeart/2016/7/layout/LinearArrowProcessNumbered"/>
    <dgm:cxn modelId="{30F24CF3-70E2-43BA-9C62-1174933CE0DD}" type="presParOf" srcId="{EA92994C-2D13-4CA2-A431-21A4EDCFF8D1}" destId="{AE6F2F1A-B973-4797-BD33-F8E3F217A03B}" srcOrd="0" destOrd="0" presId="urn:microsoft.com/office/officeart/2016/7/layout/LinearArrowProcessNumbered"/>
    <dgm:cxn modelId="{93F061E2-2169-4CC3-B520-A791EBE9F911}" type="presParOf" srcId="{EA92994C-2D13-4CA2-A431-21A4EDCFF8D1}" destId="{E3F66991-71CC-43E2-94DD-B7D1344403BD}" srcOrd="1" destOrd="0" presId="urn:microsoft.com/office/officeart/2016/7/layout/LinearArrowProcessNumbered"/>
    <dgm:cxn modelId="{5D18DBAD-3D61-42E5-89E6-B748331D486B}" type="presParOf" srcId="{EA92994C-2D13-4CA2-A431-21A4EDCFF8D1}" destId="{F15473CC-2526-4B46-B533-A1AACAA1E684}" srcOrd="2" destOrd="0" presId="urn:microsoft.com/office/officeart/2016/7/layout/LinearArrowProcessNumbered"/>
    <dgm:cxn modelId="{B4327878-2B36-4664-A976-A0640A2A124F}" type="presParOf" srcId="{EA92994C-2D13-4CA2-A431-21A4EDCFF8D1}" destId="{C9D262AF-BC3D-4B63-8D65-7205E98B402F}" srcOrd="3" destOrd="0" presId="urn:microsoft.com/office/officeart/2016/7/layout/LinearArrowProcessNumbered"/>
    <dgm:cxn modelId="{14661795-7991-462C-82B9-723E1C6AAB6E}" type="presParOf" srcId="{6AFAE78B-DD31-4207-A358-42DDF0049A8A}" destId="{44CCFF20-6305-4CBD-B70A-6E95A46FE2F5}" srcOrd="2" destOrd="0" presId="urn:microsoft.com/office/officeart/2016/7/layout/LinearArrowProcessNumbered"/>
    <dgm:cxn modelId="{3251A541-71D1-4110-8CEE-814083FC4696}" type="presParOf" srcId="{8EC3E08A-1E86-4396-96CC-749480037F52}" destId="{5AA5525E-4D84-4208-8A80-57DF7C28CB01}" srcOrd="3" destOrd="0" presId="urn:microsoft.com/office/officeart/2016/7/layout/LinearArrowProcessNumbered"/>
    <dgm:cxn modelId="{AD675589-FE46-4407-AB7C-CE34E1CF11BF}" type="presParOf" srcId="{8EC3E08A-1E86-4396-96CC-749480037F52}" destId="{0485737F-0473-4C3E-BD99-B9F9CF4C25EA}" srcOrd="4" destOrd="0" presId="urn:microsoft.com/office/officeart/2016/7/layout/LinearArrowProcessNumbered"/>
    <dgm:cxn modelId="{1C6497A5-45EF-4C9A-96FE-7DE42A794433}" type="presParOf" srcId="{0485737F-0473-4C3E-BD99-B9F9CF4C25EA}" destId="{33FEE85B-3FBE-435E-8584-E0FA914C283B}" srcOrd="0" destOrd="0" presId="urn:microsoft.com/office/officeart/2016/7/layout/LinearArrowProcessNumbered"/>
    <dgm:cxn modelId="{0797EFF9-CC8F-4EC3-821D-1B1F73A08C09}" type="presParOf" srcId="{0485737F-0473-4C3E-BD99-B9F9CF4C25EA}" destId="{E89E87C9-258E-446D-AA53-F56F4848D1E5}" srcOrd="1" destOrd="0" presId="urn:microsoft.com/office/officeart/2016/7/layout/LinearArrowProcessNumbered"/>
    <dgm:cxn modelId="{6416CD76-4198-4218-9DB0-9863E4DB3A01}" type="presParOf" srcId="{E89E87C9-258E-446D-AA53-F56F4848D1E5}" destId="{59129844-7371-44AA-8E69-72CE54780E45}" srcOrd="0" destOrd="0" presId="urn:microsoft.com/office/officeart/2016/7/layout/LinearArrowProcessNumbered"/>
    <dgm:cxn modelId="{730F6EE2-DF34-4079-A02F-FA9797DC51EF}" type="presParOf" srcId="{E89E87C9-258E-446D-AA53-F56F4848D1E5}" destId="{40908BD3-C342-462D-ACB4-661F4B6372FE}" srcOrd="1" destOrd="0" presId="urn:microsoft.com/office/officeart/2016/7/layout/LinearArrowProcessNumbered"/>
    <dgm:cxn modelId="{BD642D9C-A449-42FF-9523-56488D6D1318}" type="presParOf" srcId="{E89E87C9-258E-446D-AA53-F56F4848D1E5}" destId="{F60A64F4-53A0-447C-BA3F-60AF997DE686}" srcOrd="2" destOrd="0" presId="urn:microsoft.com/office/officeart/2016/7/layout/LinearArrowProcessNumbered"/>
    <dgm:cxn modelId="{A762B77F-7FF7-47C7-8F97-48EA147EE7C2}" type="presParOf" srcId="{E89E87C9-258E-446D-AA53-F56F4848D1E5}" destId="{A63E197E-2AB1-46DA-9C0D-9624E02E6C6D}" srcOrd="3" destOrd="0" presId="urn:microsoft.com/office/officeart/2016/7/layout/LinearArrowProcessNumbered"/>
    <dgm:cxn modelId="{2C31E2FC-9618-4496-9B10-6D9B577674A4}" type="presParOf" srcId="{0485737F-0473-4C3E-BD99-B9F9CF4C25EA}" destId="{84D838A5-8431-4E00-8FE4-8D31EB4924A9}" srcOrd="2" destOrd="0" presId="urn:microsoft.com/office/officeart/2016/7/layout/LinearArrowProcessNumbered"/>
    <dgm:cxn modelId="{4C7782FE-1B88-4526-8040-7EA1E06C3C66}" type="presParOf" srcId="{8EC3E08A-1E86-4396-96CC-749480037F52}" destId="{005BE599-6CCD-4B90-B86F-7948F9BD040B}" srcOrd="5" destOrd="0" presId="urn:microsoft.com/office/officeart/2016/7/layout/LinearArrowProcessNumbered"/>
    <dgm:cxn modelId="{87821558-9E2C-4E26-A838-6349D6A890F7}" type="presParOf" srcId="{8EC3E08A-1E86-4396-96CC-749480037F52}" destId="{CBEB8A1F-A48F-468E-8BFA-D6384334F731}" srcOrd="6" destOrd="0" presId="urn:microsoft.com/office/officeart/2016/7/layout/LinearArrowProcessNumbered"/>
    <dgm:cxn modelId="{0A3C9396-51F6-429C-A811-D02FA18FCFEB}" type="presParOf" srcId="{CBEB8A1F-A48F-468E-8BFA-D6384334F731}" destId="{F075AE46-83CE-49BD-B9C6-CF818E92A7E6}" srcOrd="0" destOrd="0" presId="urn:microsoft.com/office/officeart/2016/7/layout/LinearArrowProcessNumbered"/>
    <dgm:cxn modelId="{EA3AB0AF-85DA-4056-91A5-806EF9381E6D}" type="presParOf" srcId="{CBEB8A1F-A48F-468E-8BFA-D6384334F731}" destId="{601A4358-AA78-460F-9A93-181931D49B5A}" srcOrd="1" destOrd="0" presId="urn:microsoft.com/office/officeart/2016/7/layout/LinearArrowProcessNumbered"/>
    <dgm:cxn modelId="{D34FE0CD-7789-4768-AF36-53E832F5F3CD}" type="presParOf" srcId="{601A4358-AA78-460F-9A93-181931D49B5A}" destId="{E5FD745B-0E16-455F-B059-8FAAF4A65BA5}" srcOrd="0" destOrd="0" presId="urn:microsoft.com/office/officeart/2016/7/layout/LinearArrowProcessNumbered"/>
    <dgm:cxn modelId="{812BA4C7-5CCB-4EC3-956D-17E5B3D7492D}" type="presParOf" srcId="{601A4358-AA78-460F-9A93-181931D49B5A}" destId="{DD83F922-0372-48FE-BFFD-795DF565C32A}" srcOrd="1" destOrd="0" presId="urn:microsoft.com/office/officeart/2016/7/layout/LinearArrowProcessNumbered"/>
    <dgm:cxn modelId="{9813E4B7-CBA8-479F-8AA7-3BABE6A043F3}" type="presParOf" srcId="{601A4358-AA78-460F-9A93-181931D49B5A}" destId="{CFA66735-6467-4B0A-9D62-52E7FE3EB416}" srcOrd="2" destOrd="0" presId="urn:microsoft.com/office/officeart/2016/7/layout/LinearArrowProcessNumbered"/>
    <dgm:cxn modelId="{ADA8F9AD-C2F9-4EDC-BD7D-773E33F17A24}" type="presParOf" srcId="{601A4358-AA78-460F-9A93-181931D49B5A}" destId="{3FCD608A-28FB-409A-9999-FC040C70AE0C}" srcOrd="3" destOrd="0" presId="urn:microsoft.com/office/officeart/2016/7/layout/LinearArrowProcessNumbered"/>
    <dgm:cxn modelId="{16CD1322-97D3-44AE-96FA-D27DC8F9B7BE}" type="presParOf" srcId="{CBEB8A1F-A48F-468E-8BFA-D6384334F731}" destId="{5DEB754C-D3B2-4071-B3AB-DF3DB309EE41}" srcOrd="2" destOrd="0" presId="urn:microsoft.com/office/officeart/2016/7/layout/LinearArrowProcessNumbered"/>
    <dgm:cxn modelId="{700E5630-02AC-4F32-9B46-284E45154EAE}" type="presParOf" srcId="{8EC3E08A-1E86-4396-96CC-749480037F52}" destId="{917DE422-BAB6-47FC-B6F5-3B40C9BCDA13}" srcOrd="7" destOrd="0" presId="urn:microsoft.com/office/officeart/2016/7/layout/LinearArrowProcessNumbered"/>
    <dgm:cxn modelId="{AB9559A3-C2E0-4C0F-9998-677130F10E84}" type="presParOf" srcId="{8EC3E08A-1E86-4396-96CC-749480037F52}" destId="{DB087F96-1F7C-4D10-8DF3-540E8B055F98}" srcOrd="8" destOrd="0" presId="urn:microsoft.com/office/officeart/2016/7/layout/LinearArrowProcessNumbered"/>
    <dgm:cxn modelId="{D2715DF5-2722-47D6-BFB9-46A6811E10E2}" type="presParOf" srcId="{DB087F96-1F7C-4D10-8DF3-540E8B055F98}" destId="{30738976-A8D4-4978-B364-0DE1F946A1CE}" srcOrd="0" destOrd="0" presId="urn:microsoft.com/office/officeart/2016/7/layout/LinearArrowProcessNumbered"/>
    <dgm:cxn modelId="{69240759-C1D1-41C1-AAB7-0CD19E859EFF}" type="presParOf" srcId="{DB087F96-1F7C-4D10-8DF3-540E8B055F98}" destId="{C26C59D4-DEE9-46EE-94D6-B264CCE959FF}" srcOrd="1" destOrd="0" presId="urn:microsoft.com/office/officeart/2016/7/layout/LinearArrowProcessNumbered"/>
    <dgm:cxn modelId="{35436B8C-01A9-4C00-9E7E-B98CB0D05997}" type="presParOf" srcId="{C26C59D4-DEE9-46EE-94D6-B264CCE959FF}" destId="{6F85E58E-3097-4EE1-BC3F-2964F3CB2FA6}" srcOrd="0" destOrd="0" presId="urn:microsoft.com/office/officeart/2016/7/layout/LinearArrowProcessNumbered"/>
    <dgm:cxn modelId="{7DFFC9C3-E73C-4E50-B7DD-A87BEC94AE75}" type="presParOf" srcId="{C26C59D4-DEE9-46EE-94D6-B264CCE959FF}" destId="{DC33A382-066F-4B95-9D43-38435F2C7753}" srcOrd="1" destOrd="0" presId="urn:microsoft.com/office/officeart/2016/7/layout/LinearArrowProcessNumbered"/>
    <dgm:cxn modelId="{02C8C63A-4C64-444F-B748-D1C604AA4179}" type="presParOf" srcId="{C26C59D4-DEE9-46EE-94D6-B264CCE959FF}" destId="{75348DF0-EA55-4FA2-9B27-C561837B7FAF}" srcOrd="2" destOrd="0" presId="urn:microsoft.com/office/officeart/2016/7/layout/LinearArrowProcessNumbered"/>
    <dgm:cxn modelId="{857906DA-E4BF-4327-932E-4BE9D77E800E}" type="presParOf" srcId="{C26C59D4-DEE9-46EE-94D6-B264CCE959FF}" destId="{92445CDF-CCB5-489D-A1EB-CD8FE9540D42}" srcOrd="3" destOrd="0" presId="urn:microsoft.com/office/officeart/2016/7/layout/LinearArrowProcessNumbered"/>
    <dgm:cxn modelId="{B17096CB-36A7-4AF3-8E5F-06496658B219}" type="presParOf" srcId="{DB087F96-1F7C-4D10-8DF3-540E8B055F98}" destId="{D6DA7879-62C7-49F2-8594-B0558F0AAA3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77043-90BA-40CD-B19B-356A99DBD029}">
      <dsp:nvSpPr>
        <dsp:cNvPr id="0" name=""/>
        <dsp:cNvSpPr/>
      </dsp:nvSpPr>
      <dsp:spPr>
        <a:xfrm>
          <a:off x="1052586" y="967158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0EE12-2009-4599-BB05-A711EA9B37F4}">
      <dsp:nvSpPr>
        <dsp:cNvPr id="0" name=""/>
        <dsp:cNvSpPr/>
      </dsp:nvSpPr>
      <dsp:spPr>
        <a:xfrm>
          <a:off x="1944092" y="896546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75A21-A47E-415B-A693-AF89641DE994}">
      <dsp:nvSpPr>
        <dsp:cNvPr id="0" name=""/>
        <dsp:cNvSpPr/>
      </dsp:nvSpPr>
      <dsp:spPr>
        <a:xfrm>
          <a:off x="525631" y="545368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668918"/>
        <a:ext cx="596551" cy="596551"/>
      </dsp:txXfrm>
    </dsp:sp>
    <dsp:sp modelId="{D50E9B92-1440-45E2-9580-9FB59AE95991}">
      <dsp:nvSpPr>
        <dsp:cNvPr id="0" name=""/>
        <dsp:cNvSpPr/>
      </dsp:nvSpPr>
      <dsp:spPr>
        <a:xfrm>
          <a:off x="1283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1283" y="1933088"/>
        <a:ext cx="1892345" cy="1587131"/>
      </dsp:txXfrm>
    </dsp:sp>
    <dsp:sp modelId="{AE6F2F1A-B973-4797-BD33-F8E3F217A03B}">
      <dsp:nvSpPr>
        <dsp:cNvPr id="0" name=""/>
        <dsp:cNvSpPr/>
      </dsp:nvSpPr>
      <dsp:spPr>
        <a:xfrm>
          <a:off x="2103890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66991-71CC-43E2-94DD-B7D1344403BD}">
      <dsp:nvSpPr>
        <dsp:cNvPr id="0" name=""/>
        <dsp:cNvSpPr/>
      </dsp:nvSpPr>
      <dsp:spPr>
        <a:xfrm>
          <a:off x="4046698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473CC-2526-4B46-B533-A1AACAA1E684}">
      <dsp:nvSpPr>
        <dsp:cNvPr id="0" name=""/>
        <dsp:cNvSpPr/>
      </dsp:nvSpPr>
      <dsp:spPr>
        <a:xfrm>
          <a:off x="2628237" y="545368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668918"/>
        <a:ext cx="596551" cy="596551"/>
      </dsp:txXfrm>
    </dsp:sp>
    <dsp:sp modelId="{44CCFF20-6305-4CBD-B70A-6E95A46FE2F5}">
      <dsp:nvSpPr>
        <dsp:cNvPr id="0" name=""/>
        <dsp:cNvSpPr/>
      </dsp:nvSpPr>
      <dsp:spPr>
        <a:xfrm>
          <a:off x="2103890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3295"/>
            <a:satOff val="-26909"/>
            <a:lumOff val="-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103890" y="1933088"/>
        <a:ext cx="1892345" cy="1587131"/>
      </dsp:txXfrm>
    </dsp:sp>
    <dsp:sp modelId="{59129844-7371-44AA-8E69-72CE54780E45}">
      <dsp:nvSpPr>
        <dsp:cNvPr id="0" name=""/>
        <dsp:cNvSpPr/>
      </dsp:nvSpPr>
      <dsp:spPr>
        <a:xfrm>
          <a:off x="4206496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08BD3-C342-462D-ACB4-661F4B6372FE}">
      <dsp:nvSpPr>
        <dsp:cNvPr id="0" name=""/>
        <dsp:cNvSpPr/>
      </dsp:nvSpPr>
      <dsp:spPr>
        <a:xfrm>
          <a:off x="6149305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A64F4-53A0-447C-BA3F-60AF997DE686}">
      <dsp:nvSpPr>
        <dsp:cNvPr id="0" name=""/>
        <dsp:cNvSpPr/>
      </dsp:nvSpPr>
      <dsp:spPr>
        <a:xfrm>
          <a:off x="4730844" y="545368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668918"/>
        <a:ext cx="596551" cy="596551"/>
      </dsp:txXfrm>
    </dsp:sp>
    <dsp:sp modelId="{84D838A5-8431-4E00-8FE4-8D31EB4924A9}">
      <dsp:nvSpPr>
        <dsp:cNvPr id="0" name=""/>
        <dsp:cNvSpPr/>
      </dsp:nvSpPr>
      <dsp:spPr>
        <a:xfrm>
          <a:off x="4206496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Education</a:t>
          </a:r>
        </a:p>
      </dsp:txBody>
      <dsp:txXfrm>
        <a:off x="4206496" y="1933088"/>
        <a:ext cx="1892345" cy="1587131"/>
      </dsp:txXfrm>
    </dsp:sp>
    <dsp:sp modelId="{E5FD745B-0E16-455F-B059-8FAAF4A65BA5}">
      <dsp:nvSpPr>
        <dsp:cNvPr id="0" name=""/>
        <dsp:cNvSpPr/>
      </dsp:nvSpPr>
      <dsp:spPr>
        <a:xfrm>
          <a:off x="6309103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F922-0372-48FE-BFFD-795DF565C32A}">
      <dsp:nvSpPr>
        <dsp:cNvPr id="0" name=""/>
        <dsp:cNvSpPr/>
      </dsp:nvSpPr>
      <dsp:spPr>
        <a:xfrm>
          <a:off x="8251911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6735-6467-4B0A-9D62-52E7FE3EB416}">
      <dsp:nvSpPr>
        <dsp:cNvPr id="0" name=""/>
        <dsp:cNvSpPr/>
      </dsp:nvSpPr>
      <dsp:spPr>
        <a:xfrm>
          <a:off x="6833450" y="545368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668918"/>
        <a:ext cx="596551" cy="596551"/>
      </dsp:txXfrm>
    </dsp:sp>
    <dsp:sp modelId="{5DEB754C-D3B2-4071-B3AB-DF3DB309EE41}">
      <dsp:nvSpPr>
        <dsp:cNvPr id="0" name=""/>
        <dsp:cNvSpPr/>
      </dsp:nvSpPr>
      <dsp:spPr>
        <a:xfrm>
          <a:off x="6335596" y="155463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67249"/>
            <a:satOff val="-59200"/>
            <a:lumOff val="-6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Income</a:t>
          </a:r>
        </a:p>
      </dsp:txBody>
      <dsp:txXfrm>
        <a:off x="6335596" y="1933108"/>
        <a:ext cx="1892345" cy="1587131"/>
      </dsp:txXfrm>
    </dsp:sp>
    <dsp:sp modelId="{6F85E58E-3097-4EE1-BC3F-2964F3CB2FA6}">
      <dsp:nvSpPr>
        <dsp:cNvPr id="0" name=""/>
        <dsp:cNvSpPr/>
      </dsp:nvSpPr>
      <dsp:spPr>
        <a:xfrm>
          <a:off x="8411709" y="967157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8DF0-EA55-4FA2-9B27-C561837B7FAF}">
      <dsp:nvSpPr>
        <dsp:cNvPr id="0" name=""/>
        <dsp:cNvSpPr/>
      </dsp:nvSpPr>
      <dsp:spPr>
        <a:xfrm>
          <a:off x="8936057" y="545368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668918"/>
        <a:ext cx="596551" cy="596551"/>
      </dsp:txXfrm>
    </dsp:sp>
    <dsp:sp modelId="{D6DA7879-62C7-49F2-8594-B0558F0AAA3D}">
      <dsp:nvSpPr>
        <dsp:cNvPr id="0" name=""/>
        <dsp:cNvSpPr/>
      </dsp:nvSpPr>
      <dsp:spPr>
        <a:xfrm>
          <a:off x="8411709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Fast Food</a:t>
          </a:r>
        </a:p>
      </dsp:txBody>
      <dsp:txXfrm>
        <a:off x="8411709" y="1933088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5235-62EF-46D5-ACB4-C29DBD58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74C3A-B3A5-48E5-845D-FBFB68705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0CD2-68E7-4921-AFAB-6C5F17EF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5D68-7768-4669-8E1E-78D8DABD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78C2-A55E-4000-A646-734B45A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122E-6A5F-4096-9D23-B67D621D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8BF17-223A-4B21-BBAF-182E69CE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DACC-CE71-4FC5-B2F6-4BC75693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85C8-496D-421F-A0A8-BC5B9A46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7CC8-3840-442D-B833-95DF32F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D75A7-69F9-4A40-BB3A-9D53E4BEF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F10CC-E566-48E3-A458-2F482D76C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9D78-6A76-41B1-9B54-8321F9B7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4ED9-57BD-4D8E-9231-DAA4EF2C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AC1D-8E2F-4E7B-A3DC-2216BEAE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8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3DE5-C223-49C6-A172-6E781A86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BDA0-7369-41AE-8B89-9D96D9DE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42AD-DF74-4D46-9784-177C2ADC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8E7A-7754-473A-AEC2-D96E462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99C0-3121-4649-95F2-243275F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05E0-6774-4541-BC28-2058979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688E-B9EC-48E9-9E69-EAA75D24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A308-79CE-46E9-A4E0-609C06C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B34A-62BA-452F-B74C-1CCFFD5C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7957-E0BB-495F-A2C3-C5FE9E1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02A-2F80-4ADD-8BD9-E859890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5060-B919-4E1E-A189-AE42EB4C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FFB31-AD1B-406B-9826-8D985142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D0D-6E50-4E1D-AA66-B9D29C3B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0AE4-0F0F-4159-9D69-8F31D79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D8CC-3746-454D-A6B9-DB32628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90C-6ED9-48C7-8BC5-36C27B12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96AD-37E8-406A-92B8-2316EC64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EB273-8137-4521-9269-1786F573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3C403-591A-4894-95DE-1D0E9B8C7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40095-EF82-4DC5-967D-1ABD222C4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5D87E-21C2-494F-B07E-3E81D0F5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A758-972B-475E-A725-8BD0DA8C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1F11B-6EA7-4FD1-BC64-A3B9C092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3CD3-6F56-43F6-81DF-C01526B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660C7-E157-4CA1-89FF-CFF666E8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35BC-2B44-4FFA-84B3-16BE8F27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BC82-BDA6-4225-BC48-93145905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E332D-3769-4BED-A4AC-800AC073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0C2ED-4033-4BED-B787-18FD62CC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CDAA-1BCA-4002-8733-E278B092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D48-9EE7-426D-8C08-7A254B3C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CDEA-E264-4FD9-9C9B-DFA3EBE1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2CAC9-9FF9-4157-A14C-FB502037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0BA7-3596-468C-B93C-3CA8BE7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DBD7-6993-49EB-9C2B-58344596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4A49-4064-4A0B-93AA-A27F4D1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4577-18D8-41BA-A4E8-915478B1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BA1D-FB62-443F-9077-3D34616DC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C4B0-4DA8-490B-B03C-CAD69BF4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375B-8C5E-432A-9B8A-F5B35487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1BDA-03E8-4ADC-BED6-A075856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AC4C-BA6E-4824-85B7-FD0A18B2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688B-5730-4BAC-A3F1-29F9323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4D657-43D4-42F2-AF17-28E9FAC9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6E3F-9C29-4BF9-AB08-8C7CBF4A0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F417-BAD8-4F21-9FC5-C2E6B69DA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3EE8-E26E-4DB6-A785-A86409C7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0791-B994-424C-B3FA-01EF0818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79C9-B327-48FB-96EE-83049C5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641A91FA-E577-4794-A32F-2DB19985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r="15542" b="6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5A7C-FCBF-4808-B8F1-A5638CEA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23" y="1460690"/>
            <a:ext cx="4023360" cy="539731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Trends in Obesity Rates</a:t>
            </a: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96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Brian Stogner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Stephanie Hucks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Andrea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Pappa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Stacey Poole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3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rates vs. Income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income increased, obesity rate decreased.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E53946-1505-45A1-B89D-738FA1EA1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46" y="847494"/>
            <a:ext cx="5969504" cy="48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 with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Obesity Rates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Restaurants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A9A93-DB0A-4EF6-B301-DD47AEB4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6" y="961643"/>
            <a:ext cx="6492629" cy="48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1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 with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Obesity Rates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Restaurants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944BC2-566A-425D-8572-AE87C38C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6" y="513920"/>
            <a:ext cx="6821380" cy="51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4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Obesity Rates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Restaurants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correlation between states with a high number of fast food restaurants and higher obesity rates.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83B3E7-EE2A-4241-8312-4687AA60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11611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0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636105" y="667229"/>
            <a:ext cx="3392556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Conclusion:</a:t>
            </a:r>
          </a:p>
          <a:p>
            <a:pPr algn="ctr"/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82706-A82D-4F58-98D6-0A41AA438646}"/>
              </a:ext>
            </a:extLst>
          </p:cNvPr>
          <p:cNvSpPr txBox="1"/>
          <p:nvPr/>
        </p:nvSpPr>
        <p:spPr>
          <a:xfrm>
            <a:off x="5758574" y="667229"/>
            <a:ext cx="54598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3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References:</a:t>
            </a: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F04A2-9213-45B3-AE52-CFC7D4926BFE}"/>
              </a:ext>
            </a:extLst>
          </p:cNvPr>
          <p:cNvSpPr/>
          <p:nvPr/>
        </p:nvSpPr>
        <p:spPr>
          <a:xfrm>
            <a:off x="4831138" y="742951"/>
            <a:ext cx="70239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ea typeface="Times New Roman" panose="02020603050405020304" pitchFamily="18" charset="0"/>
              </a:rPr>
              <a:t>Repository: </a:t>
            </a:r>
            <a:r>
              <a:rPr lang="en-US" dirty="0"/>
              <a:t>https://github.com/atpappa/Project1</a:t>
            </a:r>
            <a:endParaRPr lang="en-US" dirty="0"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https://chronicdata.cdc.gov/Nutrition-Physical-Activity-and-Obesity/Percent-of-adults-aged-18-and-older-who-have-obesi/tv7q-8s5b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https://www.kaggle.com/datafiniti/fast-food-restaurants?select=Datafiniti_Fast_Food_Restaurants_May19.csv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https://www.cdc.gov/obesity/data/prevalence-maps.html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/>
              <a:t>Division of Nutrition, Physical Activity, and Obesity, National Center for Chronic Disease Prevention and Health Promotion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4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FF1BEB-B825-40A3-A702-1A9B95074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29962"/>
              </p:ext>
            </p:extLst>
          </p:nvPr>
        </p:nvGraphicFramePr>
        <p:xfrm>
          <a:off x="386364" y="2004508"/>
          <a:ext cx="2992938" cy="3779520"/>
        </p:xfrm>
        <a:graphic>
          <a:graphicData uri="http://schemas.openxmlformats.org/drawingml/2006/table">
            <a:tbl>
              <a:tblPr/>
              <a:tblGrid>
                <a:gridCol w="1243653">
                  <a:extLst>
                    <a:ext uri="{9D8B030D-6E8A-4147-A177-3AD203B41FA5}">
                      <a16:colId xmlns:a16="http://schemas.microsoft.com/office/drawing/2014/main" val="4262684129"/>
                    </a:ext>
                  </a:extLst>
                </a:gridCol>
                <a:gridCol w="1749285">
                  <a:extLst>
                    <a:ext uri="{9D8B030D-6E8A-4147-A177-3AD203B41FA5}">
                      <a16:colId xmlns:a16="http://schemas.microsoft.com/office/drawing/2014/main" val="1637828094"/>
                    </a:ext>
                  </a:extLst>
                </a:gridCol>
              </a:tblGrid>
              <a:tr h="588781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Data_Value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31150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YearStart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38262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27.736411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5088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27.996622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456094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2013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28.815848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198870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29.336158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753271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2015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29.532550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607416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30.085817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589895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2017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30.955904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153871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2018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31.632798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686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578EFEE-C17F-4DF3-9789-05F207DF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63" y="1165507"/>
            <a:ext cx="3112211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year_df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year_data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"YearStart"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year_df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29466-CB12-4632-8541-E8BA56C63C5B}"/>
              </a:ext>
            </a:extLst>
          </p:cNvPr>
          <p:cNvSpPr/>
          <p:nvPr/>
        </p:nvSpPr>
        <p:spPr>
          <a:xfrm>
            <a:off x="4055164" y="1719505"/>
            <a:ext cx="37636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Age(years)</a:t>
            </a:r>
          </a:p>
          <a:p>
            <a:r>
              <a:rPr lang="en-US" dirty="0"/>
              <a:t>18 - 24        16.801402</a:t>
            </a:r>
          </a:p>
          <a:p>
            <a:r>
              <a:rPr lang="en-US" dirty="0"/>
              <a:t>25 - 34        27.866121</a:t>
            </a:r>
          </a:p>
          <a:p>
            <a:r>
              <a:rPr lang="en-US" dirty="0"/>
              <a:t>35 - 44        32.976168</a:t>
            </a:r>
          </a:p>
          <a:p>
            <a:r>
              <a:rPr lang="en-US" dirty="0"/>
              <a:t>45 - 54        34.685981</a:t>
            </a:r>
          </a:p>
          <a:p>
            <a:r>
              <a:rPr lang="en-US" dirty="0"/>
              <a:t>55 - 64        34.018458</a:t>
            </a:r>
          </a:p>
          <a:p>
            <a:r>
              <a:rPr lang="en-US" dirty="0"/>
              <a:t>65 or older    27.246262</a:t>
            </a:r>
          </a:p>
          <a:p>
            <a:r>
              <a:rPr lang="en-US" dirty="0"/>
              <a:t>Name: </a:t>
            </a:r>
            <a:r>
              <a:rPr lang="en-US" dirty="0" err="1"/>
              <a:t>Data_Value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220536-1C58-4DD8-80F3-B24ADB416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164" y="1211673"/>
            <a:ext cx="3763617" cy="4616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age_mean_df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age_df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age_mean_df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66CC3-02A8-4D67-974D-C1681D46262E}"/>
              </a:ext>
            </a:extLst>
          </p:cNvPr>
          <p:cNvSpPr/>
          <p:nvPr/>
        </p:nvSpPr>
        <p:spPr>
          <a:xfrm>
            <a:off x="8375371" y="1862371"/>
            <a:ext cx="34588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Income</a:t>
            </a:r>
          </a:p>
          <a:p>
            <a:r>
              <a:rPr lang="en-US" dirty="0"/>
              <a:t>$15,000 - $24,999     32.871963</a:t>
            </a:r>
          </a:p>
          <a:p>
            <a:r>
              <a:rPr lang="en-US" dirty="0"/>
              <a:t>$25,000 - $34,999     31.136682</a:t>
            </a:r>
          </a:p>
          <a:p>
            <a:r>
              <a:rPr lang="en-US" dirty="0"/>
              <a:t>$35,000 - $49,999     30.976636</a:t>
            </a:r>
          </a:p>
          <a:p>
            <a:r>
              <a:rPr lang="en-US" dirty="0"/>
              <a:t>$50,000 - $74,999     30.314953</a:t>
            </a:r>
          </a:p>
          <a:p>
            <a:r>
              <a:rPr lang="en-US" dirty="0"/>
              <a:t>$75,000 or greater    25.968692</a:t>
            </a:r>
          </a:p>
          <a:p>
            <a:r>
              <a:rPr lang="en-US" dirty="0"/>
              <a:t>Data not reported     24.901869</a:t>
            </a:r>
          </a:p>
          <a:p>
            <a:r>
              <a:rPr lang="en-US" dirty="0"/>
              <a:t>Less than $15,000     34.405607</a:t>
            </a:r>
          </a:p>
          <a:p>
            <a:r>
              <a:rPr lang="en-US" dirty="0"/>
              <a:t>Name: </a:t>
            </a:r>
            <a:r>
              <a:rPr lang="en-US" dirty="0" err="1"/>
              <a:t>Data_Value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F32CD7-168B-444D-B60A-16F052C07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658" y="1165506"/>
            <a:ext cx="3668803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income_mean_df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income_df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income_mean_df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0997A23-5F94-4DB3-B7DD-9C1208F6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63" y="192007"/>
            <a:ext cx="10194878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Read CSV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set_option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'display.max_columns'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raw_data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read_csv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"../Resources/Nutrition__Physical_Activity__and_Obesity_-_Behavioral_Risk_Factor_Surveillance_System.csv"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raw_data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0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4E427F-F1A0-4C16-8436-786FD1CE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18822"/>
              </p:ext>
            </p:extLst>
          </p:nvPr>
        </p:nvGraphicFramePr>
        <p:xfrm>
          <a:off x="6979004" y="1832796"/>
          <a:ext cx="4437429" cy="4415070"/>
        </p:xfrm>
        <a:graphic>
          <a:graphicData uri="http://schemas.openxmlformats.org/drawingml/2006/table">
            <a:tbl>
              <a:tblPr/>
              <a:tblGrid>
                <a:gridCol w="1479143">
                  <a:extLst>
                    <a:ext uri="{9D8B030D-6E8A-4147-A177-3AD203B41FA5}">
                      <a16:colId xmlns:a16="http://schemas.microsoft.com/office/drawing/2014/main" val="2842703422"/>
                    </a:ext>
                  </a:extLst>
                </a:gridCol>
                <a:gridCol w="1479143">
                  <a:extLst>
                    <a:ext uri="{9D8B030D-6E8A-4147-A177-3AD203B41FA5}">
                      <a16:colId xmlns:a16="http://schemas.microsoft.com/office/drawing/2014/main" val="2085770008"/>
                    </a:ext>
                  </a:extLst>
                </a:gridCol>
                <a:gridCol w="1479143">
                  <a:extLst>
                    <a:ext uri="{9D8B030D-6E8A-4147-A177-3AD203B41FA5}">
                      <a16:colId xmlns:a16="http://schemas.microsoft.com/office/drawing/2014/main" val="1195162018"/>
                    </a:ext>
                  </a:extLst>
                </a:gridCol>
              </a:tblGrid>
              <a:tr h="862150"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Number of Fast Food Restaurants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307909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618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15667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603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43862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525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683686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445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090805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369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917082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344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671230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IL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337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732221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GA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326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361858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MO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321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817925"/>
                  </a:ext>
                </a:extLst>
              </a:tr>
              <a:tr h="35159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804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E2C3CB-B622-4C22-AF1C-FA6281079DF6}"/>
              </a:ext>
            </a:extLst>
          </p:cNvPr>
          <p:cNvSpPr/>
          <p:nvPr/>
        </p:nvSpPr>
        <p:spPr>
          <a:xfrm>
            <a:off x="342188" y="1946850"/>
            <a:ext cx="44374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Less than high school               33.466822</a:t>
            </a:r>
          </a:p>
          <a:p>
            <a:r>
              <a:rPr lang="en-US" dirty="0"/>
              <a:t>High school graduate                31.516589</a:t>
            </a:r>
          </a:p>
          <a:p>
            <a:r>
              <a:rPr lang="en-US" dirty="0"/>
              <a:t>Some college or technical school    30.799065</a:t>
            </a:r>
          </a:p>
          <a:p>
            <a:r>
              <a:rPr lang="en-US" dirty="0"/>
              <a:t>College graduate                    23.408645</a:t>
            </a:r>
          </a:p>
          <a:p>
            <a:r>
              <a:rPr lang="en-US" dirty="0"/>
              <a:t>Name: </a:t>
            </a:r>
            <a:r>
              <a:rPr lang="en-US" dirty="0" err="1"/>
              <a:t>Data_Value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D197F4-5DE7-4672-9E80-931B1CFB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004" y="663676"/>
            <a:ext cx="4658454" cy="101566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top_states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fast_food_data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value_counts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ascending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reset_index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top_states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'Number of Fast Food Restaurants'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top_states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1EFF9F-058E-4659-9F27-F10BE1462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88" y="1318020"/>
            <a:ext cx="50381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education_index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education_mean_df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'Less than high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'High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school graduate'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'Some college or technical school'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'College graduate'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education_index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7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86488" y="667229"/>
            <a:ext cx="3334938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200" b="1" kern="1200" dirty="0">
                <a:solidFill>
                  <a:schemeClr val="bg1">
                    <a:alpha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Obesity rates have been increasing in the United States.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chemeClr val="bg1">
                  <a:alpha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chemeClr val="bg1">
                  <a:alpha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chemeClr val="bg1">
                  <a:alpha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F6E87BC-05C0-435A-9ECE-AB9E38BFC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27" y="776554"/>
            <a:ext cx="6179199" cy="51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3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Obesity rates have steadily increased each year.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</a:rPr>
              <a:t>2011 – 2018</a:t>
            </a:r>
            <a:r>
              <a:rPr lang="en-US" sz="4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8212A-83C5-4EB2-8499-617D5A97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29" y="844552"/>
            <a:ext cx="7136942" cy="47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391444" y="600968"/>
            <a:ext cx="4002156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According to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The Center for Disease Control and Prevention (CDC):</a:t>
            </a: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82706-A82D-4F58-98D6-0A41AA438646}"/>
              </a:ext>
            </a:extLst>
          </p:cNvPr>
          <p:cNvSpPr txBox="1"/>
          <p:nvPr/>
        </p:nvSpPr>
        <p:spPr>
          <a:xfrm>
            <a:off x="6096000" y="920621"/>
            <a:ext cx="47850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75000"/>
                  </a:prstClr>
                </a:solidFill>
              </a:rPr>
              <a:t>Obesity is weight that is higher than what is considered as a healthy weight for a given height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Obesity is a serious health problem and can increase a person’s risk of other diseases and health problems, such as: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Heart disease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Diabetes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High blood pressure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Certain cancers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0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464330" y="847137"/>
            <a:ext cx="3856383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Mass Index (BMI)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is used as a screening tool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for determining obesity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94C11C-911A-4A81-857C-AA3A6013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14" y="3428840"/>
            <a:ext cx="6724471" cy="2078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EC2EE-E1FB-4E75-8CF7-62DC0C388F88}"/>
              </a:ext>
            </a:extLst>
          </p:cNvPr>
          <p:cNvSpPr txBox="1"/>
          <p:nvPr/>
        </p:nvSpPr>
        <p:spPr>
          <a:xfrm>
            <a:off x="5261114" y="967409"/>
            <a:ext cx="633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BMI is calculated by dividing weight in pounds (</a:t>
            </a:r>
            <a:r>
              <a:rPr lang="en-US" dirty="0" err="1">
                <a:solidFill>
                  <a:prstClr val="white">
                    <a:lumMod val="75000"/>
                  </a:prstClr>
                </a:solidFill>
              </a:rPr>
              <a:t>lbs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) by height in inches (in) squared and multiplying by 703.</a:t>
            </a:r>
          </a:p>
          <a:p>
            <a:pPr lvl="0"/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Calculation: </a:t>
            </a:r>
          </a:p>
          <a:p>
            <a:pPr lvl="0" algn="ctr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[weight (</a:t>
            </a:r>
            <a:r>
              <a:rPr lang="en-US" dirty="0" err="1">
                <a:solidFill>
                  <a:prstClr val="white">
                    <a:lumMod val="75000"/>
                  </a:prstClr>
                </a:solidFill>
              </a:rPr>
              <a:t>lbs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) ÷ (height (in))</a:t>
            </a:r>
            <a:r>
              <a:rPr lang="en-US" baseline="30000" dirty="0">
                <a:solidFill>
                  <a:prstClr val="white">
                    <a:lumMod val="75000"/>
                  </a:prstClr>
                </a:solidFill>
              </a:rPr>
              <a:t>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] x 703</a:t>
            </a:r>
          </a:p>
        </p:txBody>
      </p:sp>
    </p:spTree>
    <p:extLst>
      <p:ext uri="{BB962C8B-B14F-4D97-AF65-F5344CB8AC3E}">
        <p14:creationId xmlns:p14="http://schemas.microsoft.com/office/powerpoint/2010/main" val="127403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the correlation 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of obesity rates to: </a:t>
            </a:r>
          </a:p>
        </p:txBody>
      </p:sp>
      <p:graphicFrame>
        <p:nvGraphicFramePr>
          <p:cNvPr id="23" name="TextBox 8">
            <a:extLst>
              <a:ext uri="{FF2B5EF4-FFF2-40B4-BE49-F238E27FC236}">
                <a16:creationId xmlns:a16="http://schemas.microsoft.com/office/drawing/2014/main" id="{9D9D0DF1-EA54-4594-8E3D-3DC552FC7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867534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06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rates vs. Age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 :  age 18 – 24 had the lowest obesity rate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Adults:  age 45 – 54 had the highest obesity rate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B473FF-B66A-45C3-94F1-21DD07C74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68" y="869795"/>
            <a:ext cx="5352586" cy="48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Gender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was no significant difference between males and females.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E7DF9E33-6FD5-4638-8202-75BB71CD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5" y="1271492"/>
            <a:ext cx="5559552" cy="43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16446" y="742951"/>
            <a:ext cx="3537502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rates vs. Education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college level of education showed a lower obesity rate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0FE463-C346-41F9-972A-76196A2FEC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5" y="886080"/>
            <a:ext cx="5111496" cy="48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762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Cooper Black</vt:lpstr>
      <vt:lpstr>Courier New</vt:lpstr>
      <vt:lpstr>Times New Roman</vt:lpstr>
      <vt:lpstr>Office Theme</vt:lpstr>
      <vt:lpstr>Trends in Obesity Rates  Brian Stogner  Stephanie Hucks  Andrea Pappa  Stacey Poole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 in the  US</dc:title>
  <dc:creator>Stephanie Hucks</dc:creator>
  <cp:lastModifiedBy>Stephanie</cp:lastModifiedBy>
  <cp:revision>32</cp:revision>
  <dcterms:created xsi:type="dcterms:W3CDTF">2020-07-31T18:16:57Z</dcterms:created>
  <dcterms:modified xsi:type="dcterms:W3CDTF">2020-08-02T19:24:31Z</dcterms:modified>
</cp:coreProperties>
</file>