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EEB"/>
    <a:srgbClr val="FFB7C2"/>
    <a:srgbClr val="BAE2F3"/>
    <a:srgbClr val="FFB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938A-326B-A40F-1D97-8C808A1A1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638AF-E4F0-6F38-2302-B6A6DF5DE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71C3E-2C1F-4D7C-C551-441BE68D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FAE6-FE7C-4836-ABD5-8E7EED01F2E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35E9D-D1BC-12F6-19CB-2B10D833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6FE9B-450A-A198-2CCC-E4A4D31D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FD35-F1EF-4E55-95BE-49ABA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FEBB-6011-C758-B9B8-AF9A60D8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362D5-9742-920B-6315-D46D2C5EA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7B456-2273-4F9E-23E4-3C5478FA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FAE6-FE7C-4836-ABD5-8E7EED01F2E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883AD-045A-0E91-FCCC-AEB3B7AE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54CD-285B-750D-4E77-8B0CA6CD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FD35-F1EF-4E55-95BE-49ABA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5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7010F-41E9-17A1-ECD6-6285F7088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5F4FD-8242-3DF2-CE6F-7A2D419B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D0D6E-C42D-7882-0A4D-6DD094A7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FAE6-FE7C-4836-ABD5-8E7EED01F2E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4633-0354-67B1-25DA-38659A3E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F104D-67CC-3B39-3CDD-273496A2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FD35-F1EF-4E55-95BE-49ABA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8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9FAA-3372-B43C-D249-BCF0DB59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49A9-FAB0-15CF-B0FB-95494D02D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5E8D8-CC7C-A3F2-E3A7-8E1F67E9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FAE6-FE7C-4836-ABD5-8E7EED01F2E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2F70B-D0FE-8040-71A7-A4E9731D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AED8B-FD05-8016-FC59-25808DB2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FD35-F1EF-4E55-95BE-49ABA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1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8830-167D-5180-1C44-B80C6890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E1F8F-45DA-1048-880E-817D03915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FD6C6-71B0-90CB-5CAA-9CF348BF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FAE6-FE7C-4836-ABD5-8E7EED01F2E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71895-E745-5132-0EE2-E043F0C9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3895C-A1B8-E991-6F23-53B3CA2A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FD35-F1EF-4E55-95BE-49ABA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5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A831-9BCE-B7B6-7533-D3EE1092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80B13-90A3-FE7F-C9B7-D41E0D9D2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888C3-A1AC-DF12-5C03-C2D26000E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C84FD-61C6-9550-FC6B-C2C06E73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FAE6-FE7C-4836-ABD5-8E7EED01F2E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EB038-541C-BB20-A6FB-9568E6D0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45657-3B73-1D13-5D01-5819FD70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FD35-F1EF-4E55-95BE-49ABA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7A50-D9CE-8415-AF82-BAB19A1F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81EC7-C53F-8D0F-7843-8AD0BB900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21600-8959-CB04-AD8C-0FD45B7FE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99EBD-9514-D01F-8DAF-A2921A397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86743-0CA3-DFD0-E8AE-3569BBC02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E0537-23B6-D5E9-39CF-290DCB65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FAE6-FE7C-4836-ABD5-8E7EED01F2E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CFF46-BD6B-B9B5-D990-073F6582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0826-DA7F-19F2-ABC5-CE9E8403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FD35-F1EF-4E55-95BE-49ABA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4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A0C8-3557-3191-97FC-F17F0B3B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44C99-AAD0-5396-E38B-7D34B8AC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FAE6-FE7C-4836-ABD5-8E7EED01F2E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DB929-0AA7-BBCE-9EB7-0D42B84D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53D2E-1D7A-CE0B-4456-6B0DE886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FD35-F1EF-4E55-95BE-49ABA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3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10772-D288-4C74-77F2-9E1A45B3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FAE6-FE7C-4836-ABD5-8E7EED01F2E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5E3AA-D6D1-CEAB-84D5-271F936B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846BC-EDDC-22DE-769D-EE9E544E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FD35-F1EF-4E55-95BE-49ABA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7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3615-BFBF-BFA3-A2EA-F5068368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697D-5974-52B5-548D-A958FF00B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66310-865A-293C-070A-AC9A16ABB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019A4-14AE-AC72-BED1-10D235F9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FAE6-FE7C-4836-ABD5-8E7EED01F2E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4F169-F282-3B73-FFC1-D6403537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A1A3D-818E-5FC1-BBAB-FCFE90A8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FD35-F1EF-4E55-95BE-49ABA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7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5EAA-85E1-FD57-CB7B-1E03DE3B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25340-3B68-EC96-3E2A-83FA48DD0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C8FFB-00FC-1809-9CA0-57A1B4742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8912F-0933-7420-CC19-75420B94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FAE6-FE7C-4836-ABD5-8E7EED01F2E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AA7D8-B7EE-C3EC-64FC-FD5EB4C9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3DA2B-47F9-521A-2964-B168E5A1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FD35-F1EF-4E55-95BE-49ABA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1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84D65-0894-4724-B79D-FDF31252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623E6-C399-C0F6-524E-3F3F69FFF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DEFCD-8201-F25F-6157-2F7CD08A3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0FAE6-FE7C-4836-ABD5-8E7EED01F2E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1C96E-7AFD-758D-FBB5-512860688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A3BAE-EB35-7638-9281-CC73EBDCA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6FD35-F1EF-4E55-95BE-49ABA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4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09E10B-174D-B6A4-0493-83187A665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5" y="2695593"/>
            <a:ext cx="10515600" cy="2689206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6F16B99-E591-81A5-F182-70EB30B67DE9}"/>
              </a:ext>
            </a:extLst>
          </p:cNvPr>
          <p:cNvSpPr/>
          <p:nvPr/>
        </p:nvSpPr>
        <p:spPr>
          <a:xfrm>
            <a:off x="5926664" y="4031729"/>
            <a:ext cx="237067" cy="237067"/>
          </a:xfrm>
          <a:prstGeom prst="ellipse">
            <a:avLst/>
          </a:prstGeom>
          <a:noFill/>
          <a:ln w="19050">
            <a:solidFill>
              <a:srgbClr val="FFB4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1E0BF-81AF-AE95-B0D8-8A6206A55B2E}"/>
              </a:ext>
            </a:extLst>
          </p:cNvPr>
          <p:cNvSpPr/>
          <p:nvPr/>
        </p:nvSpPr>
        <p:spPr>
          <a:xfrm>
            <a:off x="7492999" y="3030589"/>
            <a:ext cx="237067" cy="237067"/>
          </a:xfrm>
          <a:prstGeom prst="ellipse">
            <a:avLst/>
          </a:prstGeom>
          <a:noFill/>
          <a:ln w="19050">
            <a:solidFill>
              <a:srgbClr val="BAE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B90F0-D9F2-FD41-7F2C-1001F8C8FDFB}"/>
              </a:ext>
            </a:extLst>
          </p:cNvPr>
          <p:cNvSpPr txBox="1"/>
          <p:nvPr/>
        </p:nvSpPr>
        <p:spPr>
          <a:xfrm>
            <a:off x="5156193" y="4031729"/>
            <a:ext cx="889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B7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DACS is </a:t>
            </a:r>
          </a:p>
          <a:p>
            <a:r>
              <a:rPr lang="en-US" sz="1200" b="1" dirty="0">
                <a:solidFill>
                  <a:srgbClr val="FFB7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7DED4-37CE-73B4-EE0A-E820BE300E72}"/>
              </a:ext>
            </a:extLst>
          </p:cNvPr>
          <p:cNvSpPr txBox="1"/>
          <p:nvPr/>
        </p:nvSpPr>
        <p:spPr>
          <a:xfrm>
            <a:off x="7048497" y="3267656"/>
            <a:ext cx="889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6CE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DACS is </a:t>
            </a:r>
          </a:p>
          <a:p>
            <a:r>
              <a:rPr lang="en-US" sz="1200" b="1" dirty="0">
                <a:solidFill>
                  <a:srgbClr val="86CE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deployed</a:t>
            </a:r>
          </a:p>
        </p:txBody>
      </p:sp>
    </p:spTree>
    <p:extLst>
      <p:ext uri="{BB962C8B-B14F-4D97-AF65-F5344CB8AC3E}">
        <p14:creationId xmlns:p14="http://schemas.microsoft.com/office/powerpoint/2010/main" val="213738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18203C-90A2-8228-363A-580F72192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66" y="2787572"/>
            <a:ext cx="10515600" cy="2698376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6F16B99-E591-81A5-F182-70EB30B67DE9}"/>
              </a:ext>
            </a:extLst>
          </p:cNvPr>
          <p:cNvSpPr/>
          <p:nvPr/>
        </p:nvSpPr>
        <p:spPr>
          <a:xfrm>
            <a:off x="5926664" y="4031729"/>
            <a:ext cx="237067" cy="237067"/>
          </a:xfrm>
          <a:prstGeom prst="ellipse">
            <a:avLst/>
          </a:prstGeom>
          <a:noFill/>
          <a:ln w="19050">
            <a:solidFill>
              <a:srgbClr val="FFB4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1E0BF-81AF-AE95-B0D8-8A6206A55B2E}"/>
              </a:ext>
            </a:extLst>
          </p:cNvPr>
          <p:cNvSpPr/>
          <p:nvPr/>
        </p:nvSpPr>
        <p:spPr>
          <a:xfrm>
            <a:off x="7509933" y="3115258"/>
            <a:ext cx="237067" cy="237067"/>
          </a:xfrm>
          <a:prstGeom prst="ellipse">
            <a:avLst/>
          </a:prstGeom>
          <a:noFill/>
          <a:ln w="19050">
            <a:solidFill>
              <a:srgbClr val="BAE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B90F0-D9F2-FD41-7F2C-1001F8C8FDFB}"/>
              </a:ext>
            </a:extLst>
          </p:cNvPr>
          <p:cNvSpPr txBox="1"/>
          <p:nvPr/>
        </p:nvSpPr>
        <p:spPr>
          <a:xfrm>
            <a:off x="5156193" y="4031729"/>
            <a:ext cx="889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B7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DACS is </a:t>
            </a:r>
          </a:p>
          <a:p>
            <a:r>
              <a:rPr lang="en-US" sz="1200" b="1" dirty="0">
                <a:solidFill>
                  <a:srgbClr val="FFB7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7DED4-37CE-73B4-EE0A-E820BE300E72}"/>
              </a:ext>
            </a:extLst>
          </p:cNvPr>
          <p:cNvSpPr txBox="1"/>
          <p:nvPr/>
        </p:nvSpPr>
        <p:spPr>
          <a:xfrm>
            <a:off x="6972297" y="3352325"/>
            <a:ext cx="889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6CE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DACS is </a:t>
            </a:r>
          </a:p>
          <a:p>
            <a:r>
              <a:rPr lang="en-US" sz="1200" b="1" dirty="0">
                <a:solidFill>
                  <a:srgbClr val="86CE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deployed</a:t>
            </a:r>
          </a:p>
        </p:txBody>
      </p:sp>
    </p:spTree>
    <p:extLst>
      <p:ext uri="{BB962C8B-B14F-4D97-AF65-F5344CB8AC3E}">
        <p14:creationId xmlns:p14="http://schemas.microsoft.com/office/powerpoint/2010/main" val="226917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Pham</dc:creator>
  <cp:lastModifiedBy>An Pham</cp:lastModifiedBy>
  <cp:revision>3</cp:revision>
  <dcterms:created xsi:type="dcterms:W3CDTF">2022-06-02T23:25:44Z</dcterms:created>
  <dcterms:modified xsi:type="dcterms:W3CDTF">2022-06-02T23:34:28Z</dcterms:modified>
</cp:coreProperties>
</file>