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0" r:id="rId2"/>
    <p:sldId id="356" r:id="rId3"/>
    <p:sldId id="741" r:id="rId4"/>
    <p:sldId id="742" r:id="rId5"/>
    <p:sldId id="744" r:id="rId6"/>
    <p:sldId id="743" r:id="rId7"/>
    <p:sldId id="734" r:id="rId8"/>
    <p:sldId id="749" r:id="rId9"/>
    <p:sldId id="750" r:id="rId10"/>
    <p:sldId id="753" r:id="rId11"/>
    <p:sldId id="754" r:id="rId12"/>
    <p:sldId id="755" r:id="rId13"/>
    <p:sldId id="757" r:id="rId14"/>
    <p:sldId id="756" r:id="rId15"/>
    <p:sldId id="759" r:id="rId16"/>
    <p:sldId id="745" r:id="rId17"/>
    <p:sldId id="760" r:id="rId18"/>
    <p:sldId id="768" r:id="rId19"/>
    <p:sldId id="763" r:id="rId20"/>
    <p:sldId id="764" r:id="rId21"/>
    <p:sldId id="765" r:id="rId22"/>
    <p:sldId id="766" r:id="rId23"/>
    <p:sldId id="767" r:id="rId24"/>
    <p:sldId id="752" r:id="rId25"/>
    <p:sldId id="739" r:id="rId26"/>
    <p:sldId id="751" r:id="rId27"/>
    <p:sldId id="746" r:id="rId28"/>
    <p:sldId id="747" r:id="rId29"/>
    <p:sldId id="748" r:id="rId30"/>
    <p:sldId id="740" r:id="rId3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9pPr>
  </p:defaultTextStyle>
  <p:extLst>
    <p:ext uri="{521415D9-36F7-43E2-AB2F-B90AF26B5E84}">
      <p14:sectionLst xmlns:p14="http://schemas.microsoft.com/office/powerpoint/2010/main">
        <p14:section name="Presentation" id="{48D64C5C-5D70-4FB5-B20A-F7246DFE5BB2}">
          <p14:sldIdLst>
            <p14:sldId id="350"/>
            <p14:sldId id="356"/>
            <p14:sldId id="741"/>
            <p14:sldId id="742"/>
            <p14:sldId id="744"/>
            <p14:sldId id="743"/>
            <p14:sldId id="734"/>
            <p14:sldId id="749"/>
            <p14:sldId id="750"/>
            <p14:sldId id="753"/>
            <p14:sldId id="754"/>
            <p14:sldId id="755"/>
            <p14:sldId id="757"/>
            <p14:sldId id="756"/>
            <p14:sldId id="759"/>
            <p14:sldId id="745"/>
            <p14:sldId id="760"/>
            <p14:sldId id="768"/>
            <p14:sldId id="763"/>
            <p14:sldId id="764"/>
            <p14:sldId id="765"/>
            <p14:sldId id="766"/>
            <p14:sldId id="767"/>
            <p14:sldId id="752"/>
            <p14:sldId id="739"/>
            <p14:sldId id="751"/>
            <p14:sldId id="746"/>
            <p14:sldId id="747"/>
            <p14:sldId id="748"/>
            <p14:sldId id="740"/>
          </p14:sldIdLst>
        </p14:section>
        <p14:section name="Master 1" id="{84F78FB4-A8E8-48DB-B4A7-E63D1BCD5003}">
          <p14:sldIdLst/>
        </p14:section>
        <p14:section name="Master 2" id="{1C7D64F1-07C7-453F-9DAE-A0563CFFE173}">
          <p14:sldIdLst/>
        </p14:section>
        <p14:section name="Default Section" id="{13053DEF-E967-E94F-A56C-46F0E1DF14C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3469F"/>
    <a:srgbClr val="3366FF"/>
    <a:srgbClr val="E64526"/>
    <a:srgbClr val="029DDA"/>
    <a:srgbClr val="ADBF37"/>
    <a:srgbClr val="E1165C"/>
    <a:srgbClr val="9F9FFF"/>
    <a:srgbClr val="E74626"/>
    <a:srgbClr val="2C7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5CECB"/>
          </a:solidFill>
        </a:fill>
      </a:tcStyle>
    </a:wholeTbl>
    <a:band2H>
      <a:tcTxStyle/>
      <a:tcStyle>
        <a:tcBdr/>
        <a:fill>
          <a:solidFill>
            <a:srgbClr val="FAE8E7"/>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E6CA"/>
          </a:solidFill>
        </a:fill>
      </a:tcStyle>
    </a:wholeTbl>
    <a:band2H>
      <a:tcTxStyle/>
      <a:tcStyle>
        <a:tcBdr/>
        <a:fill>
          <a:solidFill>
            <a:srgbClr val="FFF3E6"/>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EE0"/>
          </a:solidFill>
        </a:fill>
      </a:tcStyle>
    </a:wholeTbl>
    <a:band2H>
      <a:tcTxStyle/>
      <a:tcStyle>
        <a:tcBdr/>
        <a:fill>
          <a:solidFill>
            <a:srgbClr val="E6E8F0"/>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7"/>
    <p:restoredTop sz="89458"/>
  </p:normalViewPr>
  <p:slideViewPr>
    <p:cSldViewPr snapToGrid="0" snapToObjects="1">
      <p:cViewPr>
        <p:scale>
          <a:sx n="228" d="100"/>
          <a:sy n="228" d="100"/>
        </p:scale>
        <p:origin x="-1288" y="-560"/>
      </p:cViewPr>
      <p:guideLst/>
    </p:cSldViewPr>
  </p:slideViewPr>
  <p:notesTextViewPr>
    <p:cViewPr>
      <p:scale>
        <a:sx n="145" d="100"/>
        <a:sy n="14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xfrm>
            <a:off x="381000" y="685800"/>
            <a:ext cx="6096000" cy="3429000"/>
          </a:xfrm>
          <a:prstGeom prst="rect">
            <a:avLst/>
          </a:prstGeom>
        </p:spPr>
        <p:txBody>
          <a:bodyPr/>
          <a:lstStyle/>
          <a:p>
            <a:endParaRPr/>
          </a:p>
        </p:txBody>
      </p:sp>
      <p:sp>
        <p:nvSpPr>
          <p:cNvPr id="265" name="Shape 26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5919541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This week you will learn about how to </a:t>
            </a:r>
          </a:p>
          <a:p>
            <a:endParaRPr lang="en-AU" dirty="0"/>
          </a:p>
          <a:p>
            <a:pPr marL="257175" indent="-257175">
              <a:lnSpc>
                <a:spcPct val="107000"/>
              </a:lnSpc>
              <a:spcAft>
                <a:spcPts val="45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Use </a:t>
            </a:r>
            <a:r>
              <a:rPr lang="en-US" sz="2800" b="1" dirty="0">
                <a:latin typeface="Calibri" panose="020F0502020204030204" pitchFamily="34" charset="0"/>
                <a:ea typeface="Calibri" panose="020F0502020204030204" pitchFamily="34" charset="0"/>
                <a:cs typeface="Times New Roman" panose="02020603050405020304" pitchFamily="18" charset="0"/>
              </a:rPr>
              <a:t>residuals</a:t>
            </a:r>
            <a:r>
              <a:rPr lang="en-US" sz="2800" dirty="0">
                <a:latin typeface="Calibri" panose="020F0502020204030204" pitchFamily="34" charset="0"/>
                <a:ea typeface="Calibri" panose="020F0502020204030204" pitchFamily="34" charset="0"/>
                <a:cs typeface="Times New Roman" panose="02020603050405020304" pitchFamily="18" charset="0"/>
              </a:rPr>
              <a:t> to test simple linear regression assumptions</a:t>
            </a:r>
          </a:p>
          <a:p>
            <a:pPr marL="257175" indent="-257175">
              <a:lnSpc>
                <a:spcPct val="107000"/>
              </a:lnSpc>
              <a:spcAft>
                <a:spcPts val="450"/>
              </a:spcAft>
              <a:buFont typeface="+mj-lt"/>
              <a:buAutoNum type="arabicPeriod"/>
            </a:pPr>
            <a:r>
              <a:rPr lang="en-US" sz="2800" dirty="0" err="1">
                <a:latin typeface="Calibri" panose="020F0502020204030204" pitchFamily="34" charset="0"/>
                <a:ea typeface="Calibri" panose="020F0502020204030204" pitchFamily="34" charset="0"/>
                <a:cs typeface="Times New Roman" panose="02020603050405020304" pitchFamily="18" charset="0"/>
              </a:rPr>
              <a:t>Recognise</a:t>
            </a:r>
            <a:r>
              <a:rPr lang="en-US" sz="2800" dirty="0">
                <a:latin typeface="Calibri" panose="020F0502020204030204" pitchFamily="34" charset="0"/>
                <a:ea typeface="Calibri" panose="020F0502020204030204" pitchFamily="34" charset="0"/>
                <a:cs typeface="Times New Roman" panose="02020603050405020304" pitchFamily="18" charset="0"/>
              </a:rPr>
              <a:t> when </a:t>
            </a:r>
            <a:r>
              <a:rPr lang="en-US" sz="2800" b="1" dirty="0">
                <a:latin typeface="Calibri" panose="020F0502020204030204" pitchFamily="34" charset="0"/>
                <a:ea typeface="Calibri" panose="020F0502020204030204" pitchFamily="34" charset="0"/>
                <a:cs typeface="Times New Roman" panose="02020603050405020304" pitchFamily="18" charset="0"/>
              </a:rPr>
              <a:t>transformations</a:t>
            </a:r>
            <a:r>
              <a:rPr lang="en-US" sz="2800" dirty="0">
                <a:latin typeface="Calibri" panose="020F0502020204030204" pitchFamily="34" charset="0"/>
                <a:ea typeface="Calibri" panose="020F0502020204030204" pitchFamily="34" charset="0"/>
                <a:cs typeface="Times New Roman" panose="02020603050405020304" pitchFamily="18" charset="0"/>
              </a:rPr>
              <a:t> of the response and/or covariate may be needed and be familiar with common transformations</a:t>
            </a:r>
          </a:p>
          <a:p>
            <a:pPr marL="257175" indent="-257175">
              <a:lnSpc>
                <a:spcPct val="107000"/>
              </a:lnSpc>
              <a:spcAft>
                <a:spcPts val="45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and</a:t>
            </a:r>
          </a:p>
          <a:p>
            <a:pPr marL="257175" indent="-257175">
              <a:lnSpc>
                <a:spcPct val="107000"/>
              </a:lnSpc>
              <a:spcAft>
                <a:spcPts val="45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Derive the </a:t>
            </a:r>
            <a:r>
              <a:rPr lang="en-US" sz="2800" b="1" dirty="0">
                <a:latin typeface="Calibri" panose="020F0502020204030204" pitchFamily="34" charset="0"/>
                <a:ea typeface="Calibri" panose="020F0502020204030204" pitchFamily="34" charset="0"/>
                <a:cs typeface="Times New Roman" panose="02020603050405020304" pitchFamily="18" charset="0"/>
              </a:rPr>
              <a:t>interpretation</a:t>
            </a:r>
            <a:r>
              <a:rPr lang="en-US" sz="2800" dirty="0">
                <a:latin typeface="Calibri" panose="020F0502020204030204" pitchFamily="34" charset="0"/>
                <a:ea typeface="Calibri" panose="020F0502020204030204" pitchFamily="34" charset="0"/>
                <a:cs typeface="Times New Roman" panose="02020603050405020304" pitchFamily="18" charset="0"/>
              </a:rPr>
              <a:t> of regression coefficients after transformation</a:t>
            </a: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A0A316-D1E1-9745-B24E-D11400EED8A1}" type="slidenum">
              <a:rPr lang="en-US" smtClean="0"/>
              <a:t>2</a:t>
            </a:fld>
            <a:endParaRPr lang="en-US"/>
          </a:p>
        </p:txBody>
      </p:sp>
    </p:spTree>
    <p:extLst>
      <p:ext uri="{BB962C8B-B14F-4D97-AF65-F5344CB8AC3E}">
        <p14:creationId xmlns:p14="http://schemas.microsoft.com/office/powerpoint/2010/main" val="3152544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B4B3-45B0-37A4-08DC-1834021CF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E162E6-A5F3-66A4-6781-3436E3F080E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25B44CE-B9BF-DF83-0A6A-21F6FDCFF4B0}"/>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BAECF4FE-9BFD-B4B4-293B-ED56CA75C79A}"/>
              </a:ext>
            </a:extLst>
          </p:cNvPr>
          <p:cNvSpPr>
            <a:spLocks noGrp="1"/>
          </p:cNvSpPr>
          <p:nvPr>
            <p:ph type="sldNum" sz="quarter" idx="5"/>
          </p:nvPr>
        </p:nvSpPr>
        <p:spPr/>
        <p:txBody>
          <a:bodyPr/>
          <a:lstStyle/>
          <a:p>
            <a:fld id="{BCA0A316-D1E1-9745-B24E-D11400EED8A1}" type="slidenum">
              <a:rPr lang="en-US" smtClean="0"/>
              <a:t>11</a:t>
            </a:fld>
            <a:endParaRPr lang="en-US"/>
          </a:p>
        </p:txBody>
      </p:sp>
    </p:spTree>
    <p:extLst>
      <p:ext uri="{BB962C8B-B14F-4D97-AF65-F5344CB8AC3E}">
        <p14:creationId xmlns:p14="http://schemas.microsoft.com/office/powerpoint/2010/main" val="379881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0B163-85AC-F083-B86E-00715C081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971B5-F588-87E3-15A6-CA9E48BE68F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E346105-B721-7FC2-8C3E-4ED9D7C1B039}"/>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8FD30C7-0D2E-4DF6-FCF0-01F1024C4F7A}"/>
              </a:ext>
            </a:extLst>
          </p:cNvPr>
          <p:cNvSpPr>
            <a:spLocks noGrp="1"/>
          </p:cNvSpPr>
          <p:nvPr>
            <p:ph type="sldNum" sz="quarter" idx="5"/>
          </p:nvPr>
        </p:nvSpPr>
        <p:spPr/>
        <p:txBody>
          <a:bodyPr/>
          <a:lstStyle/>
          <a:p>
            <a:fld id="{BCA0A316-D1E1-9745-B24E-D11400EED8A1}" type="slidenum">
              <a:rPr lang="en-US" smtClean="0"/>
              <a:t>12</a:t>
            </a:fld>
            <a:endParaRPr lang="en-US"/>
          </a:p>
        </p:txBody>
      </p:sp>
    </p:spTree>
    <p:extLst>
      <p:ext uri="{BB962C8B-B14F-4D97-AF65-F5344CB8AC3E}">
        <p14:creationId xmlns:p14="http://schemas.microsoft.com/office/powerpoint/2010/main" val="68133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CFFB8-7610-BDE5-C844-712DE23CE0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8774F-FD2B-8692-D0FF-97DBB49B070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9F32BC3-2188-84B4-C029-1E233F768F90}"/>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E28697C9-BE7C-6673-ECE4-34E880C139A6}"/>
              </a:ext>
            </a:extLst>
          </p:cNvPr>
          <p:cNvSpPr>
            <a:spLocks noGrp="1"/>
          </p:cNvSpPr>
          <p:nvPr>
            <p:ph type="sldNum" sz="quarter" idx="5"/>
          </p:nvPr>
        </p:nvSpPr>
        <p:spPr/>
        <p:txBody>
          <a:bodyPr/>
          <a:lstStyle/>
          <a:p>
            <a:fld id="{BCA0A316-D1E1-9745-B24E-D11400EED8A1}" type="slidenum">
              <a:rPr lang="en-US" smtClean="0"/>
              <a:t>13</a:t>
            </a:fld>
            <a:endParaRPr lang="en-US"/>
          </a:p>
        </p:txBody>
      </p:sp>
    </p:spTree>
    <p:extLst>
      <p:ext uri="{BB962C8B-B14F-4D97-AF65-F5344CB8AC3E}">
        <p14:creationId xmlns:p14="http://schemas.microsoft.com/office/powerpoint/2010/main" val="136598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C4BD4-6D56-EDEB-6EDD-7CDFDDD97E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855FB-675A-84BF-5FCC-7B1297C838E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45081F1-6A2D-BF3E-3C7D-E9A4EEC7B943}"/>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FC79C7E5-214D-680C-006F-9EE59ED99B42}"/>
              </a:ext>
            </a:extLst>
          </p:cNvPr>
          <p:cNvSpPr>
            <a:spLocks noGrp="1"/>
          </p:cNvSpPr>
          <p:nvPr>
            <p:ph type="sldNum" sz="quarter" idx="5"/>
          </p:nvPr>
        </p:nvSpPr>
        <p:spPr/>
        <p:txBody>
          <a:bodyPr/>
          <a:lstStyle/>
          <a:p>
            <a:fld id="{BCA0A316-D1E1-9745-B24E-D11400EED8A1}" type="slidenum">
              <a:rPr lang="en-US" smtClean="0"/>
              <a:t>14</a:t>
            </a:fld>
            <a:endParaRPr lang="en-US"/>
          </a:p>
        </p:txBody>
      </p:sp>
    </p:spTree>
    <p:extLst>
      <p:ext uri="{BB962C8B-B14F-4D97-AF65-F5344CB8AC3E}">
        <p14:creationId xmlns:p14="http://schemas.microsoft.com/office/powerpoint/2010/main" val="1792654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CA8A6-800C-2A42-B605-9FB701965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AD333-A5F6-D3BC-B514-04B831B9A83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2536023-B12E-AAE2-0515-9D7EED4081F6}"/>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581117E-538B-D6A4-7FEC-09B8D139364C}"/>
              </a:ext>
            </a:extLst>
          </p:cNvPr>
          <p:cNvSpPr>
            <a:spLocks noGrp="1"/>
          </p:cNvSpPr>
          <p:nvPr>
            <p:ph type="sldNum" sz="quarter" idx="5"/>
          </p:nvPr>
        </p:nvSpPr>
        <p:spPr/>
        <p:txBody>
          <a:bodyPr/>
          <a:lstStyle/>
          <a:p>
            <a:fld id="{BCA0A316-D1E1-9745-B24E-D11400EED8A1}" type="slidenum">
              <a:rPr lang="en-US" smtClean="0"/>
              <a:t>15</a:t>
            </a:fld>
            <a:endParaRPr lang="en-US"/>
          </a:p>
        </p:txBody>
      </p:sp>
    </p:spTree>
    <p:extLst>
      <p:ext uri="{BB962C8B-B14F-4D97-AF65-F5344CB8AC3E}">
        <p14:creationId xmlns:p14="http://schemas.microsoft.com/office/powerpoint/2010/main" val="2504512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1E589-38E4-CB5E-7464-A588670F0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35825-AE23-33D0-9AF5-F8104AEE291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8A60D101-6655-8AE4-540E-4465B8EFD353}"/>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DFB0A740-0DAA-23E8-2939-A1AD51455DA8}"/>
              </a:ext>
            </a:extLst>
          </p:cNvPr>
          <p:cNvSpPr>
            <a:spLocks noGrp="1"/>
          </p:cNvSpPr>
          <p:nvPr>
            <p:ph type="sldNum" sz="quarter" idx="5"/>
          </p:nvPr>
        </p:nvSpPr>
        <p:spPr/>
        <p:txBody>
          <a:bodyPr/>
          <a:lstStyle/>
          <a:p>
            <a:fld id="{BCA0A316-D1E1-9745-B24E-D11400EED8A1}" type="slidenum">
              <a:rPr lang="en-US" smtClean="0"/>
              <a:t>16</a:t>
            </a:fld>
            <a:endParaRPr lang="en-US"/>
          </a:p>
        </p:txBody>
      </p:sp>
    </p:spTree>
    <p:extLst>
      <p:ext uri="{BB962C8B-B14F-4D97-AF65-F5344CB8AC3E}">
        <p14:creationId xmlns:p14="http://schemas.microsoft.com/office/powerpoint/2010/main" val="4147561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48B3-C7E1-CAC9-9083-2F9EE0B03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A118F-9C85-1DB2-49F3-D31479141D1B}"/>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F290A0-B8C6-11D7-72BC-780E3069EEDB}"/>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54612A0F-46CA-C638-582A-E844123F835E}"/>
              </a:ext>
            </a:extLst>
          </p:cNvPr>
          <p:cNvSpPr>
            <a:spLocks noGrp="1"/>
          </p:cNvSpPr>
          <p:nvPr>
            <p:ph type="sldNum" sz="quarter" idx="5"/>
          </p:nvPr>
        </p:nvSpPr>
        <p:spPr/>
        <p:txBody>
          <a:bodyPr/>
          <a:lstStyle/>
          <a:p>
            <a:fld id="{BCA0A316-D1E1-9745-B24E-D11400EED8A1}" type="slidenum">
              <a:rPr lang="en-US" smtClean="0"/>
              <a:t>17</a:t>
            </a:fld>
            <a:endParaRPr lang="en-US"/>
          </a:p>
        </p:txBody>
      </p:sp>
    </p:spTree>
    <p:extLst>
      <p:ext uri="{BB962C8B-B14F-4D97-AF65-F5344CB8AC3E}">
        <p14:creationId xmlns:p14="http://schemas.microsoft.com/office/powerpoint/2010/main" val="2425014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AD6AD-5371-9965-787E-93DE12A4B6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46FA7B-E7B6-08DE-0522-F6C39D89A4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59C4020-E245-DF5C-EC72-236C1DB70A75}"/>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C8DF255-4805-D7C0-7CEA-830105C7C105}"/>
              </a:ext>
            </a:extLst>
          </p:cNvPr>
          <p:cNvSpPr>
            <a:spLocks noGrp="1"/>
          </p:cNvSpPr>
          <p:nvPr>
            <p:ph type="sldNum" sz="quarter" idx="5"/>
          </p:nvPr>
        </p:nvSpPr>
        <p:spPr/>
        <p:txBody>
          <a:bodyPr/>
          <a:lstStyle/>
          <a:p>
            <a:fld id="{BCA0A316-D1E1-9745-B24E-D11400EED8A1}" type="slidenum">
              <a:rPr lang="en-US" smtClean="0"/>
              <a:t>18</a:t>
            </a:fld>
            <a:endParaRPr lang="en-US"/>
          </a:p>
        </p:txBody>
      </p:sp>
    </p:spTree>
    <p:extLst>
      <p:ext uri="{BB962C8B-B14F-4D97-AF65-F5344CB8AC3E}">
        <p14:creationId xmlns:p14="http://schemas.microsoft.com/office/powerpoint/2010/main" val="407870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C91BB-F03D-46A3-E58E-27BF04E7B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3412C-82AC-35A5-ADDF-FA5C3FB83AD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E302D70-CD19-15CF-7DE9-91323F175029}"/>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F6A83850-9334-3B72-34BA-51E4D78CBD56}"/>
              </a:ext>
            </a:extLst>
          </p:cNvPr>
          <p:cNvSpPr>
            <a:spLocks noGrp="1"/>
          </p:cNvSpPr>
          <p:nvPr>
            <p:ph type="sldNum" sz="quarter" idx="5"/>
          </p:nvPr>
        </p:nvSpPr>
        <p:spPr/>
        <p:txBody>
          <a:bodyPr/>
          <a:lstStyle/>
          <a:p>
            <a:fld id="{BCA0A316-D1E1-9745-B24E-D11400EED8A1}" type="slidenum">
              <a:rPr lang="en-US" smtClean="0"/>
              <a:t>19</a:t>
            </a:fld>
            <a:endParaRPr lang="en-US"/>
          </a:p>
        </p:txBody>
      </p:sp>
    </p:spTree>
    <p:extLst>
      <p:ext uri="{BB962C8B-B14F-4D97-AF65-F5344CB8AC3E}">
        <p14:creationId xmlns:p14="http://schemas.microsoft.com/office/powerpoint/2010/main" val="2119489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2A90E-0C07-5AF5-CF97-3398E5182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E72DC-F14A-0BA0-7FEB-4368ACA63AF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386D2CB-70F4-28E5-3D84-98A355562850}"/>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DD562496-033C-9F4E-4FC2-BE6F6DB29AEA}"/>
              </a:ext>
            </a:extLst>
          </p:cNvPr>
          <p:cNvSpPr>
            <a:spLocks noGrp="1"/>
          </p:cNvSpPr>
          <p:nvPr>
            <p:ph type="sldNum" sz="quarter" idx="5"/>
          </p:nvPr>
        </p:nvSpPr>
        <p:spPr/>
        <p:txBody>
          <a:bodyPr/>
          <a:lstStyle/>
          <a:p>
            <a:fld id="{BCA0A316-D1E1-9745-B24E-D11400EED8A1}" type="slidenum">
              <a:rPr lang="en-US" smtClean="0"/>
              <a:t>20</a:t>
            </a:fld>
            <a:endParaRPr lang="en-US"/>
          </a:p>
        </p:txBody>
      </p:sp>
    </p:spTree>
    <p:extLst>
      <p:ext uri="{BB962C8B-B14F-4D97-AF65-F5344CB8AC3E}">
        <p14:creationId xmlns:p14="http://schemas.microsoft.com/office/powerpoint/2010/main" val="264383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6C75B-859E-38D3-C9DC-274A6290A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04A7B3-95E0-55E3-E41F-920F394972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F0C1403-1734-3990-D89B-0698899AD06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8183971-77E8-6598-376A-1B8B59134FAB}"/>
              </a:ext>
            </a:extLst>
          </p:cNvPr>
          <p:cNvSpPr>
            <a:spLocks noGrp="1"/>
          </p:cNvSpPr>
          <p:nvPr>
            <p:ph type="sldNum" sz="quarter" idx="5"/>
          </p:nvPr>
        </p:nvSpPr>
        <p:spPr/>
        <p:txBody>
          <a:bodyPr/>
          <a:lstStyle/>
          <a:p>
            <a:fld id="{BCA0A316-D1E1-9745-B24E-D11400EED8A1}" type="slidenum">
              <a:rPr lang="en-US" smtClean="0"/>
              <a:t>3</a:t>
            </a:fld>
            <a:endParaRPr lang="en-US"/>
          </a:p>
        </p:txBody>
      </p:sp>
    </p:spTree>
    <p:extLst>
      <p:ext uri="{BB962C8B-B14F-4D97-AF65-F5344CB8AC3E}">
        <p14:creationId xmlns:p14="http://schemas.microsoft.com/office/powerpoint/2010/main" val="2438748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5BC33-67A8-A6CB-9F58-7865F0D59A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EE814-9AA3-F3DF-2DB2-7A6EF7D8327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691E8B8-1100-5434-F109-730CA450E503}"/>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09A007C-6B9E-4DF8-1CD2-839AFE715ED4}"/>
              </a:ext>
            </a:extLst>
          </p:cNvPr>
          <p:cNvSpPr>
            <a:spLocks noGrp="1"/>
          </p:cNvSpPr>
          <p:nvPr>
            <p:ph type="sldNum" sz="quarter" idx="5"/>
          </p:nvPr>
        </p:nvSpPr>
        <p:spPr/>
        <p:txBody>
          <a:bodyPr/>
          <a:lstStyle/>
          <a:p>
            <a:fld id="{BCA0A316-D1E1-9745-B24E-D11400EED8A1}" type="slidenum">
              <a:rPr lang="en-US" smtClean="0"/>
              <a:t>21</a:t>
            </a:fld>
            <a:endParaRPr lang="en-US"/>
          </a:p>
        </p:txBody>
      </p:sp>
    </p:spTree>
    <p:extLst>
      <p:ext uri="{BB962C8B-B14F-4D97-AF65-F5344CB8AC3E}">
        <p14:creationId xmlns:p14="http://schemas.microsoft.com/office/powerpoint/2010/main" val="3793798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EA500-6781-EE1F-E0B3-6F227184F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0598E-7D78-5BB2-7330-C90EA992404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7B213B1-082F-4523-5F12-3CE92B310767}"/>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38492EF-DC34-6EAB-DE8E-058658AA2C2C}"/>
              </a:ext>
            </a:extLst>
          </p:cNvPr>
          <p:cNvSpPr>
            <a:spLocks noGrp="1"/>
          </p:cNvSpPr>
          <p:nvPr>
            <p:ph type="sldNum" sz="quarter" idx="5"/>
          </p:nvPr>
        </p:nvSpPr>
        <p:spPr/>
        <p:txBody>
          <a:bodyPr/>
          <a:lstStyle/>
          <a:p>
            <a:fld id="{BCA0A316-D1E1-9745-B24E-D11400EED8A1}" type="slidenum">
              <a:rPr lang="en-US" smtClean="0"/>
              <a:t>22</a:t>
            </a:fld>
            <a:endParaRPr lang="en-US"/>
          </a:p>
        </p:txBody>
      </p:sp>
    </p:spTree>
    <p:extLst>
      <p:ext uri="{BB962C8B-B14F-4D97-AF65-F5344CB8AC3E}">
        <p14:creationId xmlns:p14="http://schemas.microsoft.com/office/powerpoint/2010/main" val="272831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0AF0-CF70-5364-03CF-5C6E27E5F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278D22-0198-87EC-413E-0071F918C132}"/>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81F0AD4-538C-45C1-7A6C-6AEB274C137F}"/>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63E393F4-04C4-1741-FA67-874D802FD629}"/>
              </a:ext>
            </a:extLst>
          </p:cNvPr>
          <p:cNvSpPr>
            <a:spLocks noGrp="1"/>
          </p:cNvSpPr>
          <p:nvPr>
            <p:ph type="sldNum" sz="quarter" idx="5"/>
          </p:nvPr>
        </p:nvSpPr>
        <p:spPr/>
        <p:txBody>
          <a:bodyPr/>
          <a:lstStyle/>
          <a:p>
            <a:fld id="{BCA0A316-D1E1-9745-B24E-D11400EED8A1}" type="slidenum">
              <a:rPr lang="en-US" smtClean="0"/>
              <a:t>23</a:t>
            </a:fld>
            <a:endParaRPr lang="en-US"/>
          </a:p>
        </p:txBody>
      </p:sp>
    </p:spTree>
    <p:extLst>
      <p:ext uri="{BB962C8B-B14F-4D97-AF65-F5344CB8AC3E}">
        <p14:creationId xmlns:p14="http://schemas.microsoft.com/office/powerpoint/2010/main" val="273591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E1556-A330-CEDE-49B3-45DF5C7165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1A7F0-7DDD-84D2-0EED-AF4A6E04849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08601CA-B037-2756-2DAF-0ACBE2ABAAC0}"/>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3AA6EF87-B387-D9CE-F286-2AD4E78AE2EF}"/>
              </a:ext>
            </a:extLst>
          </p:cNvPr>
          <p:cNvSpPr>
            <a:spLocks noGrp="1"/>
          </p:cNvSpPr>
          <p:nvPr>
            <p:ph type="sldNum" sz="quarter" idx="5"/>
          </p:nvPr>
        </p:nvSpPr>
        <p:spPr/>
        <p:txBody>
          <a:bodyPr/>
          <a:lstStyle/>
          <a:p>
            <a:fld id="{BCA0A316-D1E1-9745-B24E-D11400EED8A1}" type="slidenum">
              <a:rPr lang="en-US" smtClean="0"/>
              <a:t>24</a:t>
            </a:fld>
            <a:endParaRPr lang="en-US"/>
          </a:p>
        </p:txBody>
      </p:sp>
    </p:spTree>
    <p:extLst>
      <p:ext uri="{BB962C8B-B14F-4D97-AF65-F5344CB8AC3E}">
        <p14:creationId xmlns:p14="http://schemas.microsoft.com/office/powerpoint/2010/main" val="3756524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41C9E-7DA3-1F91-CE0E-1DC57759F4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E3FD4-12C5-2251-2D20-04099006B4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CCE530C-F385-E78E-4442-0B87BC00E91B}"/>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BCB47B3E-7939-590E-8AD2-89424B439D44}"/>
              </a:ext>
            </a:extLst>
          </p:cNvPr>
          <p:cNvSpPr>
            <a:spLocks noGrp="1"/>
          </p:cNvSpPr>
          <p:nvPr>
            <p:ph type="sldNum" sz="quarter" idx="5"/>
          </p:nvPr>
        </p:nvSpPr>
        <p:spPr/>
        <p:txBody>
          <a:bodyPr/>
          <a:lstStyle/>
          <a:p>
            <a:fld id="{BCA0A316-D1E1-9745-B24E-D11400EED8A1}" type="slidenum">
              <a:rPr lang="en-US" smtClean="0"/>
              <a:t>25</a:t>
            </a:fld>
            <a:endParaRPr lang="en-US"/>
          </a:p>
        </p:txBody>
      </p:sp>
    </p:spTree>
    <p:extLst>
      <p:ext uri="{BB962C8B-B14F-4D97-AF65-F5344CB8AC3E}">
        <p14:creationId xmlns:p14="http://schemas.microsoft.com/office/powerpoint/2010/main" val="927058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F9CA8-2916-7253-10AD-0380FD1EC8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D0FC6-E0CB-7462-1D00-3999D0AABD6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B72EF27-0E6E-D19D-7B90-31BB96A800B8}"/>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5A633332-1DB6-5B2B-5866-BFE023A8A867}"/>
              </a:ext>
            </a:extLst>
          </p:cNvPr>
          <p:cNvSpPr>
            <a:spLocks noGrp="1"/>
          </p:cNvSpPr>
          <p:nvPr>
            <p:ph type="sldNum" sz="quarter" idx="5"/>
          </p:nvPr>
        </p:nvSpPr>
        <p:spPr/>
        <p:txBody>
          <a:bodyPr/>
          <a:lstStyle/>
          <a:p>
            <a:fld id="{BCA0A316-D1E1-9745-B24E-D11400EED8A1}" type="slidenum">
              <a:rPr lang="en-US" smtClean="0"/>
              <a:t>26</a:t>
            </a:fld>
            <a:endParaRPr lang="en-US"/>
          </a:p>
        </p:txBody>
      </p:sp>
    </p:spTree>
    <p:extLst>
      <p:ext uri="{BB962C8B-B14F-4D97-AF65-F5344CB8AC3E}">
        <p14:creationId xmlns:p14="http://schemas.microsoft.com/office/powerpoint/2010/main" val="3149485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07DF-E43A-71A0-BFED-9C1A0F6F58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5291A-6CC7-23E8-794E-E0A1F8EEF4E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8031B23F-70FE-F343-F9A0-90669F8E4800}"/>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6B1996AA-D462-470F-2E2E-86249F951CE2}"/>
              </a:ext>
            </a:extLst>
          </p:cNvPr>
          <p:cNvSpPr>
            <a:spLocks noGrp="1"/>
          </p:cNvSpPr>
          <p:nvPr>
            <p:ph type="sldNum" sz="quarter" idx="5"/>
          </p:nvPr>
        </p:nvSpPr>
        <p:spPr/>
        <p:txBody>
          <a:bodyPr/>
          <a:lstStyle/>
          <a:p>
            <a:fld id="{BCA0A316-D1E1-9745-B24E-D11400EED8A1}" type="slidenum">
              <a:rPr lang="en-US" smtClean="0"/>
              <a:t>27</a:t>
            </a:fld>
            <a:endParaRPr lang="en-US"/>
          </a:p>
        </p:txBody>
      </p:sp>
    </p:spTree>
    <p:extLst>
      <p:ext uri="{BB962C8B-B14F-4D97-AF65-F5344CB8AC3E}">
        <p14:creationId xmlns:p14="http://schemas.microsoft.com/office/powerpoint/2010/main" val="4226002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973B7-F824-3BCF-1D0F-9B065EAF4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05FBA-81C1-3EF7-78A5-5CB8D7C7A9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37EBE422-6BB1-3911-AE3E-A71F7A2366EF}"/>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3C63FF39-ED97-E549-6709-E5A2A5D1ED2C}"/>
              </a:ext>
            </a:extLst>
          </p:cNvPr>
          <p:cNvSpPr>
            <a:spLocks noGrp="1"/>
          </p:cNvSpPr>
          <p:nvPr>
            <p:ph type="sldNum" sz="quarter" idx="5"/>
          </p:nvPr>
        </p:nvSpPr>
        <p:spPr/>
        <p:txBody>
          <a:bodyPr/>
          <a:lstStyle/>
          <a:p>
            <a:fld id="{BCA0A316-D1E1-9745-B24E-D11400EED8A1}" type="slidenum">
              <a:rPr lang="en-US" smtClean="0"/>
              <a:t>28</a:t>
            </a:fld>
            <a:endParaRPr lang="en-US"/>
          </a:p>
        </p:txBody>
      </p:sp>
    </p:spTree>
    <p:extLst>
      <p:ext uri="{BB962C8B-B14F-4D97-AF65-F5344CB8AC3E}">
        <p14:creationId xmlns:p14="http://schemas.microsoft.com/office/powerpoint/2010/main" val="1549295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2B5D3-84D1-1B06-8D66-703D9C371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CDBDF-89C9-1FE1-0017-93340D60A5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ABE3CA0-01D3-7E5D-BDB3-A95FCB4641C9}"/>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BB7E46F-EA4F-B5BD-C48B-147F1729FCE0}"/>
              </a:ext>
            </a:extLst>
          </p:cNvPr>
          <p:cNvSpPr>
            <a:spLocks noGrp="1"/>
          </p:cNvSpPr>
          <p:nvPr>
            <p:ph type="sldNum" sz="quarter" idx="5"/>
          </p:nvPr>
        </p:nvSpPr>
        <p:spPr/>
        <p:txBody>
          <a:bodyPr/>
          <a:lstStyle/>
          <a:p>
            <a:fld id="{BCA0A316-D1E1-9745-B24E-D11400EED8A1}" type="slidenum">
              <a:rPr lang="en-US" smtClean="0"/>
              <a:t>29</a:t>
            </a:fld>
            <a:endParaRPr lang="en-US"/>
          </a:p>
        </p:txBody>
      </p:sp>
    </p:spTree>
    <p:extLst>
      <p:ext uri="{BB962C8B-B14F-4D97-AF65-F5344CB8AC3E}">
        <p14:creationId xmlns:p14="http://schemas.microsoft.com/office/powerpoint/2010/main" val="4237013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17AC2-6A21-93EF-C709-DC686F20D1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966A2-0A96-D416-D617-2E16AF4A5D6F}"/>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B8E42F7-BAC3-0EEE-6830-FBEF395ECF9F}"/>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FE850963-5BEB-2CEA-9816-F071F7D26336}"/>
              </a:ext>
            </a:extLst>
          </p:cNvPr>
          <p:cNvSpPr>
            <a:spLocks noGrp="1"/>
          </p:cNvSpPr>
          <p:nvPr>
            <p:ph type="sldNum" sz="quarter" idx="5"/>
          </p:nvPr>
        </p:nvSpPr>
        <p:spPr/>
        <p:txBody>
          <a:bodyPr/>
          <a:lstStyle/>
          <a:p>
            <a:fld id="{BCA0A316-D1E1-9745-B24E-D11400EED8A1}" type="slidenum">
              <a:rPr lang="en-US" smtClean="0"/>
              <a:t>30</a:t>
            </a:fld>
            <a:endParaRPr lang="en-US"/>
          </a:p>
        </p:txBody>
      </p:sp>
    </p:spTree>
    <p:extLst>
      <p:ext uri="{BB962C8B-B14F-4D97-AF65-F5344CB8AC3E}">
        <p14:creationId xmlns:p14="http://schemas.microsoft.com/office/powerpoint/2010/main" val="199454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D0945-507E-6224-AEF8-379207F46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B9E894-7A20-3EDB-BB4D-1D0781CD5BCC}"/>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AB706AA-931C-72EE-E5F1-DA2929B8F7E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EC56C50-C643-84E1-4F1F-D3C9B04021FD}"/>
              </a:ext>
            </a:extLst>
          </p:cNvPr>
          <p:cNvSpPr>
            <a:spLocks noGrp="1"/>
          </p:cNvSpPr>
          <p:nvPr>
            <p:ph type="sldNum" sz="quarter" idx="5"/>
          </p:nvPr>
        </p:nvSpPr>
        <p:spPr/>
        <p:txBody>
          <a:bodyPr/>
          <a:lstStyle/>
          <a:p>
            <a:fld id="{BCA0A316-D1E1-9745-B24E-D11400EED8A1}" type="slidenum">
              <a:rPr lang="en-US" smtClean="0"/>
              <a:t>4</a:t>
            </a:fld>
            <a:endParaRPr lang="en-US"/>
          </a:p>
        </p:txBody>
      </p:sp>
    </p:spTree>
    <p:extLst>
      <p:ext uri="{BB962C8B-B14F-4D97-AF65-F5344CB8AC3E}">
        <p14:creationId xmlns:p14="http://schemas.microsoft.com/office/powerpoint/2010/main" val="387259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1AF84-9DF2-A821-F69B-CB346EAF48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A57F-B68A-B6EF-EECB-4B8DE55EF52B}"/>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3AFA64D1-99C9-7600-BF52-53E72277E7D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ADD1DCA-674B-7BCA-7F91-C2FEDFC87536}"/>
              </a:ext>
            </a:extLst>
          </p:cNvPr>
          <p:cNvSpPr>
            <a:spLocks noGrp="1"/>
          </p:cNvSpPr>
          <p:nvPr>
            <p:ph type="sldNum" sz="quarter" idx="5"/>
          </p:nvPr>
        </p:nvSpPr>
        <p:spPr/>
        <p:txBody>
          <a:bodyPr/>
          <a:lstStyle/>
          <a:p>
            <a:fld id="{BCA0A316-D1E1-9745-B24E-D11400EED8A1}" type="slidenum">
              <a:rPr lang="en-US" smtClean="0"/>
              <a:t>5</a:t>
            </a:fld>
            <a:endParaRPr lang="en-US"/>
          </a:p>
        </p:txBody>
      </p:sp>
    </p:spTree>
    <p:extLst>
      <p:ext uri="{BB962C8B-B14F-4D97-AF65-F5344CB8AC3E}">
        <p14:creationId xmlns:p14="http://schemas.microsoft.com/office/powerpoint/2010/main" val="308298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C643A-A5E1-671D-F58E-EAFFA6D3B1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98108-C25D-E583-22CA-E01D33599AD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2A06A34-4DF6-625A-62EA-D3690625C46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F8EAC3A-09AA-D3E7-85BC-14FD2920753A}"/>
              </a:ext>
            </a:extLst>
          </p:cNvPr>
          <p:cNvSpPr>
            <a:spLocks noGrp="1"/>
          </p:cNvSpPr>
          <p:nvPr>
            <p:ph type="sldNum" sz="quarter" idx="5"/>
          </p:nvPr>
        </p:nvSpPr>
        <p:spPr/>
        <p:txBody>
          <a:bodyPr/>
          <a:lstStyle/>
          <a:p>
            <a:fld id="{BCA0A316-D1E1-9745-B24E-D11400EED8A1}" type="slidenum">
              <a:rPr lang="en-US" smtClean="0"/>
              <a:t>6</a:t>
            </a:fld>
            <a:endParaRPr lang="en-US"/>
          </a:p>
        </p:txBody>
      </p:sp>
    </p:spTree>
    <p:extLst>
      <p:ext uri="{BB962C8B-B14F-4D97-AF65-F5344CB8AC3E}">
        <p14:creationId xmlns:p14="http://schemas.microsoft.com/office/powerpoint/2010/main" val="338043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7</a:t>
            </a:fld>
            <a:endParaRPr lang="en-US"/>
          </a:p>
        </p:txBody>
      </p:sp>
    </p:spTree>
    <p:extLst>
      <p:ext uri="{BB962C8B-B14F-4D97-AF65-F5344CB8AC3E}">
        <p14:creationId xmlns:p14="http://schemas.microsoft.com/office/powerpoint/2010/main" val="208887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DCF52-2D00-77D6-36EC-7DE0068EC4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3C927-F192-41CA-40E4-DF3EA6E566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5C3D44B-DDDE-A73F-3BB9-6EC07B20058B}"/>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4B5008B4-2E8E-F064-E693-3186DC888B63}"/>
              </a:ext>
            </a:extLst>
          </p:cNvPr>
          <p:cNvSpPr>
            <a:spLocks noGrp="1"/>
          </p:cNvSpPr>
          <p:nvPr>
            <p:ph type="sldNum" sz="quarter" idx="5"/>
          </p:nvPr>
        </p:nvSpPr>
        <p:spPr/>
        <p:txBody>
          <a:bodyPr/>
          <a:lstStyle/>
          <a:p>
            <a:fld id="{BCA0A316-D1E1-9745-B24E-D11400EED8A1}" type="slidenum">
              <a:rPr lang="en-US" smtClean="0"/>
              <a:t>8</a:t>
            </a:fld>
            <a:endParaRPr lang="en-US"/>
          </a:p>
        </p:txBody>
      </p:sp>
    </p:spTree>
    <p:extLst>
      <p:ext uri="{BB962C8B-B14F-4D97-AF65-F5344CB8AC3E}">
        <p14:creationId xmlns:p14="http://schemas.microsoft.com/office/powerpoint/2010/main" val="425997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C40C7-7846-1FE4-FE71-247046FEE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44E8C-98F1-9A73-C23F-DEE25CEFB02C}"/>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E68003FA-FB1D-4672-7176-F437E176C867}"/>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0F145BE0-35EF-36B9-844B-3EBEEA675CD3}"/>
              </a:ext>
            </a:extLst>
          </p:cNvPr>
          <p:cNvSpPr>
            <a:spLocks noGrp="1"/>
          </p:cNvSpPr>
          <p:nvPr>
            <p:ph type="sldNum" sz="quarter" idx="5"/>
          </p:nvPr>
        </p:nvSpPr>
        <p:spPr/>
        <p:txBody>
          <a:bodyPr/>
          <a:lstStyle/>
          <a:p>
            <a:fld id="{BCA0A316-D1E1-9745-B24E-D11400EED8A1}" type="slidenum">
              <a:rPr lang="en-US" smtClean="0"/>
              <a:t>9</a:t>
            </a:fld>
            <a:endParaRPr lang="en-US"/>
          </a:p>
        </p:txBody>
      </p:sp>
    </p:spTree>
    <p:extLst>
      <p:ext uri="{BB962C8B-B14F-4D97-AF65-F5344CB8AC3E}">
        <p14:creationId xmlns:p14="http://schemas.microsoft.com/office/powerpoint/2010/main" val="43843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3A4A-2EA7-3DA3-6DC7-271DC13CD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47934-5573-B9DC-6EEF-030F6D702BDB}"/>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768A35E-30D4-128D-F70D-A46A1336814F}"/>
              </a:ext>
            </a:extLst>
          </p:cNvPr>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a:extLst>
              <a:ext uri="{FF2B5EF4-FFF2-40B4-BE49-F238E27FC236}">
                <a16:creationId xmlns:a16="http://schemas.microsoft.com/office/drawing/2014/main" id="{5C12F504-9BD8-14F7-FC1C-71CD5C9D8FDC}"/>
              </a:ext>
            </a:extLst>
          </p:cNvPr>
          <p:cNvSpPr>
            <a:spLocks noGrp="1"/>
          </p:cNvSpPr>
          <p:nvPr>
            <p:ph type="sldNum" sz="quarter" idx="5"/>
          </p:nvPr>
        </p:nvSpPr>
        <p:spPr/>
        <p:txBody>
          <a:bodyPr/>
          <a:lstStyle/>
          <a:p>
            <a:fld id="{BCA0A316-D1E1-9745-B24E-D11400EED8A1}" type="slidenum">
              <a:rPr lang="en-US" smtClean="0"/>
              <a:t>10</a:t>
            </a:fld>
            <a:endParaRPr lang="en-US"/>
          </a:p>
        </p:txBody>
      </p:sp>
    </p:spTree>
    <p:extLst>
      <p:ext uri="{BB962C8B-B14F-4D97-AF65-F5344CB8AC3E}">
        <p14:creationId xmlns:p14="http://schemas.microsoft.com/office/powerpoint/2010/main" val="1538472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Red option 1 (add own image)">
    <p:spTree>
      <p:nvGrpSpPr>
        <p:cNvPr id="1" name=""/>
        <p:cNvGrpSpPr/>
        <p:nvPr/>
      </p:nvGrpSpPr>
      <p:grpSpPr>
        <a:xfrm>
          <a:off x="0" y="0"/>
          <a:ext cx="0" cy="0"/>
          <a:chOff x="0" y="0"/>
          <a:chExt cx="0" cy="0"/>
        </a:xfrm>
      </p:grpSpPr>
      <p:pic>
        <p:nvPicPr>
          <p:cNvPr id="13"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14" name="Shape 14"/>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15" name="Shape 15"/>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and Chart">
    <p:spTree>
      <p:nvGrpSpPr>
        <p:cNvPr id="1" name=""/>
        <p:cNvGrpSpPr/>
        <p:nvPr/>
      </p:nvGrpSpPr>
      <p:grpSpPr>
        <a:xfrm>
          <a:off x="0" y="0"/>
          <a:ext cx="0" cy="0"/>
          <a:chOff x="0" y="0"/>
          <a:chExt cx="0" cy="0"/>
        </a:xfrm>
      </p:grpSpPr>
      <p:sp>
        <p:nvSpPr>
          <p:cNvPr id="195" name="Shape 195"/>
          <p:cNvSpPr>
            <a:spLocks noGrp="1"/>
          </p:cNvSpPr>
          <p:nvPr>
            <p:ph type="title"/>
          </p:nvPr>
        </p:nvSpPr>
        <p:spPr>
          <a:xfrm>
            <a:off x="457200" y="11931"/>
            <a:ext cx="8229600" cy="1008014"/>
          </a:xfrm>
          <a:prstGeom prst="rect">
            <a:avLst/>
          </a:prstGeom>
        </p:spPr>
        <p:txBody>
          <a:bodyPr/>
          <a:lstStyle/>
          <a:p>
            <a:r>
              <a:rPr lang="en-GB"/>
              <a:t>Click to edit Master title style</a:t>
            </a:r>
            <a:endParaRPr/>
          </a:p>
        </p:txBody>
      </p:sp>
      <p:sp>
        <p:nvSpPr>
          <p:cNvPr id="196" name="Shape 196"/>
          <p:cNvSpPr>
            <a:spLocks noGrp="1"/>
          </p:cNvSpPr>
          <p:nvPr>
            <p:ph type="body" sz="half" idx="1"/>
          </p:nvPr>
        </p:nvSpPr>
        <p:spPr>
          <a:xfrm>
            <a:off x="4648200" y="1019944"/>
            <a:ext cx="4038600" cy="4123557"/>
          </a:xfrm>
          <a:prstGeom prst="rect">
            <a:avLst/>
          </a:prstGeom>
        </p:spPr>
        <p:txBody>
          <a:bodyPr/>
          <a:lstStyle>
            <a:lvl1pPr>
              <a:lnSpc>
                <a:spcPct val="100000"/>
              </a:lnSpc>
            </a:lvl1pPr>
            <a:lvl2pPr marL="742950" indent="-285750">
              <a:lnSpc>
                <a:spcPct val="100000"/>
              </a:lnSpc>
            </a:lvl2pPr>
            <a:lvl3pPr marL="1143000" indent="-228600">
              <a:lnSpc>
                <a:spcPct val="100000"/>
              </a:lnSpc>
            </a:lvl3pPr>
            <a:lvl4pPr>
              <a:lnSpc>
                <a:spcPct val="100000"/>
              </a:lnSpc>
            </a:lvl4pPr>
            <a:lvl5pPr>
              <a:lnSpc>
                <a:spcPct val="100000"/>
              </a:lnSpc>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97" name="Shape 1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Image">
    <p:spTree>
      <p:nvGrpSpPr>
        <p:cNvPr id="1" name=""/>
        <p:cNvGrpSpPr/>
        <p:nvPr/>
      </p:nvGrpSpPr>
      <p:grpSpPr>
        <a:xfrm>
          <a:off x="0" y="0"/>
          <a:ext cx="0" cy="0"/>
          <a:chOff x="0" y="0"/>
          <a:chExt cx="0" cy="0"/>
        </a:xfrm>
      </p:grpSpPr>
      <p:sp>
        <p:nvSpPr>
          <p:cNvPr id="204" name="Shape 204"/>
          <p:cNvSpPr>
            <a:spLocks noGrp="1"/>
          </p:cNvSpPr>
          <p:nvPr>
            <p:ph type="title"/>
          </p:nvPr>
        </p:nvSpPr>
        <p:spPr>
          <a:xfrm>
            <a:off x="457200" y="0"/>
            <a:ext cx="8229600" cy="1031876"/>
          </a:xfrm>
          <a:prstGeom prst="rect">
            <a:avLst/>
          </a:prstGeom>
        </p:spPr>
        <p:txBody>
          <a:bodyPr/>
          <a:lstStyle/>
          <a:p>
            <a:r>
              <a:rPr lang="en-GB"/>
              <a:t>Click to edit Master title style</a:t>
            </a:r>
            <a:endParaRPr/>
          </a:p>
        </p:txBody>
      </p:sp>
      <p:sp>
        <p:nvSpPr>
          <p:cNvPr id="205" name="Shape 2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2" name="Shape 212"/>
          <p:cNvSpPr>
            <a:spLocks noGrp="1"/>
          </p:cNvSpPr>
          <p:nvPr>
            <p:ph type="title"/>
          </p:nvPr>
        </p:nvSpPr>
        <p:spPr>
          <a:xfrm>
            <a:off x="457200" y="0"/>
            <a:ext cx="8229600" cy="1031876"/>
          </a:xfrm>
          <a:prstGeom prst="rect">
            <a:avLst/>
          </a:prstGeom>
        </p:spPr>
        <p:txBody>
          <a:bodyPr/>
          <a:lstStyle/>
          <a:p>
            <a:r>
              <a:rPr lang="en-GB"/>
              <a:t>Click to edit Master title style</a:t>
            </a:r>
            <a:endParaRPr/>
          </a:p>
        </p:txBody>
      </p:sp>
      <p:sp>
        <p:nvSpPr>
          <p:cNvPr id="213" name="Shape 2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Divider - Option 1">
    <p:spTree>
      <p:nvGrpSpPr>
        <p:cNvPr id="1" name=""/>
        <p:cNvGrpSpPr/>
        <p:nvPr/>
      </p:nvGrpSpPr>
      <p:grpSpPr>
        <a:xfrm>
          <a:off x="0" y="0"/>
          <a:ext cx="0" cy="0"/>
          <a:chOff x="0" y="0"/>
          <a:chExt cx="0" cy="0"/>
        </a:xfrm>
      </p:grpSpPr>
      <p:sp>
        <p:nvSpPr>
          <p:cNvPr id="227" name="Shape 227"/>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28" name="image11.png" descr="USY_MB1_PMS_1_Colour_Reversed_Logo.png"/>
          <p:cNvPicPr>
            <a:picLocks noChangeAspect="1"/>
          </p:cNvPicPr>
          <p:nvPr/>
        </p:nvPicPr>
        <p:blipFill>
          <a:blip r:embed="rId2"/>
          <a:stretch>
            <a:fillRect/>
          </a:stretch>
        </p:blipFill>
        <p:spPr>
          <a:xfrm>
            <a:off x="454025" y="4429125"/>
            <a:ext cx="1536700" cy="398464"/>
          </a:xfrm>
          <a:prstGeom prst="rect">
            <a:avLst/>
          </a:prstGeom>
          <a:ln w="12700">
            <a:miter lim="400000"/>
          </a:ln>
        </p:spPr>
      </p:pic>
      <p:sp>
        <p:nvSpPr>
          <p:cNvPr id="229" name="Shape 229"/>
          <p:cNvSpPr>
            <a:spLocks noGrp="1"/>
          </p:cNvSpPr>
          <p:nvPr>
            <p:ph type="title"/>
          </p:nvPr>
        </p:nvSpPr>
        <p:spPr>
          <a:xfrm>
            <a:off x="381884" y="261227"/>
            <a:ext cx="8388586" cy="396568"/>
          </a:xfrm>
          <a:prstGeom prst="rect">
            <a:avLst/>
          </a:prstGeom>
        </p:spPr>
        <p:txBody>
          <a:bodyPr lIns="0" tIns="0" rIns="0" bIns="0" anchor="t"/>
          <a:lstStyle/>
          <a:p>
            <a:r>
              <a:rPr lang="en-GB"/>
              <a:t>Click to edit Master title style</a:t>
            </a:r>
            <a:endParaRPr/>
          </a:p>
        </p:txBody>
      </p:sp>
      <p:sp>
        <p:nvSpPr>
          <p:cNvPr id="230" name="Shape 230"/>
          <p:cNvSpPr>
            <a:spLocks noGrp="1"/>
          </p:cNvSpPr>
          <p:nvPr>
            <p:ph type="body" sz="half" idx="1"/>
          </p:nvPr>
        </p:nvSpPr>
        <p:spPr>
          <a:xfrm>
            <a:off x="381884" y="657795"/>
            <a:ext cx="8387706" cy="1925242"/>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231" name="Shape 2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Section Divider - Option 2">
    <p:spTree>
      <p:nvGrpSpPr>
        <p:cNvPr id="1" name=""/>
        <p:cNvGrpSpPr/>
        <p:nvPr/>
      </p:nvGrpSpPr>
      <p:grpSpPr>
        <a:xfrm>
          <a:off x="0" y="0"/>
          <a:ext cx="0" cy="0"/>
          <a:chOff x="0" y="0"/>
          <a:chExt cx="0" cy="0"/>
        </a:xfrm>
      </p:grpSpPr>
      <p:pic>
        <p:nvPicPr>
          <p:cNvPr id="238" name="image12.jpg" descr="PPT Template_widescreen_background file_charcoal.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39" name="Shape 239"/>
          <p:cNvSpPr>
            <a:spLocks noGrp="1"/>
          </p:cNvSpPr>
          <p:nvPr>
            <p:ph type="title"/>
          </p:nvPr>
        </p:nvSpPr>
        <p:spPr>
          <a:xfrm>
            <a:off x="381884" y="1348199"/>
            <a:ext cx="3948875" cy="1224575"/>
          </a:xfrm>
          <a:prstGeom prst="rect">
            <a:avLst/>
          </a:prstGeom>
        </p:spPr>
        <p:txBody>
          <a:bodyPr lIns="0" tIns="0" rIns="0" bIns="0" anchor="t"/>
          <a:lstStyle>
            <a:lvl1pPr>
              <a:defRPr>
                <a:solidFill>
                  <a:srgbClr val="FFFFFF"/>
                </a:solidFill>
              </a:defRPr>
            </a:lvl1pPr>
          </a:lstStyle>
          <a:p>
            <a:r>
              <a:rPr lang="en-GB"/>
              <a:t>Click to edit Master title style</a:t>
            </a:r>
            <a:endParaRPr/>
          </a:p>
        </p:txBody>
      </p:sp>
      <p:sp>
        <p:nvSpPr>
          <p:cNvPr id="240" name="Shape 2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Divider - Option 3">
    <p:spTree>
      <p:nvGrpSpPr>
        <p:cNvPr id="1" name=""/>
        <p:cNvGrpSpPr/>
        <p:nvPr/>
      </p:nvGrpSpPr>
      <p:grpSpPr>
        <a:xfrm>
          <a:off x="0" y="0"/>
          <a:ext cx="0" cy="0"/>
          <a:chOff x="0" y="0"/>
          <a:chExt cx="0" cy="0"/>
        </a:xfrm>
      </p:grpSpPr>
      <p:pic>
        <p:nvPicPr>
          <p:cNvPr id="247" name="image13.jpg" descr="PPT Template_widescreen_background file_blue.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48" name="Shape 248"/>
          <p:cNvSpPr>
            <a:spLocks noGrp="1"/>
          </p:cNvSpPr>
          <p:nvPr>
            <p:ph type="title"/>
          </p:nvPr>
        </p:nvSpPr>
        <p:spPr>
          <a:xfrm>
            <a:off x="381884" y="1348199"/>
            <a:ext cx="3948875" cy="1388446"/>
          </a:xfrm>
          <a:prstGeom prst="rect">
            <a:avLst/>
          </a:prstGeom>
        </p:spPr>
        <p:txBody>
          <a:bodyPr lIns="0" tIns="0" rIns="0" bIns="0" anchor="t"/>
          <a:lstStyle>
            <a:lvl1pPr>
              <a:defRPr>
                <a:solidFill>
                  <a:srgbClr val="FFFFFF"/>
                </a:solidFill>
              </a:defRPr>
            </a:lvl1pPr>
          </a:lstStyle>
          <a:p>
            <a:r>
              <a:rPr lang="en-GB"/>
              <a:t>Click to edit Master title style</a:t>
            </a:r>
            <a:endParaRPr/>
          </a:p>
        </p:txBody>
      </p:sp>
      <p:sp>
        <p:nvSpPr>
          <p:cNvPr id="249" name="Shape 2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Divider - Option 4">
    <p:spTree>
      <p:nvGrpSpPr>
        <p:cNvPr id="1" name=""/>
        <p:cNvGrpSpPr/>
        <p:nvPr/>
      </p:nvGrpSpPr>
      <p:grpSpPr>
        <a:xfrm>
          <a:off x="0" y="0"/>
          <a:ext cx="0" cy="0"/>
          <a:chOff x="0" y="0"/>
          <a:chExt cx="0" cy="0"/>
        </a:xfrm>
      </p:grpSpPr>
      <p:pic>
        <p:nvPicPr>
          <p:cNvPr id="256" name="image14.jpg" descr="PPT Template_widescreen_background file_yellow.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57" name="Shape 257"/>
          <p:cNvSpPr>
            <a:spLocks noGrp="1"/>
          </p:cNvSpPr>
          <p:nvPr>
            <p:ph type="title"/>
          </p:nvPr>
        </p:nvSpPr>
        <p:spPr>
          <a:xfrm>
            <a:off x="381884" y="1348199"/>
            <a:ext cx="3948875" cy="1634253"/>
          </a:xfrm>
          <a:prstGeom prst="rect">
            <a:avLst/>
          </a:prstGeom>
        </p:spPr>
        <p:txBody>
          <a:bodyPr lIns="0" tIns="0" rIns="0" bIns="0" anchor="t"/>
          <a:lstStyle>
            <a:lvl1pPr>
              <a:defRPr>
                <a:solidFill>
                  <a:srgbClr val="000000"/>
                </a:solidFill>
              </a:defRPr>
            </a:lvl1pPr>
          </a:lstStyle>
          <a:p>
            <a:r>
              <a:rPr lang="en-GB"/>
              <a:t>Click to edit Master title style</a:t>
            </a:r>
            <a:endParaRPr/>
          </a:p>
        </p:txBody>
      </p:sp>
      <p:sp>
        <p:nvSpPr>
          <p:cNvPr id="258" name="Shape 2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4726" y="12700"/>
            <a:ext cx="7232073" cy="709195"/>
          </a:xfrm>
        </p:spPr>
        <p:txBody>
          <a:bodyPr/>
          <a:lstStyle/>
          <a:p>
            <a:r>
              <a:rPr lang="en-US"/>
              <a:t>Click to edit Master title style</a:t>
            </a:r>
          </a:p>
        </p:txBody>
      </p:sp>
      <p:sp>
        <p:nvSpPr>
          <p:cNvPr id="3" name="Content Placeholder 2"/>
          <p:cNvSpPr>
            <a:spLocks noGrp="1"/>
          </p:cNvSpPr>
          <p:nvPr>
            <p:ph idx="1"/>
          </p:nvPr>
        </p:nvSpPr>
        <p:spPr>
          <a:xfrm>
            <a:off x="2585258" y="1019175"/>
            <a:ext cx="6101542" cy="3823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A5A7475-78B0-45EA-90B8-18EF183B390C}" type="slidenum">
              <a:rPr lang="en-US"/>
              <a:pPr/>
              <a:t>‹#›</a:t>
            </a:fld>
            <a:endParaRPr lang="en-US"/>
          </a:p>
        </p:txBody>
      </p:sp>
      <p:pic>
        <p:nvPicPr>
          <p:cNvPr id="10" name="Picture 9" descr="A black graduation cap and orange text&#10;&#10;AI-generated content may be incorrect.">
            <a:extLst>
              <a:ext uri="{FF2B5EF4-FFF2-40B4-BE49-F238E27FC236}">
                <a16:creationId xmlns:a16="http://schemas.microsoft.com/office/drawing/2014/main" id="{3CF6EA68-F43E-13C5-E59C-7A2BE1CFF2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226" y="181683"/>
            <a:ext cx="1090006" cy="923910"/>
          </a:xfrm>
          <a:prstGeom prst="rect">
            <a:avLst/>
          </a:prstGeom>
        </p:spPr>
      </p:pic>
    </p:spTree>
    <p:extLst>
      <p:ext uri="{BB962C8B-B14F-4D97-AF65-F5344CB8AC3E}">
        <p14:creationId xmlns:p14="http://schemas.microsoft.com/office/powerpoint/2010/main" val="2869419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3F726F-52D3-4BB8-9AB4-CF79DE997D46}" type="slidenum">
              <a:rPr lang="en-US"/>
              <a:pPr/>
              <a:t>‹#›</a:t>
            </a:fld>
            <a:endParaRPr lang="en-US"/>
          </a:p>
        </p:txBody>
      </p:sp>
    </p:spTree>
    <p:extLst>
      <p:ext uri="{BB962C8B-B14F-4D97-AF65-F5344CB8AC3E}">
        <p14:creationId xmlns:p14="http://schemas.microsoft.com/office/powerpoint/2010/main" val="1855599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3"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Title 8"/>
          <p:cNvSpPr>
            <a:spLocks noGrp="1"/>
          </p:cNvSpPr>
          <p:nvPr>
            <p:ph type="title" hasCustomPrompt="1"/>
          </p:nvPr>
        </p:nvSpPr>
        <p:spPr>
          <a:xfrm>
            <a:off x="381885" y="1155033"/>
            <a:ext cx="8407184" cy="531455"/>
          </a:xfrm>
        </p:spPr>
        <p:txBody>
          <a:bodyPr anchor="t"/>
          <a:lstStyle>
            <a:lvl1pPr algn="ctr">
              <a:defRPr sz="225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7" y="1794400"/>
            <a:ext cx="8406302" cy="531455"/>
          </a:xfrm>
        </p:spPr>
        <p:txBody>
          <a:bodyPr/>
          <a:lstStyle>
            <a:lvl1pPr marL="0" indent="0" algn="ctr">
              <a:lnSpc>
                <a:spcPct val="90000"/>
              </a:lnSpc>
              <a:buNone/>
              <a:defRPr sz="1800">
                <a:solidFill>
                  <a:srgbClr val="00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7" name="Picture 6">
            <a:extLst>
              <a:ext uri="{FF2B5EF4-FFF2-40B4-BE49-F238E27FC236}">
                <a16:creationId xmlns:a16="http://schemas.microsoft.com/office/drawing/2014/main" id="{E1912338-13F8-E743-AA0B-94731D586C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3" y="3881927"/>
            <a:ext cx="1854200" cy="481013"/>
          </a:xfrm>
          <a:prstGeom prst="rect">
            <a:avLst/>
          </a:prstGeom>
        </p:spPr>
      </p:pic>
    </p:spTree>
    <p:extLst>
      <p:ext uri="{BB962C8B-B14F-4D97-AF65-F5344CB8AC3E}">
        <p14:creationId xmlns:p14="http://schemas.microsoft.com/office/powerpoint/2010/main" val="241780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 Red option 3">
    <p:spTree>
      <p:nvGrpSpPr>
        <p:cNvPr id="1" name=""/>
        <p:cNvGrpSpPr/>
        <p:nvPr/>
      </p:nvGrpSpPr>
      <p:grpSpPr>
        <a:xfrm>
          <a:off x="0" y="0"/>
          <a:ext cx="0" cy="0"/>
          <a:chOff x="0" y="0"/>
          <a:chExt cx="0" cy="0"/>
        </a:xfrm>
      </p:grpSpPr>
      <p:pic>
        <p:nvPicPr>
          <p:cNvPr id="34"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35" name="image3.jpg" descr="Cropped images_Widescreen_2.jpg"/>
          <p:cNvPicPr>
            <a:picLocks noChangeAspect="1"/>
          </p:cNvPicPr>
          <p:nvPr/>
        </p:nvPicPr>
        <p:blipFill>
          <a:blip r:embed="rId3"/>
          <a:stretch>
            <a:fillRect/>
          </a:stretch>
        </p:blipFill>
        <p:spPr>
          <a:xfrm>
            <a:off x="4560887" y="0"/>
            <a:ext cx="4595813" cy="5143500"/>
          </a:xfrm>
          <a:prstGeom prst="rect">
            <a:avLst/>
          </a:prstGeom>
          <a:ln w="12700">
            <a:miter lim="400000"/>
          </a:ln>
        </p:spPr>
      </p:pic>
      <p:sp>
        <p:nvSpPr>
          <p:cNvPr id="36" name="Shape 36"/>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37" name="Shape 37"/>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38" name="Shape 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 box x 3">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CFC4D79-641E-F64D-AC36-FDB08804DF7A}"/>
              </a:ext>
            </a:extLst>
          </p:cNvPr>
          <p:cNvSpPr>
            <a:spLocks noGrp="1"/>
          </p:cNvSpPr>
          <p:nvPr>
            <p:ph type="body" sz="quarter" idx="18" hasCustomPrompt="1"/>
          </p:nvPr>
        </p:nvSpPr>
        <p:spPr>
          <a:xfrm>
            <a:off x="360363" y="1325566"/>
            <a:ext cx="2519362" cy="2922587"/>
          </a:xfrm>
        </p:spPr>
        <p:txBody>
          <a:bodyPr/>
          <a:lstStyle/>
          <a:p>
            <a:pPr lvl="0"/>
            <a:r>
              <a:rPr lang="en-US" dirty="0"/>
              <a:t>Insert text</a:t>
            </a:r>
          </a:p>
        </p:txBody>
      </p:sp>
      <p:sp>
        <p:nvSpPr>
          <p:cNvPr id="13" name="Text Placeholder 3">
            <a:extLst>
              <a:ext uri="{FF2B5EF4-FFF2-40B4-BE49-F238E27FC236}">
                <a16:creationId xmlns:a16="http://schemas.microsoft.com/office/drawing/2014/main" id="{FB9AEB26-08AF-984B-A6AC-B736133991D5}"/>
              </a:ext>
            </a:extLst>
          </p:cNvPr>
          <p:cNvSpPr>
            <a:spLocks noGrp="1"/>
          </p:cNvSpPr>
          <p:nvPr>
            <p:ph type="body" sz="quarter" idx="19" hasCustomPrompt="1"/>
          </p:nvPr>
        </p:nvSpPr>
        <p:spPr>
          <a:xfrm>
            <a:off x="3381858" y="1325566"/>
            <a:ext cx="2519362" cy="2922587"/>
          </a:xfrm>
        </p:spPr>
        <p:txBody>
          <a:bodyPr/>
          <a:lstStyle/>
          <a:p>
            <a:pPr lvl="0"/>
            <a:r>
              <a:rPr lang="en-US" dirty="0"/>
              <a:t>Insert text</a:t>
            </a:r>
          </a:p>
        </p:txBody>
      </p:sp>
      <p:sp>
        <p:nvSpPr>
          <p:cNvPr id="14" name="Text Placeholder 3">
            <a:extLst>
              <a:ext uri="{FF2B5EF4-FFF2-40B4-BE49-F238E27FC236}">
                <a16:creationId xmlns:a16="http://schemas.microsoft.com/office/drawing/2014/main" id="{FEE4F240-A80C-9F42-874E-A46C462A1F9D}"/>
              </a:ext>
            </a:extLst>
          </p:cNvPr>
          <p:cNvSpPr>
            <a:spLocks noGrp="1"/>
          </p:cNvSpPr>
          <p:nvPr>
            <p:ph type="body" sz="quarter" idx="20" hasCustomPrompt="1"/>
          </p:nvPr>
        </p:nvSpPr>
        <p:spPr>
          <a:xfrm>
            <a:off x="6259238" y="1325566"/>
            <a:ext cx="2519362" cy="2922587"/>
          </a:xfrm>
        </p:spPr>
        <p:txBody>
          <a:bodyPr/>
          <a:lstStyle/>
          <a:p>
            <a:pPr lvl="0"/>
            <a:r>
              <a:rPr lang="en-US" dirty="0"/>
              <a:t>Insert text</a:t>
            </a:r>
          </a:p>
        </p:txBody>
      </p:sp>
      <p:sp>
        <p:nvSpPr>
          <p:cNvPr id="8" name="Title 1">
            <a:extLst>
              <a:ext uri="{FF2B5EF4-FFF2-40B4-BE49-F238E27FC236}">
                <a16:creationId xmlns:a16="http://schemas.microsoft.com/office/drawing/2014/main" id="{1D6CD0C4-087F-4F10-9329-BFAF78B85986}"/>
              </a:ext>
            </a:extLst>
          </p:cNvPr>
          <p:cNvSpPr>
            <a:spLocks noGrp="1"/>
          </p:cNvSpPr>
          <p:nvPr>
            <p:ph type="title" hasCustomPrompt="1"/>
          </p:nvPr>
        </p:nvSpPr>
        <p:spPr>
          <a:xfrm>
            <a:off x="358778" y="380150"/>
            <a:ext cx="8419033" cy="414834"/>
          </a:xfrm>
        </p:spPr>
        <p:txBody>
          <a:bodyPr lIns="0" tIns="0" rIns="0" bIns="0" anchor="t" anchorCtr="0"/>
          <a:lstStyle>
            <a:lvl1pPr marL="0" indent="0" fontAlgn="auto">
              <a:spcAft>
                <a:spcPts val="450"/>
              </a:spcAft>
              <a:buNone/>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AC0B9E9-F72C-47D6-8A5F-75D5E529FACB}"/>
              </a:ext>
            </a:extLst>
          </p:cNvPr>
          <p:cNvSpPr>
            <a:spLocks noGrp="1"/>
          </p:cNvSpPr>
          <p:nvPr>
            <p:ph type="body" sz="quarter" idx="13" hasCustomPrompt="1"/>
          </p:nvPr>
        </p:nvSpPr>
        <p:spPr>
          <a:xfrm>
            <a:off x="360000" y="4379381"/>
            <a:ext cx="8425226" cy="387884"/>
          </a:xfrm>
        </p:spPr>
        <p:txBody>
          <a:bodyPr lIns="0" tIns="0" rIns="0" bIns="0"/>
          <a:lstStyle>
            <a:lvl1pPr>
              <a:defRPr sz="750" b="0"/>
            </a:lvl1pPr>
          </a:lstStyle>
          <a:p>
            <a:pPr lvl="0"/>
            <a:r>
              <a:rPr lang="en-US" dirty="0"/>
              <a:t>* Insert source</a:t>
            </a:r>
          </a:p>
        </p:txBody>
      </p:sp>
    </p:spTree>
    <p:extLst>
      <p:ext uri="{BB962C8B-B14F-4D97-AF65-F5344CB8AC3E}">
        <p14:creationId xmlns:p14="http://schemas.microsoft.com/office/powerpoint/2010/main" val="239210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 Red option 4">
    <p:spTree>
      <p:nvGrpSpPr>
        <p:cNvPr id="1" name=""/>
        <p:cNvGrpSpPr/>
        <p:nvPr/>
      </p:nvGrpSpPr>
      <p:grpSpPr>
        <a:xfrm>
          <a:off x="0" y="0"/>
          <a:ext cx="0" cy="0"/>
          <a:chOff x="0" y="0"/>
          <a:chExt cx="0" cy="0"/>
        </a:xfrm>
      </p:grpSpPr>
      <p:pic>
        <p:nvPicPr>
          <p:cNvPr id="45"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6" name="image4.jpg" descr="Cropped images_Widescreen_4.jpg"/>
          <p:cNvPicPr>
            <a:picLocks noChangeAspect="1"/>
          </p:cNvPicPr>
          <p:nvPr/>
        </p:nvPicPr>
        <p:blipFill>
          <a:blip r:embed="rId3"/>
          <a:stretch>
            <a:fillRect/>
          </a:stretch>
        </p:blipFill>
        <p:spPr>
          <a:xfrm>
            <a:off x="4560887" y="0"/>
            <a:ext cx="4595813" cy="5143500"/>
          </a:xfrm>
          <a:prstGeom prst="rect">
            <a:avLst/>
          </a:prstGeom>
          <a:ln w="12700">
            <a:miter lim="400000"/>
          </a:ln>
        </p:spPr>
      </p:pic>
      <p:sp>
        <p:nvSpPr>
          <p:cNvPr id="47" name="Shape 47"/>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48" name="Shape 48"/>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slide – Red option 4">
    <p:spTree>
      <p:nvGrpSpPr>
        <p:cNvPr id="1" name=""/>
        <p:cNvGrpSpPr/>
        <p:nvPr/>
      </p:nvGrpSpPr>
      <p:grpSpPr>
        <a:xfrm>
          <a:off x="0" y="0"/>
          <a:ext cx="0" cy="0"/>
          <a:chOff x="0" y="0"/>
          <a:chExt cx="0" cy="0"/>
        </a:xfrm>
      </p:grpSpPr>
      <p:pic>
        <p:nvPicPr>
          <p:cNvPr id="67"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68" name="image6.jpeg" descr="269F8271-Edit.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4560888" y="1"/>
            <a:ext cx="4583112" cy="5143501"/>
          </a:xfrm>
          <a:prstGeom prst="rect">
            <a:avLst/>
          </a:prstGeom>
          <a:ln w="12700">
            <a:miter lim="400000"/>
          </a:ln>
        </p:spPr>
      </p:pic>
      <p:sp>
        <p:nvSpPr>
          <p:cNvPr id="69" name="Shape 69"/>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70" name="Shape 70"/>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 Red option 5 (no image)">
    <p:spTree>
      <p:nvGrpSpPr>
        <p:cNvPr id="1" name=""/>
        <p:cNvGrpSpPr/>
        <p:nvPr/>
      </p:nvGrpSpPr>
      <p:grpSpPr>
        <a:xfrm>
          <a:off x="0" y="0"/>
          <a:ext cx="0" cy="0"/>
          <a:chOff x="0" y="0"/>
          <a:chExt cx="0" cy="0"/>
        </a:xfrm>
      </p:grpSpPr>
      <p:pic>
        <p:nvPicPr>
          <p:cNvPr id="78"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79" name="Shape 79"/>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80" name="Shape 80"/>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 White option 2">
    <p:spTree>
      <p:nvGrpSpPr>
        <p:cNvPr id="1" name=""/>
        <p:cNvGrpSpPr/>
        <p:nvPr/>
      </p:nvGrpSpPr>
      <p:grpSpPr>
        <a:xfrm>
          <a:off x="0" y="0"/>
          <a:ext cx="0" cy="0"/>
          <a:chOff x="0" y="0"/>
          <a:chExt cx="0" cy="0"/>
        </a:xfrm>
      </p:grpSpPr>
      <p:sp>
        <p:nvSpPr>
          <p:cNvPr id="99" name="Shape 99"/>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00" name="image8.jpg" descr="Cropped images_Widescreen_5.jpg"/>
          <p:cNvPicPr>
            <a:picLocks noChangeAspect="1"/>
          </p:cNvPicPr>
          <p:nvPr/>
        </p:nvPicPr>
        <p:blipFill>
          <a:blip r:embed="rId2"/>
          <a:stretch>
            <a:fillRect/>
          </a:stretch>
        </p:blipFill>
        <p:spPr>
          <a:xfrm>
            <a:off x="4645025" y="314325"/>
            <a:ext cx="4035425" cy="4516438"/>
          </a:xfrm>
          <a:prstGeom prst="rect">
            <a:avLst/>
          </a:prstGeom>
          <a:ln w="12700">
            <a:miter lim="400000"/>
          </a:ln>
        </p:spPr>
      </p:pic>
      <p:pic>
        <p:nvPicPr>
          <p:cNvPr id="101"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02" name="Shape 102"/>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03" name="Shape 103"/>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slide – White option 3">
    <p:spTree>
      <p:nvGrpSpPr>
        <p:cNvPr id="1" name=""/>
        <p:cNvGrpSpPr/>
        <p:nvPr/>
      </p:nvGrpSpPr>
      <p:grpSpPr>
        <a:xfrm>
          <a:off x="0" y="0"/>
          <a:ext cx="0" cy="0"/>
          <a:chOff x="0" y="0"/>
          <a:chExt cx="0" cy="0"/>
        </a:xfrm>
      </p:grpSpPr>
      <p:sp>
        <p:nvSpPr>
          <p:cNvPr id="111" name="Shape 111"/>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12" name="image9.jpg" descr="Cropped images_Widescreen_6.jpg"/>
          <p:cNvPicPr>
            <a:picLocks noChangeAspect="1"/>
          </p:cNvPicPr>
          <p:nvPr/>
        </p:nvPicPr>
        <p:blipFill>
          <a:blip r:embed="rId2"/>
          <a:stretch>
            <a:fillRect/>
          </a:stretch>
        </p:blipFill>
        <p:spPr>
          <a:xfrm>
            <a:off x="4649787" y="314325"/>
            <a:ext cx="4030663" cy="4511675"/>
          </a:xfrm>
          <a:prstGeom prst="rect">
            <a:avLst/>
          </a:prstGeom>
          <a:ln w="12700">
            <a:miter lim="400000"/>
          </a:ln>
        </p:spPr>
      </p:pic>
      <p:pic>
        <p:nvPicPr>
          <p:cNvPr id="113"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14" name="Shape 114"/>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15" name="Shape 115"/>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16" name="Shape 1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slide – White option 4">
    <p:spTree>
      <p:nvGrpSpPr>
        <p:cNvPr id="1" name=""/>
        <p:cNvGrpSpPr/>
        <p:nvPr/>
      </p:nvGrpSpPr>
      <p:grpSpPr>
        <a:xfrm>
          <a:off x="0" y="0"/>
          <a:ext cx="0" cy="0"/>
          <a:chOff x="0" y="0"/>
          <a:chExt cx="0" cy="0"/>
        </a:xfrm>
      </p:grpSpPr>
      <p:sp>
        <p:nvSpPr>
          <p:cNvPr id="123" name="Shape 123"/>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24" name="image10.jpg" descr="Cropped images_Widescreen_3.jpg"/>
          <p:cNvPicPr>
            <a:picLocks noChangeAspect="1"/>
          </p:cNvPicPr>
          <p:nvPr/>
        </p:nvPicPr>
        <p:blipFill>
          <a:blip r:embed="rId2"/>
          <a:stretch>
            <a:fillRect/>
          </a:stretch>
        </p:blipFill>
        <p:spPr>
          <a:xfrm>
            <a:off x="4645025" y="309563"/>
            <a:ext cx="4035425" cy="4518026"/>
          </a:xfrm>
          <a:prstGeom prst="rect">
            <a:avLst/>
          </a:prstGeom>
          <a:ln w="12700">
            <a:miter lim="400000"/>
          </a:ln>
        </p:spPr>
      </p:pic>
      <p:pic>
        <p:nvPicPr>
          <p:cNvPr id="125"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26" name="Shape 126"/>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27" name="Shape 127"/>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Content and Table">
    <p:spTree>
      <p:nvGrpSpPr>
        <p:cNvPr id="1" name=""/>
        <p:cNvGrpSpPr/>
        <p:nvPr/>
      </p:nvGrpSpPr>
      <p:grpSpPr>
        <a:xfrm>
          <a:off x="0" y="0"/>
          <a:ext cx="0" cy="0"/>
          <a:chOff x="0" y="0"/>
          <a:chExt cx="0" cy="0"/>
        </a:xfrm>
      </p:grpSpPr>
      <p:sp>
        <p:nvSpPr>
          <p:cNvPr id="186" name="Shape 186"/>
          <p:cNvSpPr>
            <a:spLocks noGrp="1"/>
          </p:cNvSpPr>
          <p:nvPr>
            <p:ph type="title"/>
          </p:nvPr>
        </p:nvSpPr>
        <p:spPr>
          <a:xfrm>
            <a:off x="457200" y="11931"/>
            <a:ext cx="8229600" cy="1008014"/>
          </a:xfrm>
          <a:prstGeom prst="rect">
            <a:avLst/>
          </a:prstGeom>
        </p:spPr>
        <p:txBody>
          <a:bodyPr/>
          <a:lstStyle/>
          <a:p>
            <a:r>
              <a:rPr lang="en-GB"/>
              <a:t>Click to edit Master title style</a:t>
            </a:r>
            <a:endParaRPr/>
          </a:p>
        </p:txBody>
      </p:sp>
      <p:sp>
        <p:nvSpPr>
          <p:cNvPr id="187" name="Shape 187"/>
          <p:cNvSpPr>
            <a:spLocks noGrp="1"/>
          </p:cNvSpPr>
          <p:nvPr>
            <p:ph type="body" sz="half" idx="1"/>
          </p:nvPr>
        </p:nvSpPr>
        <p:spPr>
          <a:xfrm>
            <a:off x="4648200" y="1019944"/>
            <a:ext cx="4038600" cy="4123557"/>
          </a:xfrm>
          <a:prstGeom prst="rect">
            <a:avLst/>
          </a:prstGeom>
        </p:spPr>
        <p:txBody>
          <a:bodyPr/>
          <a:lstStyle>
            <a:lvl1pPr>
              <a:lnSpc>
                <a:spcPct val="100000"/>
              </a:lnSpc>
            </a:lvl1pPr>
            <a:lvl2pPr marL="742950" indent="-285750">
              <a:lnSpc>
                <a:spcPct val="100000"/>
              </a:lnSpc>
            </a:lvl2pPr>
            <a:lvl3pPr marL="1143000" indent="-228600">
              <a:lnSpc>
                <a:spcPct val="100000"/>
              </a:lnSpc>
            </a:lvl3pPr>
            <a:lvl4pPr>
              <a:lnSpc>
                <a:spcPct val="100000"/>
              </a:lnSpc>
            </a:lvl4pPr>
            <a:lvl5pPr>
              <a:lnSpc>
                <a:spcPct val="100000"/>
              </a:lnSpc>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88" name="Shape 1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457200" y="12700"/>
            <a:ext cx="8229600" cy="70919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5" name="Shape 5"/>
          <p:cNvSpPr>
            <a:spLocks noGrp="1"/>
          </p:cNvSpPr>
          <p:nvPr>
            <p:ph type="body" idx="1"/>
          </p:nvPr>
        </p:nvSpPr>
        <p:spPr>
          <a:xfrm>
            <a:off x="457200" y="1019175"/>
            <a:ext cx="8229600" cy="3823535"/>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hape 6"/>
          <p:cNvSpPr>
            <a:spLocks noGrp="1"/>
          </p:cNvSpPr>
          <p:nvPr>
            <p:ph type="sldNum" sz="quarter" idx="2"/>
          </p:nvPr>
        </p:nvSpPr>
        <p:spPr>
          <a:xfrm>
            <a:off x="6553200" y="4888681"/>
            <a:ext cx="2133600" cy="230832"/>
          </a:xfrm>
          <a:prstGeom prst="rect">
            <a:avLst/>
          </a:prstGeom>
          <a:ln w="12700">
            <a:miter lim="400000"/>
          </a:ln>
        </p:spPr>
        <p:txBody>
          <a:bodyPr lIns="45719" rIns="45719" anchor="ctr">
            <a:spAutoFit/>
          </a:bodyPr>
          <a:lstStyle>
            <a:lvl1pPr algn="r">
              <a:defRPr sz="900">
                <a:latin typeface="Arial"/>
                <a:ea typeface="Arial"/>
                <a:cs typeface="Arial"/>
                <a:sym typeface="Arial"/>
              </a:defRPr>
            </a:lvl1pPr>
          </a:lstStyle>
          <a:p>
            <a:fld id="{86CB4B4D-7CA3-9044-876B-883B54F8677D}"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7" r:id="rId6"/>
    <p:sldLayoutId id="2147483658" r:id="rId7"/>
    <p:sldLayoutId id="2147483659" r:id="rId8"/>
    <p:sldLayoutId id="2147483665" r:id="rId9"/>
    <p:sldLayoutId id="2147483666" r:id="rId10"/>
    <p:sldLayoutId id="2147483667" r:id="rId11"/>
    <p:sldLayoutId id="2147483668" r:id="rId12"/>
    <p:sldLayoutId id="2147483670" r:id="rId13"/>
    <p:sldLayoutId id="2147483671" r:id="rId14"/>
    <p:sldLayoutId id="2147483672" r:id="rId15"/>
    <p:sldLayoutId id="2147483673" r:id="rId16"/>
    <p:sldLayoutId id="2147483674" r:id="rId17"/>
    <p:sldLayoutId id="2147483675" r:id="rId18"/>
    <p:sldLayoutId id="2147483678" r:id="rId19"/>
    <p:sldLayoutId id="2147483681" r:id="rId20"/>
  </p:sldLayoutIdLst>
  <p:transition spd="med"/>
  <p:hf hdr="0" ftr="0" dt="0"/>
  <p:txStyles>
    <p:titleStyle>
      <a:lvl1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1pPr>
      <a:lvl2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2pPr>
      <a:lvl3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3pPr>
      <a:lvl4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4pPr>
      <a:lvl5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5pPr>
      <a:lvl6pPr marL="0" marR="0" indent="4572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6pPr>
      <a:lvl7pPr marL="0" marR="0" indent="9144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7pPr>
      <a:lvl8pPr marL="0" marR="0" indent="13716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8pPr>
      <a:lvl9pPr marL="0" marR="0" indent="18288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9pPr>
    </p:titleStyle>
    <p:bodyStyle>
      <a:lvl1pPr marL="342900" marR="0" indent="-34290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1pPr>
      <a:lvl2pPr marL="800100" marR="0" indent="-34290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2pPr>
      <a:lvl3pPr marL="1188719" marR="0" indent="-274319"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3pPr>
      <a:lvl4pPr marL="16459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4pPr>
      <a:lvl5pPr marL="21031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5pPr>
      <a:lvl6pPr marL="25603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6pPr>
      <a:lvl7pPr marL="30175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7pPr>
      <a:lvl8pPr marL="34747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8pPr>
      <a:lvl9pPr marL="39319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9pPr>
    </p:bodyStyle>
    <p:otherStyle>
      <a:lvl1pPr marL="0" marR="0" indent="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jpg"/><Relationship Id="rId10" Type="http://schemas.openxmlformats.org/officeDocument/2006/relationships/image" Target="../media/image15.png"/><Relationship Id="rId4" Type="http://schemas.openxmlformats.org/officeDocument/2006/relationships/image" Target="../media/image31.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29.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36.jp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36.jp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microsoft.com/office/2007/relationships/hdphoto" Target="../media/hdphoto6.wdp"/><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microsoft.com/office/2007/relationships/hdphoto" Target="../media/hdphoto8.wdp"/><Relationship Id="rId5" Type="http://schemas.microsoft.com/office/2007/relationships/hdphoto" Target="../media/hdphoto7.wdp"/><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210.png"/></Relationships>
</file>

<file path=ppt/slides/_rels/slide2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10.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183A-1DB0-4FD2-B48D-E3B346F1686F}"/>
              </a:ext>
            </a:extLst>
          </p:cNvPr>
          <p:cNvSpPr>
            <a:spLocks noGrp="1"/>
          </p:cNvSpPr>
          <p:nvPr>
            <p:ph type="title" idx="4294967295"/>
          </p:nvPr>
        </p:nvSpPr>
        <p:spPr>
          <a:xfrm>
            <a:off x="369094" y="726822"/>
            <a:ext cx="8405812" cy="530225"/>
          </a:xfrm>
        </p:spPr>
        <p:txBody>
          <a:bodyPr/>
          <a:lstStyle/>
          <a:p>
            <a:r>
              <a:rPr lang="en-AU" sz="3600" dirty="0"/>
              <a:t>Regression Models for Biostatistics 1 (RM1)</a:t>
            </a:r>
          </a:p>
        </p:txBody>
      </p:sp>
      <p:sp>
        <p:nvSpPr>
          <p:cNvPr id="3" name="Text Placeholder 2">
            <a:extLst>
              <a:ext uri="{FF2B5EF4-FFF2-40B4-BE49-F238E27FC236}">
                <a16:creationId xmlns:a16="http://schemas.microsoft.com/office/drawing/2014/main" id="{F5A2A8B6-B21B-4C25-A9D2-6D706A54B41C}"/>
              </a:ext>
            </a:extLst>
          </p:cNvPr>
          <p:cNvSpPr>
            <a:spLocks noGrp="1"/>
          </p:cNvSpPr>
          <p:nvPr>
            <p:ph type="body" sz="quarter" idx="4294967295"/>
          </p:nvPr>
        </p:nvSpPr>
        <p:spPr>
          <a:xfrm>
            <a:off x="1013318" y="1494470"/>
            <a:ext cx="8405812" cy="531813"/>
          </a:xfrm>
        </p:spPr>
        <p:txBody>
          <a:bodyPr/>
          <a:lstStyle/>
          <a:p>
            <a:pPr marL="0" indent="0">
              <a:buNone/>
            </a:pPr>
            <a:r>
              <a:rPr lang="en-AU" sz="2800" dirty="0"/>
              <a:t>Prof. Armando Teixeira-Pinto</a:t>
            </a:r>
          </a:p>
        </p:txBody>
      </p:sp>
    </p:spTree>
    <p:extLst>
      <p:ext uri="{BB962C8B-B14F-4D97-AF65-F5344CB8AC3E}">
        <p14:creationId xmlns:p14="http://schemas.microsoft.com/office/powerpoint/2010/main" val="7983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39630-AA49-59A4-A7DD-8718F116C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27EFB-C178-0F91-FD0B-AD5EE1263E0F}"/>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D6BB0204-42F9-F335-A913-03201049D76A}"/>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4BED17CD-AB53-B6C9-7158-E03C32C28B3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4B06400-73A5-C2A2-E288-7D6B4C89CAB5}"/>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34B06400-73A5-C2A2-E288-7D6B4C89CAB5}"/>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6BB02C1-66C5-1A9F-6300-7BB45E7E46D5}"/>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06BB02C1-66C5-1A9F-6300-7BB45E7E46D5}"/>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66423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13F1B-D65F-17DA-AC43-743B54239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54D34-8536-BFC3-9CF7-515283ADABF1}"/>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6F816027-DF3B-B5E2-B77D-5FCB9007CFEC}"/>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8BE6378C-7A90-0DDF-F55D-1EDA0EF0A0E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7AB1934-A59A-A699-BD48-9425E17044BD}"/>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97AB1934-A59A-A699-BD48-9425E17044BD}"/>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B4A16C2-53F3-AC83-A2D2-CC770FCBFFD2}"/>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FB4A16C2-53F3-AC83-A2D2-CC770FCBFFD2}"/>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02382478-C9B9-294A-A7A0-606D54BACC3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8000" contrast="-22000"/>
                    </a14:imgEffect>
                  </a14:imgLayer>
                </a14:imgProps>
              </a:ext>
            </a:extLst>
          </a:blip>
          <a:srcRect l="23247"/>
          <a:stretch/>
        </p:blipFill>
        <p:spPr>
          <a:xfrm>
            <a:off x="477155" y="1531714"/>
            <a:ext cx="1447623" cy="1669332"/>
          </a:xfrm>
          <a:prstGeom prst="rect">
            <a:avLst/>
          </a:prstGeom>
        </p:spPr>
      </p:pic>
      <p:pic>
        <p:nvPicPr>
          <p:cNvPr id="5" name="Picture 4">
            <a:extLst>
              <a:ext uri="{FF2B5EF4-FFF2-40B4-BE49-F238E27FC236}">
                <a16:creationId xmlns:a16="http://schemas.microsoft.com/office/drawing/2014/main" id="{178BD47B-A412-0B64-1117-07E9A4888097}"/>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2000"/>
                    </a14:imgEffect>
                  </a14:imgLayer>
                </a14:imgProps>
              </a:ext>
            </a:extLst>
          </a:blip>
          <a:stretch>
            <a:fillRect/>
          </a:stretch>
        </p:blipFill>
        <p:spPr>
          <a:xfrm>
            <a:off x="1108178" y="3029146"/>
            <a:ext cx="1633200" cy="1621779"/>
          </a:xfrm>
          <a:prstGeom prst="rect">
            <a:avLst/>
          </a:prstGeom>
        </p:spPr>
      </p:pic>
    </p:spTree>
    <p:extLst>
      <p:ext uri="{BB962C8B-B14F-4D97-AF65-F5344CB8AC3E}">
        <p14:creationId xmlns:p14="http://schemas.microsoft.com/office/powerpoint/2010/main" val="204948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37636-8E9D-DADE-EDD6-CCA2753D3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E968B-CD22-DEAC-CB1C-07BC42A2F238}"/>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2970488A-5A82-54E8-C9C7-0A328275C643}"/>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34AB92D8-F387-EEA6-ACC9-0F51869D83B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921150B-8237-F295-EE71-01FFC93DF316}"/>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E921150B-8237-F295-EE71-01FFC93DF316}"/>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2A8E28C-8FFF-9370-4CB4-527D093A3B67}"/>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32A8E28C-8FFF-9370-4CB4-527D093A3B67}"/>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38F90BB6-CAD5-8CB9-5C41-0859B26DE587}"/>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8000" contrast="-22000"/>
                    </a14:imgEffect>
                  </a14:imgLayer>
                </a14:imgProps>
              </a:ext>
            </a:extLst>
          </a:blip>
          <a:srcRect l="23247"/>
          <a:stretch/>
        </p:blipFill>
        <p:spPr>
          <a:xfrm>
            <a:off x="477155" y="1531714"/>
            <a:ext cx="1447623" cy="1669332"/>
          </a:xfrm>
          <a:prstGeom prst="rect">
            <a:avLst/>
          </a:prstGeom>
        </p:spPr>
      </p:pic>
      <p:pic>
        <p:nvPicPr>
          <p:cNvPr id="9" name="Picture 8">
            <a:extLst>
              <a:ext uri="{FF2B5EF4-FFF2-40B4-BE49-F238E27FC236}">
                <a16:creationId xmlns:a16="http://schemas.microsoft.com/office/drawing/2014/main" id="{2B0405F7-C36F-F094-C3B3-D59C90A93966}"/>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7000" contrast="-11000"/>
                    </a14:imgEffect>
                  </a14:imgLayer>
                </a14:imgProps>
              </a:ext>
            </a:extLst>
          </a:blip>
          <a:srcRect t="17891"/>
          <a:stretch/>
        </p:blipFill>
        <p:spPr>
          <a:xfrm>
            <a:off x="1200966" y="3154701"/>
            <a:ext cx="1447623" cy="1370669"/>
          </a:xfrm>
          <a:prstGeom prst="rect">
            <a:avLst/>
          </a:prstGeom>
        </p:spPr>
      </p:pic>
    </p:spTree>
    <p:extLst>
      <p:ext uri="{BB962C8B-B14F-4D97-AF65-F5344CB8AC3E}">
        <p14:creationId xmlns:p14="http://schemas.microsoft.com/office/powerpoint/2010/main" val="346186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39223-28CF-E3D3-F966-764B75041DDD}"/>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404EE65-331C-C048-FAC3-75256AFB0EA1}"/>
              </a:ext>
            </a:extLst>
          </p:cNvPr>
          <p:cNvPicPr>
            <a:picLocks noChangeAspect="1"/>
          </p:cNvPicPr>
          <p:nvPr/>
        </p:nvPicPr>
        <p:blipFill>
          <a:blip r:embed="rId3">
            <a:clrChange>
              <a:clrFrom>
                <a:srgbClr val="FFFFFF"/>
              </a:clrFrom>
              <a:clrTo>
                <a:srgbClr val="FFFFFF">
                  <a:alpha val="0"/>
                </a:srgbClr>
              </a:clrTo>
            </a:clrChange>
            <a:alphaModFix amt="67000"/>
            <a:extLst>
              <a:ext uri="{28A0092B-C50C-407E-A947-70E740481C1C}">
                <a14:useLocalDpi xmlns:a14="http://schemas.microsoft.com/office/drawing/2010/main" val="0"/>
              </a:ext>
            </a:extLst>
          </a:blip>
          <a:srcRect/>
          <a:stretch/>
        </p:blipFill>
        <p:spPr>
          <a:xfrm>
            <a:off x="-275869" y="2019418"/>
            <a:ext cx="3327083" cy="2495312"/>
          </a:xfrm>
          <a:prstGeom prst="rect">
            <a:avLst/>
          </a:prstGeom>
          <a:scene3d>
            <a:camera prst="isometricTopUp">
              <a:rot lat="20410692" lon="18345913" rev="1680202"/>
            </a:camera>
            <a:lightRig rig="threePt" dir="t"/>
          </a:scene3d>
          <a:sp3d>
            <a:bevelT w="0"/>
          </a:sp3d>
        </p:spPr>
      </p:pic>
      <p:sp>
        <p:nvSpPr>
          <p:cNvPr id="2" name="Title 1">
            <a:extLst>
              <a:ext uri="{FF2B5EF4-FFF2-40B4-BE49-F238E27FC236}">
                <a16:creationId xmlns:a16="http://schemas.microsoft.com/office/drawing/2014/main" id="{11E0911E-B218-4CAF-492D-171444A099C5}"/>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61E9CC79-E004-5D4B-BE24-64F37C57145D}"/>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tx1"/>
                </a:solidFill>
              </a:rPr>
              <a:t>SBP|Age</a:t>
            </a:r>
            <a:r>
              <a:rPr lang="en-US" sz="2400" dirty="0">
                <a:solidFill>
                  <a:schemeClr val="tx1"/>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0FC234DE-4251-E393-FA80-691F9268CF2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7B1DDE7-EF76-C5E2-D25C-A6A31A911B69}"/>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17B1DDE7-EF76-C5E2-D25C-A6A31A911B69}"/>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DFC65F3-4D6F-229F-A346-F6A3087105F3}"/>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FDFC65F3-4D6F-229F-A346-F6A3087105F3}"/>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6"/>
                <a:stretch>
                  <a:fillRect b="-13333"/>
                </a:stretch>
              </a:blipFill>
              <a:ln w="12700" cap="flat">
                <a:noFill/>
                <a:miter lim="400000"/>
              </a:ln>
              <a:effectLst/>
            </p:spPr>
            <p:txBody>
              <a:bodyPr/>
              <a:lstStyle/>
              <a:p>
                <a:r>
                  <a:rPr lang="en-US">
                    <a:noFill/>
                  </a:rPr>
                  <a:t> </a:t>
                </a:r>
              </a:p>
            </p:txBody>
          </p:sp>
        </mc:Fallback>
      </mc:AlternateContent>
      <p:pic>
        <p:nvPicPr>
          <p:cNvPr id="21" name="Picture 20">
            <a:extLst>
              <a:ext uri="{FF2B5EF4-FFF2-40B4-BE49-F238E27FC236}">
                <a16:creationId xmlns:a16="http://schemas.microsoft.com/office/drawing/2014/main" id="{89443F82-2B2D-F120-E51F-0AC939860F9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97156" y="816937"/>
            <a:ext cx="4024321" cy="2539155"/>
          </a:xfrm>
          <a:prstGeom prst="rect">
            <a:avLst/>
          </a:prstGeom>
          <a:scene3d>
            <a:camera prst="perspectiveHeroicExtremeLeftFacing">
              <a:rot lat="544954" lon="4794724" rev="21531408"/>
            </a:camera>
            <a:lightRig rig="threePt" dir="t"/>
          </a:scene3d>
        </p:spPr>
      </p:pic>
      <p:pic>
        <p:nvPicPr>
          <p:cNvPr id="22" name="Picture 21">
            <a:extLst>
              <a:ext uri="{FF2B5EF4-FFF2-40B4-BE49-F238E27FC236}">
                <a16:creationId xmlns:a16="http://schemas.microsoft.com/office/drawing/2014/main" id="{008FAC29-1110-86AC-81F9-3A5699A22E0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89978" y="438478"/>
            <a:ext cx="3658474" cy="2308323"/>
          </a:xfrm>
          <a:prstGeom prst="rect">
            <a:avLst/>
          </a:prstGeom>
          <a:scene3d>
            <a:camera prst="perspectiveHeroicExtremeLeftFacing">
              <a:rot lat="544954" lon="4794724" rev="21531408"/>
            </a:camera>
            <a:lightRig rig="threePt" dir="t"/>
          </a:scene3d>
        </p:spPr>
      </p:pic>
      <p:pic>
        <p:nvPicPr>
          <p:cNvPr id="23" name="Picture 22">
            <a:extLst>
              <a:ext uri="{FF2B5EF4-FFF2-40B4-BE49-F238E27FC236}">
                <a16:creationId xmlns:a16="http://schemas.microsoft.com/office/drawing/2014/main" id="{85070D14-EFFF-6481-C774-A33ECF23FF8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78245" y="1417588"/>
            <a:ext cx="3658474" cy="2308323"/>
          </a:xfrm>
          <a:prstGeom prst="rect">
            <a:avLst/>
          </a:prstGeom>
          <a:scene3d>
            <a:camera prst="perspectiveHeroicExtremeLeftFacing">
              <a:rot lat="544954" lon="4794724" rev="21531408"/>
            </a:camera>
            <a:lightRig rig="threePt" dir="t"/>
          </a:scene3d>
        </p:spPr>
      </p:pic>
    </p:spTree>
    <p:extLst>
      <p:ext uri="{BB962C8B-B14F-4D97-AF65-F5344CB8AC3E}">
        <p14:creationId xmlns:p14="http://schemas.microsoft.com/office/powerpoint/2010/main" val="63398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80217-3AE9-756D-EDBB-676CDD20870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D2FBE1B-A77F-28C7-AEC3-2ADC19061BFC}"/>
              </a:ext>
            </a:extLst>
          </p:cNvPr>
          <p:cNvPicPr>
            <a:picLocks noChangeAspect="1"/>
          </p:cNvPicPr>
          <p:nvPr/>
        </p:nvPicPr>
        <p:blipFill>
          <a:blip r:embed="rId3">
            <a:clrChange>
              <a:clrFrom>
                <a:srgbClr val="FFFFFF"/>
              </a:clrFrom>
              <a:clrTo>
                <a:srgbClr val="FFFFFF">
                  <a:alpha val="0"/>
                </a:srgbClr>
              </a:clrTo>
            </a:clrChange>
            <a:alphaModFix amt="67000"/>
            <a:extLst>
              <a:ext uri="{28A0092B-C50C-407E-A947-70E740481C1C}">
                <a14:useLocalDpi xmlns:a14="http://schemas.microsoft.com/office/drawing/2010/main" val="0"/>
              </a:ext>
            </a:extLst>
          </a:blip>
          <a:srcRect/>
          <a:stretch/>
        </p:blipFill>
        <p:spPr>
          <a:xfrm>
            <a:off x="-275869" y="2019418"/>
            <a:ext cx="3327083" cy="2495312"/>
          </a:xfrm>
          <a:prstGeom prst="rect">
            <a:avLst/>
          </a:prstGeom>
          <a:scene3d>
            <a:camera prst="isometricTopUp">
              <a:rot lat="20410692" lon="18345913" rev="2880202"/>
            </a:camera>
            <a:lightRig rig="threePt" dir="t"/>
          </a:scene3d>
          <a:sp3d>
            <a:bevelT w="0"/>
          </a:sp3d>
        </p:spPr>
      </p:pic>
      <p:sp>
        <p:nvSpPr>
          <p:cNvPr id="2" name="Title 1">
            <a:extLst>
              <a:ext uri="{FF2B5EF4-FFF2-40B4-BE49-F238E27FC236}">
                <a16:creationId xmlns:a16="http://schemas.microsoft.com/office/drawing/2014/main" id="{47A9C720-8FCE-86BD-8BD0-B351BDB0D5A2}"/>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8F845E8A-509B-DFFD-C20A-3B02A97A6AF0}"/>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tx1"/>
                </a:solidFill>
              </a:rPr>
              <a:t>SBP|Age</a:t>
            </a:r>
            <a:r>
              <a:rPr lang="en-US" sz="2400" dirty="0">
                <a:solidFill>
                  <a:schemeClr val="tx1"/>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8B50FE28-BBE6-6B20-DCD3-1FFBD582E93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22EDFD4-076D-0E82-E89E-1A32CA79A5A4}"/>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A22EDFD4-076D-0E82-E89E-1A32CA79A5A4}"/>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B6387B3-83E2-403C-167E-1A5EA4C90C02}"/>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5B6387B3-83E2-403C-167E-1A5EA4C90C02}"/>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6"/>
                <a:stretch>
                  <a:fillRect b="-13333"/>
                </a:stretch>
              </a:blipFill>
              <a:ln w="12700" cap="flat">
                <a:noFill/>
                <a:miter lim="400000"/>
              </a:ln>
              <a:effectLst/>
            </p:spPr>
            <p:txBody>
              <a:bodyPr/>
              <a:lstStyle/>
              <a:p>
                <a:r>
                  <a:rPr lang="en-US">
                    <a:noFill/>
                  </a:rPr>
                  <a:t> </a:t>
                </a:r>
              </a:p>
            </p:txBody>
          </p:sp>
        </mc:Fallback>
      </mc:AlternateContent>
      <p:pic>
        <p:nvPicPr>
          <p:cNvPr id="26" name="Picture 25">
            <a:extLst>
              <a:ext uri="{FF2B5EF4-FFF2-40B4-BE49-F238E27FC236}">
                <a16:creationId xmlns:a16="http://schemas.microsoft.com/office/drawing/2014/main" id="{E5453E30-D2C5-63BC-0344-C1DDA321990E}"/>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74000"/>
                    </a14:imgEffect>
                  </a14:imgLayer>
                </a14:imgProps>
              </a:ext>
            </a:extLst>
          </a:blip>
          <a:stretch>
            <a:fillRect/>
          </a:stretch>
        </p:blipFill>
        <p:spPr>
          <a:xfrm>
            <a:off x="2871849" y="2721842"/>
            <a:ext cx="126418" cy="84279"/>
          </a:xfrm>
          <a:prstGeom prst="rect">
            <a:avLst/>
          </a:prstGeom>
        </p:spPr>
      </p:pic>
      <p:pic>
        <p:nvPicPr>
          <p:cNvPr id="1024" name="Picture 1023">
            <a:extLst>
              <a:ext uri="{FF2B5EF4-FFF2-40B4-BE49-F238E27FC236}">
                <a16:creationId xmlns:a16="http://schemas.microsoft.com/office/drawing/2014/main" id="{6FF987C9-6141-B0B4-8516-702C7A41A7EA}"/>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579621" y="958751"/>
            <a:ext cx="3934585" cy="2628759"/>
          </a:xfrm>
          <a:prstGeom prst="rect">
            <a:avLst/>
          </a:prstGeom>
          <a:scene3d>
            <a:camera prst="perspectiveHeroicExtremeLeftFacing">
              <a:rot lat="522000" lon="4187715" rev="21437106"/>
            </a:camera>
            <a:lightRig rig="threePt" dir="t"/>
          </a:scene3d>
        </p:spPr>
      </p:pic>
    </p:spTree>
    <p:extLst>
      <p:ext uri="{BB962C8B-B14F-4D97-AF65-F5344CB8AC3E}">
        <p14:creationId xmlns:p14="http://schemas.microsoft.com/office/powerpoint/2010/main" val="155669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0F3D8-52BF-103D-3A8A-4EE055107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93B92-86D4-7E6F-8676-A96916DA5003}"/>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ABC41F80-70FF-09BE-4075-3AF6DB351E09}"/>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tx1"/>
                </a:solidFill>
              </a:rPr>
              <a:t>SBP|Age</a:t>
            </a:r>
            <a:r>
              <a:rPr lang="en-US" sz="2400" dirty="0">
                <a:solidFill>
                  <a:schemeClr val="tx1"/>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And </a:t>
            </a:r>
            <a:r>
              <a:rPr lang="en-US" sz="2400" dirty="0">
                <a:solidFill>
                  <a:schemeClr val="tx1"/>
                </a:solidFill>
              </a:rPr>
              <a:t>the variance of the residuals is constant (homoscedasticity)  </a:t>
            </a:r>
            <a:endParaRPr kumimoji="0" lang="en-US" sz="2400" b="0" i="0" u="none" strike="noStrike" cap="none" spc="0" normalizeH="0" baseline="0" dirty="0">
              <a:ln>
                <a:noFill/>
              </a:ln>
              <a:solidFill>
                <a:schemeClr val="tx1"/>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B89FE2C9-0553-DCE4-5F4D-37BC612CB66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41E30DD-0F08-6C4D-5363-FFBE56F4EDBA}"/>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7" name="TextBox 6">
                <a:extLst>
                  <a:ext uri="{FF2B5EF4-FFF2-40B4-BE49-F238E27FC236}">
                    <a16:creationId xmlns:a16="http://schemas.microsoft.com/office/drawing/2014/main" id="{F41E30DD-0F08-6C4D-5363-FFBE56F4EDBA}"/>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3D6FCA9-696C-D94C-C3CC-E3C802F91DB4}"/>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8" name="TextBox 7">
                <a:extLst>
                  <a:ext uri="{FF2B5EF4-FFF2-40B4-BE49-F238E27FC236}">
                    <a16:creationId xmlns:a16="http://schemas.microsoft.com/office/drawing/2014/main" id="{33D6FCA9-696C-D94C-C3CC-E3C802F91DB4}"/>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6D3C3C11-0342-FEF8-8019-B4116A9E38C5}"/>
              </a:ext>
            </a:extLst>
          </p:cNvPr>
          <p:cNvGrpSpPr/>
          <p:nvPr/>
        </p:nvGrpSpPr>
        <p:grpSpPr>
          <a:xfrm>
            <a:off x="-788755" y="714685"/>
            <a:ext cx="4526697" cy="4076252"/>
            <a:chOff x="-778245" y="438478"/>
            <a:chExt cx="4526697" cy="4076252"/>
          </a:xfrm>
        </p:grpSpPr>
        <p:pic>
          <p:nvPicPr>
            <p:cNvPr id="23" name="Picture 22">
              <a:extLst>
                <a:ext uri="{FF2B5EF4-FFF2-40B4-BE49-F238E27FC236}">
                  <a16:creationId xmlns:a16="http://schemas.microsoft.com/office/drawing/2014/main" id="{46B19A44-F97E-3A40-8094-C9B76ABDF83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78245" y="1417588"/>
              <a:ext cx="3658474" cy="2308323"/>
            </a:xfrm>
            <a:prstGeom prst="rect">
              <a:avLst/>
            </a:prstGeom>
            <a:scene3d>
              <a:camera prst="perspectiveHeroicExtremeLeftFacing">
                <a:rot lat="544954" lon="4794724" rev="21531408"/>
              </a:camera>
              <a:lightRig rig="threePt" dir="t"/>
            </a:scene3d>
          </p:spPr>
        </p:pic>
        <p:grpSp>
          <p:nvGrpSpPr>
            <p:cNvPr id="19" name="Group 18">
              <a:extLst>
                <a:ext uri="{FF2B5EF4-FFF2-40B4-BE49-F238E27FC236}">
                  <a16:creationId xmlns:a16="http://schemas.microsoft.com/office/drawing/2014/main" id="{BD499366-F788-DB7E-907A-3DACC0849FC2}"/>
                </a:ext>
              </a:extLst>
            </p:cNvPr>
            <p:cNvGrpSpPr/>
            <p:nvPr/>
          </p:nvGrpSpPr>
          <p:grpSpPr>
            <a:xfrm>
              <a:off x="-597156" y="438478"/>
              <a:ext cx="4345608" cy="4076252"/>
              <a:chOff x="-597156" y="438478"/>
              <a:chExt cx="4345608" cy="4076252"/>
            </a:xfrm>
          </p:grpSpPr>
          <p:pic>
            <p:nvPicPr>
              <p:cNvPr id="22" name="Picture 21">
                <a:extLst>
                  <a:ext uri="{FF2B5EF4-FFF2-40B4-BE49-F238E27FC236}">
                    <a16:creationId xmlns:a16="http://schemas.microsoft.com/office/drawing/2014/main" id="{1CCC402E-22B8-EF66-4A72-A2C7CC6616C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9978" y="438478"/>
                <a:ext cx="3658474" cy="2308323"/>
              </a:xfrm>
              <a:prstGeom prst="rect">
                <a:avLst/>
              </a:prstGeom>
              <a:scene3d>
                <a:camera prst="perspectiveHeroicExtremeLeftFacing">
                  <a:rot lat="544954" lon="4794724" rev="21531408"/>
                </a:camera>
                <a:lightRig rig="threePt" dir="t"/>
              </a:scene3d>
            </p:spPr>
          </p:pic>
          <p:grpSp>
            <p:nvGrpSpPr>
              <p:cNvPr id="18" name="Group 17">
                <a:extLst>
                  <a:ext uri="{FF2B5EF4-FFF2-40B4-BE49-F238E27FC236}">
                    <a16:creationId xmlns:a16="http://schemas.microsoft.com/office/drawing/2014/main" id="{3B0E7207-00CE-63CA-5C7E-906A1008D62C}"/>
                  </a:ext>
                </a:extLst>
              </p:cNvPr>
              <p:cNvGrpSpPr/>
              <p:nvPr/>
            </p:nvGrpSpPr>
            <p:grpSpPr>
              <a:xfrm>
                <a:off x="-597156" y="816937"/>
                <a:ext cx="4024321" cy="3697793"/>
                <a:chOff x="-597156" y="816937"/>
                <a:chExt cx="4024321" cy="3697793"/>
              </a:xfrm>
            </p:grpSpPr>
            <p:pic>
              <p:nvPicPr>
                <p:cNvPr id="10" name="Picture 9">
                  <a:extLst>
                    <a:ext uri="{FF2B5EF4-FFF2-40B4-BE49-F238E27FC236}">
                      <a16:creationId xmlns:a16="http://schemas.microsoft.com/office/drawing/2014/main" id="{D74B8747-A9D4-A313-9D97-0858104D2B18}"/>
                    </a:ext>
                  </a:extLst>
                </p:cNvPr>
                <p:cNvPicPr>
                  <a:picLocks noChangeAspect="1"/>
                </p:cNvPicPr>
                <p:nvPr/>
              </p:nvPicPr>
              <p:blipFill>
                <a:blip r:embed="rId7">
                  <a:clrChange>
                    <a:clrFrom>
                      <a:srgbClr val="FFFFFF"/>
                    </a:clrFrom>
                    <a:clrTo>
                      <a:srgbClr val="FFFFFF">
                        <a:alpha val="0"/>
                      </a:srgbClr>
                    </a:clrTo>
                  </a:clrChange>
                  <a:alphaModFix amt="67000"/>
                  <a:extLst>
                    <a:ext uri="{28A0092B-C50C-407E-A947-70E740481C1C}">
                      <a14:useLocalDpi xmlns:a14="http://schemas.microsoft.com/office/drawing/2010/main" val="0"/>
                    </a:ext>
                  </a:extLst>
                </a:blip>
                <a:srcRect/>
                <a:stretch/>
              </p:blipFill>
              <p:spPr>
                <a:xfrm>
                  <a:off x="-275869" y="2019418"/>
                  <a:ext cx="3327083" cy="2495312"/>
                </a:xfrm>
                <a:prstGeom prst="rect">
                  <a:avLst/>
                </a:prstGeom>
                <a:scene3d>
                  <a:camera prst="isometricTopUp">
                    <a:rot lat="20410692" lon="18345913" rev="1680202"/>
                  </a:camera>
                  <a:lightRig rig="threePt" dir="t"/>
                </a:scene3d>
                <a:sp3d>
                  <a:bevelT w="0"/>
                </a:sp3d>
              </p:spPr>
            </p:pic>
            <p:pic>
              <p:nvPicPr>
                <p:cNvPr id="21" name="Picture 20">
                  <a:extLst>
                    <a:ext uri="{FF2B5EF4-FFF2-40B4-BE49-F238E27FC236}">
                      <a16:creationId xmlns:a16="http://schemas.microsoft.com/office/drawing/2014/main" id="{003811A8-4AF3-4733-7118-8EA825C4CE2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97156" y="816937"/>
                  <a:ext cx="4024321" cy="2539155"/>
                </a:xfrm>
                <a:prstGeom prst="rect">
                  <a:avLst/>
                </a:prstGeom>
                <a:scene3d>
                  <a:camera prst="perspectiveHeroicExtremeLeftFacing">
                    <a:rot lat="544954" lon="4794724" rev="21531408"/>
                  </a:camera>
                  <a:lightRig rig="threePt" dir="t"/>
                </a:scene3d>
              </p:spPr>
            </p:pic>
            <p:pic>
              <p:nvPicPr>
                <p:cNvPr id="15" name="Picture 14">
                  <a:extLst>
                    <a:ext uri="{FF2B5EF4-FFF2-40B4-BE49-F238E27FC236}">
                      <a16:creationId xmlns:a16="http://schemas.microsoft.com/office/drawing/2014/main" id="{45BCC54C-592E-6AC8-14C8-3D2C59FB85B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564480" y="2060719"/>
                  <a:ext cx="720690" cy="255866"/>
                </a:xfrm>
                <a:prstGeom prst="rect">
                  <a:avLst/>
                </a:prstGeom>
                <a:scene3d>
                  <a:camera prst="perspectiveHeroicExtremeLeftFacing">
                    <a:rot lat="2284169" lon="2850845" rev="20587113"/>
                  </a:camera>
                  <a:lightRig rig="threePt" dir="t"/>
                </a:scene3d>
              </p:spPr>
            </p:pic>
            <p:pic>
              <p:nvPicPr>
                <p:cNvPr id="16" name="Picture 15">
                  <a:extLst>
                    <a:ext uri="{FF2B5EF4-FFF2-40B4-BE49-F238E27FC236}">
                      <a16:creationId xmlns:a16="http://schemas.microsoft.com/office/drawing/2014/main" id="{B0A0D58B-DC01-5299-F3C1-10FA4F44CBD8}"/>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054659" y="2602429"/>
                  <a:ext cx="720690" cy="255866"/>
                </a:xfrm>
                <a:prstGeom prst="rect">
                  <a:avLst/>
                </a:prstGeom>
                <a:scene3d>
                  <a:camera prst="perspectiveHeroicExtremeLeftFacing">
                    <a:rot lat="2284169" lon="2850845" rev="20587113"/>
                  </a:camera>
                  <a:lightRig rig="threePt" dir="t"/>
                </a:scene3d>
              </p:spPr>
            </p:pic>
            <p:pic>
              <p:nvPicPr>
                <p:cNvPr id="17" name="Picture 16">
                  <a:extLst>
                    <a:ext uri="{FF2B5EF4-FFF2-40B4-BE49-F238E27FC236}">
                      <a16:creationId xmlns:a16="http://schemas.microsoft.com/office/drawing/2014/main" id="{2CA7FE48-143C-0677-4BC2-3484731EFAB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94314" y="3070254"/>
                  <a:ext cx="720690" cy="255866"/>
                </a:xfrm>
                <a:prstGeom prst="rect">
                  <a:avLst/>
                </a:prstGeom>
                <a:scene3d>
                  <a:camera prst="perspectiveHeroicExtremeLeftFacing">
                    <a:rot lat="2284169" lon="2850845" rev="20587113"/>
                  </a:camera>
                  <a:lightRig rig="threePt" dir="t"/>
                </a:scene3d>
              </p:spPr>
            </p:pic>
          </p:grpSp>
        </p:grpSp>
      </p:grpSp>
    </p:spTree>
    <p:extLst>
      <p:ext uri="{BB962C8B-B14F-4D97-AF65-F5344CB8AC3E}">
        <p14:creationId xmlns:p14="http://schemas.microsoft.com/office/powerpoint/2010/main" val="246229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81BF1-F845-3393-9DAB-EC6717993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5997C-B068-666F-ED75-3F9EB58AC941}"/>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0EECF8-3A31-3592-C405-13DED716E67A}"/>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5" name="TextBox 4">
                <a:extLst>
                  <a:ext uri="{FF2B5EF4-FFF2-40B4-BE49-F238E27FC236}">
                    <a16:creationId xmlns:a16="http://schemas.microsoft.com/office/drawing/2014/main" id="{2D0EECF8-3A31-3592-C405-13DED716E67A}"/>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0859C2-6799-E75C-20A9-25C7A66BDB4B}"/>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FD0859C2-6799-E75C-20A9-25C7A66BDB4B}"/>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C377AC12-D841-6D4D-E53E-0113FEC589BB}"/>
              </a:ext>
            </a:extLst>
          </p:cNvPr>
          <p:cNvSpPr txBox="1"/>
          <p:nvPr/>
        </p:nvSpPr>
        <p:spPr>
          <a:xfrm>
            <a:off x="3135821" y="2113283"/>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solidFill>
                  <a:schemeClr val="bg2">
                    <a:lumMod val="20000"/>
                    <a:lumOff val="80000"/>
                  </a:schemeClr>
                </a:solidFill>
              </a:rPr>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variances of the residuals are the </a:t>
            </a:r>
            <a:br>
              <a:rPr lang="en-US" sz="2400" dirty="0">
                <a:solidFill>
                  <a:schemeClr val="bg2">
                    <a:lumMod val="20000"/>
                    <a:lumOff val="80000"/>
                  </a:schemeClr>
                </a:solidFill>
              </a:rPr>
            </a:br>
            <a:r>
              <a:rPr lang="en-US" sz="2400" dirty="0">
                <a:solidFill>
                  <a:schemeClr val="bg2">
                    <a:lumMod val="20000"/>
                    <a:lumOff val="80000"/>
                  </a:schemeClr>
                </a:solidFill>
              </a:rPr>
              <a:t>same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spTree>
    <p:extLst>
      <p:ext uri="{BB962C8B-B14F-4D97-AF65-F5344CB8AC3E}">
        <p14:creationId xmlns:p14="http://schemas.microsoft.com/office/powerpoint/2010/main" val="162845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21E2F-0F59-6D08-C8EE-DFFE80076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CC52E-5D73-66DA-C3CC-993FF6EBF5CB}"/>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4BCAFA-BA77-FC35-8BF7-C77BEFDEEB38}"/>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304BCAFA-BA77-FC35-8BF7-C77BEFDEEB38}"/>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51DABF2-4BB7-10EC-C523-42CF9AFF6E10}"/>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751DABF2-4BB7-10EC-C523-42CF9AFF6E10}"/>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CB52EB9-F9BE-226F-71FF-D00CD266889A}"/>
              </a:ext>
            </a:extLst>
          </p:cNvPr>
          <p:cNvGrpSpPr/>
          <p:nvPr/>
        </p:nvGrpSpPr>
        <p:grpSpPr>
          <a:xfrm>
            <a:off x="1182732" y="3158011"/>
            <a:ext cx="3185868" cy="1790700"/>
            <a:chOff x="4557709" y="1676400"/>
            <a:chExt cx="3185868" cy="1790700"/>
          </a:xfrm>
        </p:grpSpPr>
        <p:pic>
          <p:nvPicPr>
            <p:cNvPr id="8" name="Picture 7" descr="A diagram of residual and residual&#10;&#10;AI-generated content may be incorrect.">
              <a:extLst>
                <a:ext uri="{FF2B5EF4-FFF2-40B4-BE49-F238E27FC236}">
                  <a16:creationId xmlns:a16="http://schemas.microsoft.com/office/drawing/2014/main" id="{7B4ED131-1ACF-0512-8F09-366AA5A2CE3D}"/>
                </a:ext>
              </a:extLst>
            </p:cNvPr>
            <p:cNvPicPr>
              <a:picLocks noChangeAspect="1"/>
            </p:cNvPicPr>
            <p:nvPr/>
          </p:nvPicPr>
          <p:blipFill>
            <a:blip r:embed="rId5">
              <a:extLst>
                <a:ext uri="{28A0092B-C50C-407E-A947-70E740481C1C}">
                  <a14:useLocalDpi xmlns:a14="http://schemas.microsoft.com/office/drawing/2010/main" val="0"/>
                </a:ext>
              </a:extLst>
            </a:blip>
            <a:srcRect l="49751"/>
            <a:stretch/>
          </p:blipFill>
          <p:spPr>
            <a:xfrm>
              <a:off x="4557709" y="1676400"/>
              <a:ext cx="2890840" cy="1790700"/>
            </a:xfrm>
            <a:prstGeom prst="rect">
              <a:avLst/>
            </a:prstGeom>
          </p:spPr>
        </p:pic>
        <p:pic>
          <p:nvPicPr>
            <p:cNvPr id="13" name="Picture 12">
              <a:extLst>
                <a:ext uri="{FF2B5EF4-FFF2-40B4-BE49-F238E27FC236}">
                  <a16:creationId xmlns:a16="http://schemas.microsoft.com/office/drawing/2014/main" id="{E933B06E-EDB9-13CE-65FD-2241BEC721A7}"/>
                </a:ext>
              </a:extLst>
            </p:cNvPr>
            <p:cNvPicPr>
              <a:picLocks noChangeAspect="1"/>
            </p:cNvPicPr>
            <p:nvPr/>
          </p:nvPicPr>
          <p:blipFill>
            <a:blip r:embed="rId6"/>
            <a:stretch>
              <a:fillRect/>
            </a:stretch>
          </p:blipFill>
          <p:spPr>
            <a:xfrm>
              <a:off x="4852736" y="1774658"/>
              <a:ext cx="2595814" cy="1406953"/>
            </a:xfrm>
            <a:prstGeom prst="rect">
              <a:avLst/>
            </a:prstGeom>
          </p:spPr>
        </p:pic>
        <p:pic>
          <p:nvPicPr>
            <p:cNvPr id="12" name="Picture 11">
              <a:extLst>
                <a:ext uri="{FF2B5EF4-FFF2-40B4-BE49-F238E27FC236}">
                  <a16:creationId xmlns:a16="http://schemas.microsoft.com/office/drawing/2014/main" id="{69F26B20-C96B-E200-90B5-065947807087}"/>
                </a:ext>
              </a:extLst>
            </p:cNvPr>
            <p:cNvPicPr>
              <a:picLocks noChangeAspect="1"/>
            </p:cNvPicPr>
            <p:nvPr/>
          </p:nvPicPr>
          <p:blipFill>
            <a:blip r:embed="rId7">
              <a:clrChange>
                <a:clrFrom>
                  <a:srgbClr val="FFFFFF"/>
                </a:clrFrom>
                <a:clrTo>
                  <a:srgbClr val="FFFFFF">
                    <a:alpha val="0"/>
                  </a:srgbClr>
                </a:clrTo>
              </a:clrChange>
              <a:alphaModFix/>
              <a:extLst>
                <a:ext uri="{BEBA8EAE-BF5A-486C-A8C5-ECC9F3942E4B}">
                  <a14:imgProps xmlns:a14="http://schemas.microsoft.com/office/drawing/2010/main">
                    <a14:imgLayer r:embed="rId8">
                      <a14:imgEffect>
                        <a14:brightnessContrast bright="69000"/>
                      </a14:imgEffect>
                    </a14:imgLayer>
                  </a14:imgProps>
                </a:ext>
              </a:extLst>
            </a:blip>
            <a:stretch>
              <a:fillRect/>
            </a:stretch>
          </p:blipFill>
          <p:spPr>
            <a:xfrm>
              <a:off x="4678209" y="1981718"/>
              <a:ext cx="3065368" cy="992832"/>
            </a:xfrm>
            <a:prstGeom prst="rect">
              <a:avLst/>
            </a:prstGeom>
          </p:spPr>
        </p:pic>
        <p:cxnSp>
          <p:nvCxnSpPr>
            <p:cNvPr id="15" name="Straight Connector 14">
              <a:extLst>
                <a:ext uri="{FF2B5EF4-FFF2-40B4-BE49-F238E27FC236}">
                  <a16:creationId xmlns:a16="http://schemas.microsoft.com/office/drawing/2014/main" id="{B9A91A00-0CBC-CC7D-25D7-5E0E0E8BDC35}"/>
                </a:ext>
              </a:extLst>
            </p:cNvPr>
            <p:cNvCxnSpPr/>
            <p:nvPr/>
          </p:nvCxnSpPr>
          <p:spPr>
            <a:xfrm>
              <a:off x="4863932" y="2478134"/>
              <a:ext cx="2611789" cy="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grpSp>
      <p:grpSp>
        <p:nvGrpSpPr>
          <p:cNvPr id="44" name="Group 43">
            <a:extLst>
              <a:ext uri="{FF2B5EF4-FFF2-40B4-BE49-F238E27FC236}">
                <a16:creationId xmlns:a16="http://schemas.microsoft.com/office/drawing/2014/main" id="{269D4253-6E1C-7EA3-0659-E336BBCE6160}"/>
              </a:ext>
            </a:extLst>
          </p:cNvPr>
          <p:cNvGrpSpPr/>
          <p:nvPr/>
        </p:nvGrpSpPr>
        <p:grpSpPr>
          <a:xfrm>
            <a:off x="1137012" y="1206585"/>
            <a:ext cx="2654277" cy="1990708"/>
            <a:chOff x="767162" y="1371862"/>
            <a:chExt cx="2654277" cy="1990708"/>
          </a:xfrm>
        </p:grpSpPr>
        <p:pic>
          <p:nvPicPr>
            <p:cNvPr id="3" name="Picture 2">
              <a:extLst>
                <a:ext uri="{FF2B5EF4-FFF2-40B4-BE49-F238E27FC236}">
                  <a16:creationId xmlns:a16="http://schemas.microsoft.com/office/drawing/2014/main" id="{F85AC6B1-C821-B10E-714A-16220BE063A9}"/>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1564480" y="2060719"/>
              <a:ext cx="720690" cy="255866"/>
            </a:xfrm>
            <a:prstGeom prst="rect">
              <a:avLst/>
            </a:prstGeom>
            <a:scene3d>
              <a:camera prst="perspectiveHeroicExtremeLeftFacing">
                <a:rot lat="2284169" lon="2850845" rev="20587113"/>
              </a:camera>
              <a:lightRig rig="threePt" dir="t"/>
            </a:scene3d>
          </p:spPr>
        </p:pic>
        <p:pic>
          <p:nvPicPr>
            <p:cNvPr id="9" name="Picture 8">
              <a:extLst>
                <a:ext uri="{FF2B5EF4-FFF2-40B4-BE49-F238E27FC236}">
                  <a16:creationId xmlns:a16="http://schemas.microsoft.com/office/drawing/2014/main" id="{1E410391-4C00-8338-7C4D-E4FC3ADA92C4}"/>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767162" y="1371862"/>
              <a:ext cx="2654277" cy="1990708"/>
            </a:xfrm>
            <a:prstGeom prst="rect">
              <a:avLst/>
            </a:prstGeom>
          </p:spPr>
        </p:pic>
        <p:cxnSp>
          <p:nvCxnSpPr>
            <p:cNvPr id="17" name="Straight Connector 16">
              <a:extLst>
                <a:ext uri="{FF2B5EF4-FFF2-40B4-BE49-F238E27FC236}">
                  <a16:creationId xmlns:a16="http://schemas.microsoft.com/office/drawing/2014/main" id="{95DBF0B8-9326-1A0D-46E5-1A52F9EF1DC3}"/>
                </a:ext>
              </a:extLst>
            </p:cNvPr>
            <p:cNvCxnSpPr>
              <a:cxnSpLocks/>
            </p:cNvCxnSpPr>
            <p:nvPr/>
          </p:nvCxnSpPr>
          <p:spPr>
            <a:xfrm>
              <a:off x="1927772" y="2514600"/>
              <a:ext cx="0" cy="41366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D628A6FF-A0A5-6AF6-15ED-6087D704F9F1}"/>
                </a:ext>
              </a:extLst>
            </p:cNvPr>
            <p:cNvCxnSpPr>
              <a:cxnSpLocks/>
            </p:cNvCxnSpPr>
            <p:nvPr/>
          </p:nvCxnSpPr>
          <p:spPr>
            <a:xfrm>
              <a:off x="2119658" y="2411506"/>
              <a:ext cx="0" cy="27690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9DA0EC07-03B2-1999-A6A1-79B1D3AE0DA2}"/>
                </a:ext>
              </a:extLst>
            </p:cNvPr>
            <p:cNvCxnSpPr>
              <a:cxnSpLocks/>
            </p:cNvCxnSpPr>
            <p:nvPr/>
          </p:nvCxnSpPr>
          <p:spPr>
            <a:xfrm>
              <a:off x="2244123" y="2345889"/>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FE09C705-C76F-88CA-7719-BACC96C69D30}"/>
                </a:ext>
              </a:extLst>
            </p:cNvPr>
            <p:cNvCxnSpPr>
              <a:cxnSpLocks/>
            </p:cNvCxnSpPr>
            <p:nvPr/>
          </p:nvCxnSpPr>
          <p:spPr>
            <a:xfrm>
              <a:off x="2656500" y="1892008"/>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4" name="Straight Connector 23">
              <a:extLst>
                <a:ext uri="{FF2B5EF4-FFF2-40B4-BE49-F238E27FC236}">
                  <a16:creationId xmlns:a16="http://schemas.microsoft.com/office/drawing/2014/main" id="{CB5FBC44-29D6-3C55-FB11-A9B44D571C0E}"/>
                </a:ext>
              </a:extLst>
            </p:cNvPr>
            <p:cNvCxnSpPr>
              <a:cxnSpLocks/>
            </p:cNvCxnSpPr>
            <p:nvPr/>
          </p:nvCxnSpPr>
          <p:spPr>
            <a:xfrm>
              <a:off x="2126527" y="2193053"/>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4AF7A083-1B2D-7195-25D3-97EBE6C05479}"/>
                </a:ext>
              </a:extLst>
            </p:cNvPr>
            <p:cNvCxnSpPr>
              <a:cxnSpLocks/>
            </p:cNvCxnSpPr>
            <p:nvPr/>
          </p:nvCxnSpPr>
          <p:spPr>
            <a:xfrm>
              <a:off x="2313852" y="1845752"/>
              <a:ext cx="0" cy="43165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A0AC7C75-9816-7244-3924-B5AF4FC58823}"/>
                </a:ext>
              </a:extLst>
            </p:cNvPr>
            <p:cNvCxnSpPr>
              <a:cxnSpLocks/>
            </p:cNvCxnSpPr>
            <p:nvPr/>
          </p:nvCxnSpPr>
          <p:spPr>
            <a:xfrm>
              <a:off x="2462550" y="2193053"/>
              <a:ext cx="0" cy="27443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857DF4C0-6C93-27F2-F2D2-225DA6111C5A}"/>
                </a:ext>
              </a:extLst>
            </p:cNvPr>
            <p:cNvCxnSpPr>
              <a:cxnSpLocks/>
            </p:cNvCxnSpPr>
            <p:nvPr/>
          </p:nvCxnSpPr>
          <p:spPr>
            <a:xfrm>
              <a:off x="1749972" y="2514600"/>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B00C388E-1327-62D0-C1AD-B9CA625D3AD5}"/>
                </a:ext>
              </a:extLst>
            </p:cNvPr>
            <p:cNvCxnSpPr>
              <a:cxnSpLocks/>
            </p:cNvCxnSpPr>
            <p:nvPr/>
          </p:nvCxnSpPr>
          <p:spPr>
            <a:xfrm>
              <a:off x="1594397" y="2613483"/>
              <a:ext cx="0" cy="74923"/>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48969578-8089-80E7-D10E-BE627022900F}"/>
                </a:ext>
              </a:extLst>
            </p:cNvPr>
            <p:cNvCxnSpPr>
              <a:cxnSpLocks/>
            </p:cNvCxnSpPr>
            <p:nvPr/>
          </p:nvCxnSpPr>
          <p:spPr>
            <a:xfrm>
              <a:off x="2016672" y="2357531"/>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39771973-7512-0BBC-AF47-1D7EB523B667}"/>
                </a:ext>
              </a:extLst>
            </p:cNvPr>
            <p:cNvCxnSpPr>
              <a:cxnSpLocks/>
            </p:cNvCxnSpPr>
            <p:nvPr/>
          </p:nvCxnSpPr>
          <p:spPr>
            <a:xfrm>
              <a:off x="1375322" y="2634431"/>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8F5C0FA3-39A7-F46F-65DD-41A89B33589D}"/>
                </a:ext>
              </a:extLst>
            </p:cNvPr>
            <p:cNvCxnSpPr>
              <a:cxnSpLocks/>
            </p:cNvCxnSpPr>
            <p:nvPr/>
          </p:nvCxnSpPr>
          <p:spPr>
            <a:xfrm>
              <a:off x="2873922" y="1994977"/>
              <a:ext cx="0" cy="27925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CC9439E2-E55A-E508-14BF-716460657B33}"/>
                </a:ext>
              </a:extLst>
            </p:cNvPr>
            <p:cNvCxnSpPr>
              <a:cxnSpLocks/>
            </p:cNvCxnSpPr>
            <p:nvPr/>
          </p:nvCxnSpPr>
          <p:spPr>
            <a:xfrm>
              <a:off x="3016797" y="1933575"/>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4499C335-37BD-E828-B94C-8539637EC2F6}"/>
                </a:ext>
              </a:extLst>
            </p:cNvPr>
            <p:cNvCxnSpPr>
              <a:cxnSpLocks/>
            </p:cNvCxnSpPr>
            <p:nvPr/>
          </p:nvCxnSpPr>
          <p:spPr>
            <a:xfrm>
              <a:off x="3249086" y="1524321"/>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9C396354-0F75-025F-8910-4E392CC85763}"/>
                </a:ext>
              </a:extLst>
            </p:cNvPr>
            <p:cNvCxnSpPr>
              <a:cxnSpLocks/>
            </p:cNvCxnSpPr>
            <p:nvPr/>
          </p:nvCxnSpPr>
          <p:spPr>
            <a:xfrm>
              <a:off x="3178722" y="1608063"/>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22575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3582B-8C98-2C82-7B12-692023B6E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84343-F441-7468-D0AC-70BB182C9F3E}"/>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20E1547-DD35-25C7-4A85-FAFF6E36B40B}"/>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520E1547-DD35-25C7-4A85-FAFF6E36B40B}"/>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8377A74-65A4-130A-9D17-F5FB3FF3648C}"/>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38377A74-65A4-130A-9D17-F5FB3FF3648C}"/>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2DB2FAB-79CB-45E0-F279-ED1EDEDAFAE1}"/>
              </a:ext>
            </a:extLst>
          </p:cNvPr>
          <p:cNvGrpSpPr/>
          <p:nvPr/>
        </p:nvGrpSpPr>
        <p:grpSpPr>
          <a:xfrm>
            <a:off x="1137012" y="1206585"/>
            <a:ext cx="2654277" cy="1990708"/>
            <a:chOff x="767162" y="1371862"/>
            <a:chExt cx="2654277" cy="1990708"/>
          </a:xfrm>
        </p:grpSpPr>
        <p:pic>
          <p:nvPicPr>
            <p:cNvPr id="3" name="Picture 2">
              <a:extLst>
                <a:ext uri="{FF2B5EF4-FFF2-40B4-BE49-F238E27FC236}">
                  <a16:creationId xmlns:a16="http://schemas.microsoft.com/office/drawing/2014/main" id="{E59F40BF-796D-1EE4-C545-974C7EF1488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564480" y="2060719"/>
              <a:ext cx="720690" cy="255866"/>
            </a:xfrm>
            <a:prstGeom prst="rect">
              <a:avLst/>
            </a:prstGeom>
            <a:scene3d>
              <a:camera prst="perspectiveHeroicExtremeLeftFacing">
                <a:rot lat="2284169" lon="2850845" rev="20587113"/>
              </a:camera>
              <a:lightRig rig="threePt" dir="t"/>
            </a:scene3d>
          </p:spPr>
        </p:pic>
        <p:pic>
          <p:nvPicPr>
            <p:cNvPr id="9" name="Picture 8">
              <a:extLst>
                <a:ext uri="{FF2B5EF4-FFF2-40B4-BE49-F238E27FC236}">
                  <a16:creationId xmlns:a16="http://schemas.microsoft.com/office/drawing/2014/main" id="{289232D2-32FE-E187-90B2-AAA335B97BC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67162" y="1371862"/>
              <a:ext cx="2654277" cy="1990708"/>
            </a:xfrm>
            <a:prstGeom prst="rect">
              <a:avLst/>
            </a:prstGeom>
          </p:spPr>
        </p:pic>
        <p:cxnSp>
          <p:nvCxnSpPr>
            <p:cNvPr id="17" name="Straight Connector 16">
              <a:extLst>
                <a:ext uri="{FF2B5EF4-FFF2-40B4-BE49-F238E27FC236}">
                  <a16:creationId xmlns:a16="http://schemas.microsoft.com/office/drawing/2014/main" id="{3A6351F8-4AF3-1A18-EBA2-0CE36F9C294E}"/>
                </a:ext>
              </a:extLst>
            </p:cNvPr>
            <p:cNvCxnSpPr>
              <a:cxnSpLocks/>
            </p:cNvCxnSpPr>
            <p:nvPr/>
          </p:nvCxnSpPr>
          <p:spPr>
            <a:xfrm>
              <a:off x="1927772" y="2514600"/>
              <a:ext cx="0" cy="41366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92A92310-B961-50E1-C5F9-F69DA9DFC3E4}"/>
                </a:ext>
              </a:extLst>
            </p:cNvPr>
            <p:cNvCxnSpPr>
              <a:cxnSpLocks/>
            </p:cNvCxnSpPr>
            <p:nvPr/>
          </p:nvCxnSpPr>
          <p:spPr>
            <a:xfrm>
              <a:off x="2119658" y="2411506"/>
              <a:ext cx="0" cy="27690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61156166-D533-6DCA-7A3B-F1FDFC559C51}"/>
                </a:ext>
              </a:extLst>
            </p:cNvPr>
            <p:cNvCxnSpPr>
              <a:cxnSpLocks/>
            </p:cNvCxnSpPr>
            <p:nvPr/>
          </p:nvCxnSpPr>
          <p:spPr>
            <a:xfrm>
              <a:off x="2244123" y="2345889"/>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2BF619E1-85FF-B6AA-9DE4-3C48EE5A86FE}"/>
                </a:ext>
              </a:extLst>
            </p:cNvPr>
            <p:cNvCxnSpPr>
              <a:cxnSpLocks/>
            </p:cNvCxnSpPr>
            <p:nvPr/>
          </p:nvCxnSpPr>
          <p:spPr>
            <a:xfrm>
              <a:off x="2656500" y="1892008"/>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4" name="Straight Connector 23">
              <a:extLst>
                <a:ext uri="{FF2B5EF4-FFF2-40B4-BE49-F238E27FC236}">
                  <a16:creationId xmlns:a16="http://schemas.microsoft.com/office/drawing/2014/main" id="{44674550-F9EB-961E-81B3-EDADEC800D32}"/>
                </a:ext>
              </a:extLst>
            </p:cNvPr>
            <p:cNvCxnSpPr>
              <a:cxnSpLocks/>
            </p:cNvCxnSpPr>
            <p:nvPr/>
          </p:nvCxnSpPr>
          <p:spPr>
            <a:xfrm>
              <a:off x="2126527" y="2193053"/>
              <a:ext cx="0" cy="16871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4726F0C1-3B2C-1C39-3763-4EFA0F481171}"/>
                </a:ext>
              </a:extLst>
            </p:cNvPr>
            <p:cNvCxnSpPr>
              <a:cxnSpLocks/>
            </p:cNvCxnSpPr>
            <p:nvPr/>
          </p:nvCxnSpPr>
          <p:spPr>
            <a:xfrm>
              <a:off x="2313852" y="1845752"/>
              <a:ext cx="0" cy="43165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437A078-03F5-48FC-1D46-6C0A466C27F3}"/>
                </a:ext>
              </a:extLst>
            </p:cNvPr>
            <p:cNvCxnSpPr>
              <a:cxnSpLocks/>
            </p:cNvCxnSpPr>
            <p:nvPr/>
          </p:nvCxnSpPr>
          <p:spPr>
            <a:xfrm>
              <a:off x="2462550" y="2193053"/>
              <a:ext cx="0" cy="274431"/>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285C8A32-DB75-7357-A2F1-1C6277C17C38}"/>
                </a:ext>
              </a:extLst>
            </p:cNvPr>
            <p:cNvCxnSpPr>
              <a:cxnSpLocks/>
            </p:cNvCxnSpPr>
            <p:nvPr/>
          </p:nvCxnSpPr>
          <p:spPr>
            <a:xfrm>
              <a:off x="1749972" y="2514600"/>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92A19AE-FA09-17D9-C112-8BA24886348A}"/>
                </a:ext>
              </a:extLst>
            </p:cNvPr>
            <p:cNvCxnSpPr>
              <a:cxnSpLocks/>
            </p:cNvCxnSpPr>
            <p:nvPr/>
          </p:nvCxnSpPr>
          <p:spPr>
            <a:xfrm>
              <a:off x="1594397" y="2613483"/>
              <a:ext cx="0" cy="74923"/>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206C4163-4AAC-0914-F6CC-D752E10335F6}"/>
                </a:ext>
              </a:extLst>
            </p:cNvPr>
            <p:cNvCxnSpPr>
              <a:cxnSpLocks/>
            </p:cNvCxnSpPr>
            <p:nvPr/>
          </p:nvCxnSpPr>
          <p:spPr>
            <a:xfrm>
              <a:off x="2016672" y="2357531"/>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BCE8107A-1CE4-7EA6-EED3-CD1CA8F2D5E1}"/>
                </a:ext>
              </a:extLst>
            </p:cNvPr>
            <p:cNvCxnSpPr>
              <a:cxnSpLocks/>
            </p:cNvCxnSpPr>
            <p:nvPr/>
          </p:nvCxnSpPr>
          <p:spPr>
            <a:xfrm>
              <a:off x="1375322" y="2634431"/>
              <a:ext cx="0" cy="10795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53B4AF85-D749-DA6D-F0E9-F51D6B7B89A4}"/>
                </a:ext>
              </a:extLst>
            </p:cNvPr>
            <p:cNvCxnSpPr>
              <a:cxnSpLocks/>
            </p:cNvCxnSpPr>
            <p:nvPr/>
          </p:nvCxnSpPr>
          <p:spPr>
            <a:xfrm>
              <a:off x="2873922" y="1994977"/>
              <a:ext cx="0" cy="279256"/>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D1D41054-D9C8-2C7A-0341-13428462F034}"/>
                </a:ext>
              </a:extLst>
            </p:cNvPr>
            <p:cNvCxnSpPr>
              <a:cxnSpLocks/>
            </p:cNvCxnSpPr>
            <p:nvPr/>
          </p:nvCxnSpPr>
          <p:spPr>
            <a:xfrm>
              <a:off x="3016797" y="1933575"/>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0D266182-A831-B145-ECCD-F5E97D5468F5}"/>
                </a:ext>
              </a:extLst>
            </p:cNvPr>
            <p:cNvCxnSpPr>
              <a:cxnSpLocks/>
            </p:cNvCxnSpPr>
            <p:nvPr/>
          </p:nvCxnSpPr>
          <p:spPr>
            <a:xfrm>
              <a:off x="3249086" y="1524321"/>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0281E26E-8B5E-7065-DE28-75CAD8D4EF5A}"/>
                </a:ext>
              </a:extLst>
            </p:cNvPr>
            <p:cNvCxnSpPr>
              <a:cxnSpLocks/>
            </p:cNvCxnSpPr>
            <p:nvPr/>
          </p:nvCxnSpPr>
          <p:spPr>
            <a:xfrm>
              <a:off x="3178722" y="1608063"/>
              <a:ext cx="0" cy="237689"/>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grpSp>
      <p:pic>
        <p:nvPicPr>
          <p:cNvPr id="10" name="Picture 9" descr="A diagram of a normal distribution&#10;&#10;AI-generated content may be incorrect.">
            <a:extLst>
              <a:ext uri="{FF2B5EF4-FFF2-40B4-BE49-F238E27FC236}">
                <a16:creationId xmlns:a16="http://schemas.microsoft.com/office/drawing/2014/main" id="{A885DCEC-7025-E16E-9BB3-319462B267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9073" y="3226597"/>
            <a:ext cx="2209800" cy="1498600"/>
          </a:xfrm>
          <a:prstGeom prst="rect">
            <a:avLst/>
          </a:prstGeom>
        </p:spPr>
      </p:pic>
      <p:sp>
        <p:nvSpPr>
          <p:cNvPr id="11" name="TextBox 10">
            <a:extLst>
              <a:ext uri="{FF2B5EF4-FFF2-40B4-BE49-F238E27FC236}">
                <a16:creationId xmlns:a16="http://schemas.microsoft.com/office/drawing/2014/main" id="{01A13E12-84C8-28A6-9E8A-5F8FB3A43359}"/>
              </a:ext>
            </a:extLst>
          </p:cNvPr>
          <p:cNvSpPr txBox="1"/>
          <p:nvPr/>
        </p:nvSpPr>
        <p:spPr>
          <a:xfrm>
            <a:off x="2166255" y="4638908"/>
            <a:ext cx="8954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w Cen MT"/>
                <a:ea typeface="Tw Cen MT"/>
                <a:cs typeface="Tw Cen MT"/>
                <a:sym typeface="Tw Cen MT"/>
              </a:rPr>
              <a:t>residuals</a:t>
            </a:r>
          </a:p>
        </p:txBody>
      </p:sp>
    </p:spTree>
    <p:extLst>
      <p:ext uri="{BB962C8B-B14F-4D97-AF65-F5344CB8AC3E}">
        <p14:creationId xmlns:p14="http://schemas.microsoft.com/office/powerpoint/2010/main" val="87131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87B32-4724-CA93-012A-6FF0B5180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FDA4E-F229-54C4-2D9D-CE5B8A031C1B}"/>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8A09EE-ECF6-C607-6A3E-707FF42C877C}"/>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278A09EE-ECF6-C607-6A3E-707FF42C877C}"/>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AE8A282-4E47-7C20-6630-CDA5F2E96479}"/>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2AE8A282-4E47-7C20-6630-CDA5F2E96479}"/>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pic>
        <p:nvPicPr>
          <p:cNvPr id="10" name="Picture 9" descr="A comparison of graphs and diagrams&#10;&#10;AI-generated content may be incorrect.">
            <a:extLst>
              <a:ext uri="{FF2B5EF4-FFF2-40B4-BE49-F238E27FC236}">
                <a16:creationId xmlns:a16="http://schemas.microsoft.com/office/drawing/2014/main" id="{37CE672D-36C1-D44D-D7C9-7608D8F3BA67}"/>
              </a:ext>
            </a:extLst>
          </p:cNvPr>
          <p:cNvPicPr>
            <a:picLocks noChangeAspect="1"/>
          </p:cNvPicPr>
          <p:nvPr/>
        </p:nvPicPr>
        <p:blipFill>
          <a:blip r:embed="rId5">
            <a:extLst>
              <a:ext uri="{28A0092B-C50C-407E-A947-70E740481C1C}">
                <a14:useLocalDpi xmlns:a14="http://schemas.microsoft.com/office/drawing/2010/main" val="0"/>
              </a:ext>
            </a:extLst>
          </a:blip>
          <a:srcRect r="50000"/>
          <a:stretch/>
        </p:blipFill>
        <p:spPr>
          <a:xfrm>
            <a:off x="1695450" y="2359965"/>
            <a:ext cx="2876548" cy="1790700"/>
          </a:xfrm>
          <a:prstGeom prst="rect">
            <a:avLst/>
          </a:prstGeom>
        </p:spPr>
      </p:pic>
    </p:spTree>
    <p:extLst>
      <p:ext uri="{BB962C8B-B14F-4D97-AF65-F5344CB8AC3E}">
        <p14:creationId xmlns:p14="http://schemas.microsoft.com/office/powerpoint/2010/main" val="351140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C959F7-DBFF-4E7C-9171-A8445F18C338}"/>
              </a:ext>
            </a:extLst>
          </p:cNvPr>
          <p:cNvSpPr>
            <a:spLocks noGrp="1"/>
          </p:cNvSpPr>
          <p:nvPr>
            <p:ph type="title"/>
          </p:nvPr>
        </p:nvSpPr>
        <p:spPr>
          <a:xfrm>
            <a:off x="2585257" y="12700"/>
            <a:ext cx="6101542" cy="709195"/>
          </a:xfrm>
        </p:spPr>
        <p:txBody>
          <a:bodyPr/>
          <a:lstStyle/>
          <a:p>
            <a:r>
              <a:rPr lang="en-AU" dirty="0"/>
              <a:t>Learning outcomes</a:t>
            </a:r>
          </a:p>
        </p:txBody>
      </p:sp>
      <p:sp>
        <p:nvSpPr>
          <p:cNvPr id="7" name="Content Placeholder 6">
            <a:extLst>
              <a:ext uri="{FF2B5EF4-FFF2-40B4-BE49-F238E27FC236}">
                <a16:creationId xmlns:a16="http://schemas.microsoft.com/office/drawing/2014/main" id="{318F4932-6880-417C-1A2E-6E121C78E907}"/>
              </a:ext>
            </a:extLst>
          </p:cNvPr>
          <p:cNvSpPr>
            <a:spLocks noGrp="1"/>
          </p:cNvSpPr>
          <p:nvPr>
            <p:ph idx="1"/>
          </p:nvPr>
        </p:nvSpPr>
        <p:spPr/>
        <p:txBody>
          <a:bodyPr/>
          <a:lstStyle/>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Use </a:t>
            </a:r>
            <a:r>
              <a:rPr lang="en-US" sz="2400" b="1" dirty="0">
                <a:latin typeface="Calibri" panose="020F0502020204030204" pitchFamily="34" charset="0"/>
                <a:ea typeface="Calibri" panose="020F0502020204030204" pitchFamily="34" charset="0"/>
                <a:cs typeface="Times New Roman" panose="02020603050405020304" pitchFamily="18" charset="0"/>
              </a:rPr>
              <a:t>residuals</a:t>
            </a:r>
            <a:r>
              <a:rPr lang="en-US" sz="2400" dirty="0">
                <a:latin typeface="Calibri" panose="020F0502020204030204" pitchFamily="34" charset="0"/>
                <a:ea typeface="Calibri" panose="020F0502020204030204" pitchFamily="34" charset="0"/>
                <a:cs typeface="Times New Roman" panose="02020603050405020304" pitchFamily="18" charset="0"/>
              </a:rPr>
              <a:t> to test simple linear regression assumptions</a:t>
            </a:r>
          </a:p>
          <a:p>
            <a:pPr marL="257175" indent="-257175">
              <a:lnSpc>
                <a:spcPct val="107000"/>
              </a:lnSpc>
              <a:spcAft>
                <a:spcPts val="450"/>
              </a:spcAft>
              <a:buFont typeface="+mj-lt"/>
              <a:buAutoNum type="arabicPeriod"/>
            </a:pPr>
            <a:r>
              <a:rPr lang="en-US" sz="2400" dirty="0" err="1">
                <a:latin typeface="Calibri" panose="020F0502020204030204" pitchFamily="34" charset="0"/>
                <a:ea typeface="Calibri" panose="020F0502020204030204" pitchFamily="34" charset="0"/>
                <a:cs typeface="Times New Roman" panose="02020603050405020304" pitchFamily="18" charset="0"/>
              </a:rPr>
              <a:t>Recognise</a:t>
            </a:r>
            <a:r>
              <a:rPr lang="en-US" sz="2400" dirty="0">
                <a:latin typeface="Calibri" panose="020F0502020204030204" pitchFamily="34" charset="0"/>
                <a:ea typeface="Calibri" panose="020F0502020204030204" pitchFamily="34" charset="0"/>
                <a:cs typeface="Times New Roman" panose="02020603050405020304" pitchFamily="18" charset="0"/>
              </a:rPr>
              <a:t> when </a:t>
            </a:r>
            <a:r>
              <a:rPr lang="en-US" sz="2400" b="1" dirty="0">
                <a:latin typeface="Calibri" panose="020F0502020204030204" pitchFamily="34" charset="0"/>
                <a:ea typeface="Calibri" panose="020F0502020204030204" pitchFamily="34" charset="0"/>
                <a:cs typeface="Times New Roman" panose="02020603050405020304" pitchFamily="18" charset="0"/>
              </a:rPr>
              <a:t>transformations</a:t>
            </a:r>
            <a:r>
              <a:rPr lang="en-US" sz="2400" dirty="0">
                <a:latin typeface="Calibri" panose="020F0502020204030204" pitchFamily="34" charset="0"/>
                <a:ea typeface="Calibri" panose="020F0502020204030204" pitchFamily="34" charset="0"/>
                <a:cs typeface="Times New Roman" panose="02020603050405020304" pitchFamily="18" charset="0"/>
              </a:rPr>
              <a:t> of the response and/or covariate may be needed and be familiar with common transformations</a:t>
            </a: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Derive the </a:t>
            </a:r>
            <a:r>
              <a:rPr lang="en-US" sz="2400" b="1" dirty="0">
                <a:latin typeface="Calibri" panose="020F0502020204030204" pitchFamily="34" charset="0"/>
                <a:ea typeface="Calibri" panose="020F0502020204030204" pitchFamily="34" charset="0"/>
                <a:cs typeface="Times New Roman" panose="02020603050405020304" pitchFamily="18" charset="0"/>
              </a:rPr>
              <a:t>interpretation</a:t>
            </a:r>
            <a:r>
              <a:rPr lang="en-US" sz="2400" dirty="0">
                <a:latin typeface="Calibri" panose="020F0502020204030204" pitchFamily="34" charset="0"/>
                <a:ea typeface="Calibri" panose="020F0502020204030204" pitchFamily="34" charset="0"/>
                <a:cs typeface="Times New Roman" panose="02020603050405020304" pitchFamily="18" charset="0"/>
              </a:rPr>
              <a:t> of regression coefficients after transformation</a:t>
            </a:r>
            <a:br>
              <a:rPr lang="en-US" sz="2400" dirty="0">
                <a:latin typeface="Calibri" panose="020F0502020204030204" pitchFamily="34" charset="0"/>
                <a:ea typeface="Calibri" panose="020F0502020204030204" pitchFamily="34" charset="0"/>
                <a:cs typeface="Times New Roman" panose="02020603050405020304" pitchFamily="18" charset="0"/>
              </a:rPr>
            </a:b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Describe the </a:t>
            </a:r>
            <a:r>
              <a:rPr lang="en-US" sz="2400" b="1" dirty="0">
                <a:latin typeface="Calibri" panose="020F0502020204030204" pitchFamily="34" charset="0"/>
                <a:ea typeface="Calibri" panose="020F0502020204030204" pitchFamily="34" charset="0"/>
                <a:cs typeface="Times New Roman" panose="02020603050405020304" pitchFamily="18" charset="0"/>
              </a:rPr>
              <a:t>different motivations for regression </a:t>
            </a:r>
            <a:r>
              <a:rPr lang="en-US" sz="2400" dirty="0">
                <a:latin typeface="Calibri" panose="020F0502020204030204" pitchFamily="34" charset="0"/>
                <a:ea typeface="Calibri" panose="020F0502020204030204" pitchFamily="34" charset="0"/>
                <a:cs typeface="Times New Roman" panose="02020603050405020304" pitchFamily="18" charset="0"/>
              </a:rPr>
              <a:t>modelling</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Formulate a </a:t>
            </a:r>
            <a:r>
              <a:rPr lang="en-US" sz="2400" b="1" dirty="0">
                <a:latin typeface="Calibri" panose="020F0502020204030204" pitchFamily="34" charset="0"/>
                <a:ea typeface="Calibri" panose="020F0502020204030204" pitchFamily="34" charset="0"/>
                <a:cs typeface="Times New Roman" panose="02020603050405020304" pitchFamily="18" charset="0"/>
              </a:rPr>
              <a:t>simple linear regression</a:t>
            </a:r>
            <a:r>
              <a:rPr lang="en-US" sz="2400" dirty="0">
                <a:latin typeface="Calibri" panose="020F0502020204030204" pitchFamily="34" charset="0"/>
                <a:ea typeface="Calibri" panose="020F0502020204030204" pitchFamily="34" charset="0"/>
                <a:cs typeface="Times New Roman" panose="02020603050405020304" pitchFamily="18" charset="0"/>
              </a:rPr>
              <a:t> model</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Understand the </a:t>
            </a:r>
            <a:r>
              <a:rPr lang="en-US" sz="2400" b="1" dirty="0">
                <a:latin typeface="Calibri" panose="020F0502020204030204" pitchFamily="34" charset="0"/>
                <a:ea typeface="Calibri" panose="020F0502020204030204" pitchFamily="34" charset="0"/>
                <a:cs typeface="Times New Roman" panose="02020603050405020304" pitchFamily="18" charset="0"/>
              </a:rPr>
              <a:t>least squares method </a:t>
            </a:r>
            <a:r>
              <a:rPr lang="en-US" sz="2400" dirty="0">
                <a:latin typeface="Calibri" panose="020F0502020204030204" pitchFamily="34" charset="0"/>
                <a:ea typeface="Calibri" panose="020F0502020204030204" pitchFamily="34" charset="0"/>
                <a:cs typeface="Times New Roman" panose="02020603050405020304" pitchFamily="18" charset="0"/>
              </a:rPr>
              <a:t>of parameter estimation and its equivalence to </a:t>
            </a:r>
            <a:r>
              <a:rPr lang="en-US" sz="2400" b="1" dirty="0">
                <a:latin typeface="Calibri" panose="020F0502020204030204" pitchFamily="34" charset="0"/>
                <a:ea typeface="Calibri" panose="020F0502020204030204" pitchFamily="34" charset="0"/>
                <a:cs typeface="Times New Roman" panose="02020603050405020304" pitchFamily="18" charset="0"/>
              </a:rPr>
              <a:t>maximum likelihood</a:t>
            </a:r>
            <a:endParaRPr lang="en-AU" sz="2400" b="1"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dirty="0">
                <a:latin typeface="Calibri" panose="020F0502020204030204" pitchFamily="34" charset="0"/>
                <a:cs typeface="Times New Roman" panose="02020603050405020304" pitchFamily="18" charset="0"/>
              </a:rPr>
              <a:t>Interpret statistical </a:t>
            </a:r>
            <a:r>
              <a:rPr lang="en-US" b="1" dirty="0">
                <a:latin typeface="Calibri" panose="020F0502020204030204" pitchFamily="34" charset="0"/>
                <a:cs typeface="Times New Roman" panose="02020603050405020304" pitchFamily="18" charset="0"/>
              </a:rPr>
              <a:t>output</a:t>
            </a:r>
            <a:r>
              <a:rPr lang="en-US" dirty="0">
                <a:latin typeface="Calibri" panose="020F0502020204030204" pitchFamily="34" charset="0"/>
                <a:cs typeface="Times New Roman" panose="02020603050405020304" pitchFamily="18" charset="0"/>
              </a:rPr>
              <a:t> for a simple linear regression model</a:t>
            </a:r>
            <a:endParaRPr lang="en-AU" dirty="0">
              <a:latin typeface="Calibri" panose="020F0502020204030204" pitchFamily="34" charset="0"/>
              <a:cs typeface="Times New Roman" panose="02020603050405020304" pitchFamily="18" charset="0"/>
            </a:endParaRPr>
          </a:p>
          <a:p>
            <a:pPr>
              <a:buFont typeface="+mj-lt"/>
              <a:buAutoNum type="arabicPeriod"/>
            </a:pPr>
            <a:r>
              <a:rPr lang="en-US" dirty="0">
                <a:latin typeface="Calibri" panose="020F0502020204030204" pitchFamily="34" charset="0"/>
                <a:cs typeface="Times New Roman" panose="02020603050405020304" pitchFamily="18" charset="0"/>
              </a:rPr>
              <a:t>Calculate and interpret </a:t>
            </a:r>
            <a:r>
              <a:rPr lang="en-US" b="1" dirty="0">
                <a:latin typeface="Calibri" panose="020F0502020204030204" pitchFamily="34" charset="0"/>
                <a:cs typeface="Times New Roman" panose="02020603050405020304" pitchFamily="18" charset="0"/>
              </a:rPr>
              <a:t>confidence intervals and prediction intervals</a:t>
            </a:r>
            <a:r>
              <a:rPr lang="en-US" dirty="0">
                <a:latin typeface="Calibri" panose="020F0502020204030204" pitchFamily="34" charset="0"/>
                <a:cs typeface="Times New Roman" panose="02020603050405020304" pitchFamily="18" charset="0"/>
              </a:rPr>
              <a:t> for simple linear regression</a:t>
            </a:r>
            <a:r>
              <a:rPr lang="en-AU" dirty="0">
                <a:effectLst/>
              </a:rPr>
              <a:t>Use residuals to test simple linear regression assumptions</a:t>
            </a:r>
          </a:p>
          <a:p>
            <a:pPr>
              <a:buFont typeface="+mj-lt"/>
              <a:buAutoNum type="arabicPeriod"/>
            </a:pPr>
            <a:r>
              <a:rPr lang="en-AU" dirty="0">
                <a:effectLst/>
              </a:rPr>
              <a:t>Recognise when transformations of the response and/or covariate may be needed and be familiar with common transformations</a:t>
            </a:r>
          </a:p>
          <a:p>
            <a:pPr>
              <a:buFont typeface="+mj-lt"/>
              <a:buAutoNum type="arabicPeriod"/>
            </a:pPr>
            <a:r>
              <a:rPr lang="en-AU" dirty="0">
                <a:effectLst/>
              </a:rPr>
              <a:t>Derive the interpretation of regression coefficients after transformation</a:t>
            </a:r>
          </a:p>
          <a:p>
            <a:br>
              <a:rPr lang="en-AU" dirty="0"/>
            </a:br>
            <a:endParaRPr lang="en-AU"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69390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D4057-015B-0E17-C80A-05984C20D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69F80-7F1A-AADC-2E01-B631F0E9098B}"/>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FC7B91-7B7C-AB03-4610-E413992DB9CA}"/>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B3FC7B91-7B7C-AB03-4610-E413992DB9CA}"/>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6B8CF2D-F685-C640-CCFC-3DF71A03E24F}"/>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F6B8CF2D-F685-C640-CCFC-3DF71A03E24F}"/>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pic>
        <p:nvPicPr>
          <p:cNvPr id="10" name="Picture 9" descr="A comparison of graphs and diagrams&#10;&#10;AI-generated content may be incorrect.">
            <a:extLst>
              <a:ext uri="{FF2B5EF4-FFF2-40B4-BE49-F238E27FC236}">
                <a16:creationId xmlns:a16="http://schemas.microsoft.com/office/drawing/2014/main" id="{A48B091D-9647-EAA9-1803-AA0854394C7A}"/>
              </a:ext>
            </a:extLst>
          </p:cNvPr>
          <p:cNvPicPr>
            <a:picLocks noChangeAspect="1"/>
          </p:cNvPicPr>
          <p:nvPr/>
        </p:nvPicPr>
        <p:blipFill>
          <a:blip r:embed="rId5">
            <a:extLst>
              <a:ext uri="{28A0092B-C50C-407E-A947-70E740481C1C}">
                <a14:useLocalDpi xmlns:a14="http://schemas.microsoft.com/office/drawing/2010/main" val="0"/>
              </a:ext>
            </a:extLst>
          </a:blip>
          <a:srcRect l="50000"/>
          <a:stretch/>
        </p:blipFill>
        <p:spPr>
          <a:xfrm>
            <a:off x="1695450" y="2359965"/>
            <a:ext cx="2876550" cy="1790700"/>
          </a:xfrm>
          <a:prstGeom prst="rect">
            <a:avLst/>
          </a:prstGeom>
        </p:spPr>
      </p:pic>
    </p:spTree>
    <p:extLst>
      <p:ext uri="{BB962C8B-B14F-4D97-AF65-F5344CB8AC3E}">
        <p14:creationId xmlns:p14="http://schemas.microsoft.com/office/powerpoint/2010/main" val="99175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B0905-CF70-D4EE-5666-E273D1DB4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402D0-486D-EE25-B068-4EF38D9EF2E6}"/>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4A2EA67-7E25-E2EA-23B5-BF32EC3F484E}"/>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A4A2EA67-7E25-E2EA-23B5-BF32EC3F484E}"/>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DD26AB0-E3AD-578D-8208-996D2EC046B7}"/>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4DD26AB0-E3AD-578D-8208-996D2EC046B7}"/>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pic>
        <p:nvPicPr>
          <p:cNvPr id="10" name="Picture 9" descr="A comparison of graphs and diagrams&#10;&#10;AI-generated content may be incorrect.">
            <a:extLst>
              <a:ext uri="{FF2B5EF4-FFF2-40B4-BE49-F238E27FC236}">
                <a16:creationId xmlns:a16="http://schemas.microsoft.com/office/drawing/2014/main" id="{C2861D55-F2FE-2102-2818-DA9141038BC3}"/>
              </a:ext>
            </a:extLst>
          </p:cNvPr>
          <p:cNvPicPr>
            <a:picLocks noChangeAspect="1"/>
          </p:cNvPicPr>
          <p:nvPr/>
        </p:nvPicPr>
        <p:blipFill>
          <a:blip r:embed="rId5">
            <a:extLst>
              <a:ext uri="{28A0092B-C50C-407E-A947-70E740481C1C}">
                <a14:useLocalDpi xmlns:a14="http://schemas.microsoft.com/office/drawing/2010/main" val="0"/>
              </a:ext>
            </a:extLst>
          </a:blip>
          <a:srcRect l="50000"/>
          <a:stretch/>
        </p:blipFill>
        <p:spPr>
          <a:xfrm>
            <a:off x="1695450" y="2359965"/>
            <a:ext cx="2876550" cy="1790700"/>
          </a:xfrm>
          <a:prstGeom prst="rect">
            <a:avLst/>
          </a:prstGeom>
        </p:spPr>
      </p:pic>
      <p:pic>
        <p:nvPicPr>
          <p:cNvPr id="7" name="Picture 6" descr="A diagram of a fitting value&#10;&#10;AI-generated content may be incorrect.">
            <a:extLst>
              <a:ext uri="{FF2B5EF4-FFF2-40B4-BE49-F238E27FC236}">
                <a16:creationId xmlns:a16="http://schemas.microsoft.com/office/drawing/2014/main" id="{8A4EF83D-A94F-FC35-0A71-762DCA6DEA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8561" y="2359965"/>
            <a:ext cx="2870200" cy="1790700"/>
          </a:xfrm>
          <a:prstGeom prst="rect">
            <a:avLst/>
          </a:prstGeom>
        </p:spPr>
      </p:pic>
      <p:cxnSp>
        <p:nvCxnSpPr>
          <p:cNvPr id="8" name="Straight Connector 7">
            <a:extLst>
              <a:ext uri="{FF2B5EF4-FFF2-40B4-BE49-F238E27FC236}">
                <a16:creationId xmlns:a16="http://schemas.microsoft.com/office/drawing/2014/main" id="{6770B813-6829-645D-4E38-1D9FE303DC92}"/>
              </a:ext>
            </a:extLst>
          </p:cNvPr>
          <p:cNvCxnSpPr/>
          <p:nvPr/>
        </p:nvCxnSpPr>
        <p:spPr>
          <a:xfrm>
            <a:off x="5295238" y="3179160"/>
            <a:ext cx="2611789" cy="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1137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F6A54-253C-B2C9-8C7E-F57F28BDE14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F009DD-B941-25FB-CBD4-2A1188AF01D2}"/>
              </a:ext>
            </a:extLst>
          </p:cNvPr>
          <p:cNvPicPr>
            <a:picLocks noChangeAspect="1"/>
          </p:cNvPicPr>
          <p:nvPr/>
        </p:nvPicPr>
        <p:blipFill>
          <a:blip r:embed="rId3"/>
          <a:stretch>
            <a:fillRect/>
          </a:stretch>
        </p:blipFill>
        <p:spPr>
          <a:xfrm>
            <a:off x="879089" y="2025650"/>
            <a:ext cx="7772400" cy="2374900"/>
          </a:xfrm>
          <a:prstGeom prst="rect">
            <a:avLst/>
          </a:prstGeom>
        </p:spPr>
      </p:pic>
      <p:sp>
        <p:nvSpPr>
          <p:cNvPr id="2" name="Title 1">
            <a:extLst>
              <a:ext uri="{FF2B5EF4-FFF2-40B4-BE49-F238E27FC236}">
                <a16:creationId xmlns:a16="http://schemas.microsoft.com/office/drawing/2014/main" id="{A3277AD0-8D05-D835-E27A-71F4F0D6AA86}"/>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67D27B3-CCD5-6F04-9206-E4D0E9F7CBDE}"/>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067D27B3-CCD5-6F04-9206-E4D0E9F7CBDE}"/>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7C58C2C-1CAF-F70C-7B22-E97093623D12}"/>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E7C58C2C-1CAF-F70C-7B22-E97093623D12}"/>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6210AA15-BA74-2FD5-02F9-34804D886E85}"/>
              </a:ext>
            </a:extLst>
          </p:cNvPr>
          <p:cNvCxnSpPr>
            <a:cxnSpLocks/>
          </p:cNvCxnSpPr>
          <p:nvPr/>
        </p:nvCxnSpPr>
        <p:spPr>
          <a:xfrm>
            <a:off x="5181600" y="3335278"/>
            <a:ext cx="3469889" cy="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9157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ADD20-910A-BCFE-06F3-1AAC9C39DA4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741EF6-CE77-F89F-BC23-F3CAAD9445DF}"/>
              </a:ext>
            </a:extLst>
          </p:cNvPr>
          <p:cNvPicPr>
            <a:picLocks noChangeAspect="1"/>
          </p:cNvPicPr>
          <p:nvPr/>
        </p:nvPicPr>
        <p:blipFill>
          <a:blip r:embed="rId3"/>
          <a:stretch>
            <a:fillRect/>
          </a:stretch>
        </p:blipFill>
        <p:spPr>
          <a:xfrm>
            <a:off x="879089" y="2025650"/>
            <a:ext cx="7772400" cy="2374900"/>
          </a:xfrm>
          <a:prstGeom prst="rect">
            <a:avLst/>
          </a:prstGeom>
        </p:spPr>
      </p:pic>
      <p:sp>
        <p:nvSpPr>
          <p:cNvPr id="2" name="Title 1">
            <a:extLst>
              <a:ext uri="{FF2B5EF4-FFF2-40B4-BE49-F238E27FC236}">
                <a16:creationId xmlns:a16="http://schemas.microsoft.com/office/drawing/2014/main" id="{F44CF361-C57E-D92C-94DD-C50FF46D384A}"/>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FC613C5-16BE-E4E0-F67D-747C6B9DFFDF}"/>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AFC613C5-16BE-E4E0-F67D-747C6B9DFFDF}"/>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00247FE-7B2D-D187-E517-0DC665A3D279}"/>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900247FE-7B2D-D187-E517-0DC665A3D279}"/>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3140F87B-88E5-17DF-5C8B-36CE6D458579}"/>
              </a:ext>
            </a:extLst>
          </p:cNvPr>
          <p:cNvCxnSpPr>
            <a:cxnSpLocks/>
          </p:cNvCxnSpPr>
          <p:nvPr/>
        </p:nvCxnSpPr>
        <p:spPr>
          <a:xfrm>
            <a:off x="5181600" y="3335278"/>
            <a:ext cx="3469889" cy="0"/>
          </a:xfrm>
          <a:prstGeom prst="line">
            <a:avLst/>
          </a:prstGeom>
          <a:noFill/>
          <a:ln w="15875" cap="flat">
            <a:solidFill>
              <a:schemeClr val="bg1">
                <a:lumMod val="65000"/>
              </a:schemeClr>
            </a:solidFill>
            <a:prstDash val="dash"/>
            <a:bevel/>
          </a:ln>
          <a:effectLst/>
          <a:sp3d/>
        </p:spPr>
        <p:style>
          <a:lnRef idx="0">
            <a:scrgbClr r="0" g="0" b="0"/>
          </a:lnRef>
          <a:fillRef idx="0">
            <a:scrgbClr r="0" g="0" b="0"/>
          </a:fillRef>
          <a:effectRef idx="0">
            <a:scrgbClr r="0" g="0" b="0"/>
          </a:effectRef>
          <a:fontRef idx="none"/>
        </p:style>
      </p:cxnSp>
      <p:sp>
        <p:nvSpPr>
          <p:cNvPr id="16" name="Freeform 15">
            <a:extLst>
              <a:ext uri="{FF2B5EF4-FFF2-40B4-BE49-F238E27FC236}">
                <a16:creationId xmlns:a16="http://schemas.microsoft.com/office/drawing/2014/main" id="{93F48795-A422-682F-064F-3FAB5D5A8F10}"/>
              </a:ext>
            </a:extLst>
          </p:cNvPr>
          <p:cNvSpPr/>
          <p:nvPr/>
        </p:nvSpPr>
        <p:spPr>
          <a:xfrm>
            <a:off x="5367454" y="1984917"/>
            <a:ext cx="2527609" cy="1101110"/>
          </a:xfrm>
          <a:custGeom>
            <a:avLst/>
            <a:gdLst>
              <a:gd name="connsiteX0" fmla="*/ 0 w 2527609"/>
              <a:gd name="connsiteY0" fmla="*/ 1070517 h 1101110"/>
              <a:gd name="connsiteX1" fmla="*/ 587297 w 2527609"/>
              <a:gd name="connsiteY1" fmla="*/ 1085385 h 1101110"/>
              <a:gd name="connsiteX2" fmla="*/ 1278673 w 2527609"/>
              <a:gd name="connsiteY2" fmla="*/ 877229 h 1101110"/>
              <a:gd name="connsiteX3" fmla="*/ 1821366 w 2527609"/>
              <a:gd name="connsiteY3" fmla="*/ 527824 h 1101110"/>
              <a:gd name="connsiteX4" fmla="*/ 2527609 w 2527609"/>
              <a:gd name="connsiteY4" fmla="*/ 0 h 1101110"/>
              <a:gd name="connsiteX5" fmla="*/ 2527609 w 2527609"/>
              <a:gd name="connsiteY5" fmla="*/ 0 h 110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7609" h="1101110">
                <a:moveTo>
                  <a:pt x="0" y="1070517"/>
                </a:moveTo>
                <a:cubicBezTo>
                  <a:pt x="187092" y="1094058"/>
                  <a:pt x="374185" y="1117600"/>
                  <a:pt x="587297" y="1085385"/>
                </a:cubicBezTo>
                <a:cubicBezTo>
                  <a:pt x="800409" y="1053170"/>
                  <a:pt x="1072995" y="970156"/>
                  <a:pt x="1278673" y="877229"/>
                </a:cubicBezTo>
                <a:cubicBezTo>
                  <a:pt x="1484351" y="784302"/>
                  <a:pt x="1613210" y="674029"/>
                  <a:pt x="1821366" y="527824"/>
                </a:cubicBezTo>
                <a:cubicBezTo>
                  <a:pt x="2029522" y="381619"/>
                  <a:pt x="2527609" y="0"/>
                  <a:pt x="2527609" y="0"/>
                </a:cubicBezTo>
                <a:lnTo>
                  <a:pt x="2527609" y="0"/>
                </a:lnTo>
              </a:path>
            </a:pathLst>
          </a:cu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Freeform 16">
            <a:extLst>
              <a:ext uri="{FF2B5EF4-FFF2-40B4-BE49-F238E27FC236}">
                <a16:creationId xmlns:a16="http://schemas.microsoft.com/office/drawing/2014/main" id="{62A2A6E7-DF76-8983-7851-B3CA145C60F4}"/>
              </a:ext>
            </a:extLst>
          </p:cNvPr>
          <p:cNvSpPr/>
          <p:nvPr/>
        </p:nvSpPr>
        <p:spPr>
          <a:xfrm flipV="1">
            <a:off x="5367454" y="3584530"/>
            <a:ext cx="2527609" cy="857785"/>
          </a:xfrm>
          <a:custGeom>
            <a:avLst/>
            <a:gdLst>
              <a:gd name="connsiteX0" fmla="*/ 0 w 2527609"/>
              <a:gd name="connsiteY0" fmla="*/ 1070517 h 1101110"/>
              <a:gd name="connsiteX1" fmla="*/ 587297 w 2527609"/>
              <a:gd name="connsiteY1" fmla="*/ 1085385 h 1101110"/>
              <a:gd name="connsiteX2" fmla="*/ 1278673 w 2527609"/>
              <a:gd name="connsiteY2" fmla="*/ 877229 h 1101110"/>
              <a:gd name="connsiteX3" fmla="*/ 1821366 w 2527609"/>
              <a:gd name="connsiteY3" fmla="*/ 527824 h 1101110"/>
              <a:gd name="connsiteX4" fmla="*/ 2527609 w 2527609"/>
              <a:gd name="connsiteY4" fmla="*/ 0 h 1101110"/>
              <a:gd name="connsiteX5" fmla="*/ 2527609 w 2527609"/>
              <a:gd name="connsiteY5" fmla="*/ 0 h 110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7609" h="1101110">
                <a:moveTo>
                  <a:pt x="0" y="1070517"/>
                </a:moveTo>
                <a:cubicBezTo>
                  <a:pt x="187092" y="1094058"/>
                  <a:pt x="374185" y="1117600"/>
                  <a:pt x="587297" y="1085385"/>
                </a:cubicBezTo>
                <a:cubicBezTo>
                  <a:pt x="800409" y="1053170"/>
                  <a:pt x="1072995" y="970156"/>
                  <a:pt x="1278673" y="877229"/>
                </a:cubicBezTo>
                <a:cubicBezTo>
                  <a:pt x="1484351" y="784302"/>
                  <a:pt x="1613210" y="674029"/>
                  <a:pt x="1821366" y="527824"/>
                </a:cubicBezTo>
                <a:cubicBezTo>
                  <a:pt x="2029522" y="381619"/>
                  <a:pt x="2527609" y="0"/>
                  <a:pt x="2527609" y="0"/>
                </a:cubicBezTo>
                <a:lnTo>
                  <a:pt x="2527609" y="0"/>
                </a:lnTo>
              </a:path>
            </a:pathLst>
          </a:cu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95513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04A2-E284-A42A-7AE1-52EE79CB7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23066-1502-A4DB-EB42-994FF4FC41E4}"/>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42094C3E-5F81-379F-AF5D-52467E66F6C6}"/>
              </a:ext>
            </a:extLst>
          </p:cNvPr>
          <p:cNvSpPr txBox="1"/>
          <p:nvPr/>
        </p:nvSpPr>
        <p:spPr>
          <a:xfrm>
            <a:off x="3026312" y="1531714"/>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relationship between the mean SBP and Age is linear</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7EB677A-5F7C-2DD5-C0DE-90CE870EC7E8}"/>
                  </a:ext>
                </a:extLst>
              </p:cNvPr>
              <p:cNvSpPr txBox="1"/>
              <p:nvPr/>
            </p:nvSpPr>
            <p:spPr>
              <a:xfrm>
                <a:off x="4891244" y="721895"/>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5" name="TextBox 4">
                <a:extLst>
                  <a:ext uri="{FF2B5EF4-FFF2-40B4-BE49-F238E27FC236}">
                    <a16:creationId xmlns:a16="http://schemas.microsoft.com/office/drawing/2014/main" id="{C7EB677A-5F7C-2DD5-C0DE-90CE870EC7E8}"/>
                  </a:ext>
                </a:extLst>
              </p:cNvPr>
              <p:cNvSpPr txBox="1">
                <a:spLocks noRot="1" noChangeAspect="1" noMove="1" noResize="1" noEditPoints="1" noAdjustHandles="1" noChangeArrowheads="1" noChangeShapeType="1" noTextEdit="1"/>
              </p:cNvSpPr>
              <p:nvPr/>
            </p:nvSpPr>
            <p:spPr>
              <a:xfrm>
                <a:off x="4891244" y="721895"/>
                <a:ext cx="4733800" cy="660756"/>
              </a:xfrm>
              <a:prstGeom prst="rect">
                <a:avLst/>
              </a:prstGeom>
              <a:blipFill>
                <a:blip r:embed="rId3"/>
                <a:stretch>
                  <a:fillRect b="-5660"/>
                </a:stretch>
              </a:blipFill>
              <a:ln w="12700" cap="flat">
                <a:noFill/>
                <a:miter lim="400000"/>
              </a:ln>
              <a:effectLst/>
            </p:spPr>
            <p:txBody>
              <a:bodyPr/>
              <a:lstStyle/>
              <a:p>
                <a:r>
                  <a:rPr lang="en-US">
                    <a:noFill/>
                  </a:rPr>
                  <a:t> </a:t>
                </a:r>
              </a:p>
            </p:txBody>
          </p:sp>
        </mc:Fallback>
      </mc:AlternateContent>
      <p:pic>
        <p:nvPicPr>
          <p:cNvPr id="10" name="Picture 9">
            <a:extLst>
              <a:ext uri="{FF2B5EF4-FFF2-40B4-BE49-F238E27FC236}">
                <a16:creationId xmlns:a16="http://schemas.microsoft.com/office/drawing/2014/main" id="{7BAC4E2B-5FFF-AA62-2AF8-D3856AE7B37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8000" contrast="-22000"/>
                    </a14:imgEffect>
                  </a14:imgLayer>
                </a14:imgProps>
              </a:ext>
            </a:extLst>
          </a:blip>
          <a:srcRect l="23247"/>
          <a:stretch/>
        </p:blipFill>
        <p:spPr>
          <a:xfrm>
            <a:off x="477155" y="1531714"/>
            <a:ext cx="1447623" cy="1669332"/>
          </a:xfrm>
          <a:prstGeom prst="rect">
            <a:avLst/>
          </a:prstGeom>
        </p:spPr>
      </p:pic>
      <p:pic>
        <p:nvPicPr>
          <p:cNvPr id="4" name="Picture 3">
            <a:extLst>
              <a:ext uri="{FF2B5EF4-FFF2-40B4-BE49-F238E27FC236}">
                <a16:creationId xmlns:a16="http://schemas.microsoft.com/office/drawing/2014/main" id="{B1EFE80C-18B2-0455-099D-E64604B1E819}"/>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2000"/>
                    </a14:imgEffect>
                  </a14:imgLayer>
                </a14:imgProps>
              </a:ext>
            </a:extLst>
          </a:blip>
          <a:stretch>
            <a:fillRect/>
          </a:stretch>
        </p:blipFill>
        <p:spPr>
          <a:xfrm>
            <a:off x="1108178" y="3029146"/>
            <a:ext cx="1633200" cy="1621779"/>
          </a:xfrm>
          <a:prstGeom prst="rect">
            <a:avLst/>
          </a:prstGeom>
        </p:spPr>
      </p:pic>
    </p:spTree>
    <p:extLst>
      <p:ext uri="{BB962C8B-B14F-4D97-AF65-F5344CB8AC3E}">
        <p14:creationId xmlns:p14="http://schemas.microsoft.com/office/powerpoint/2010/main" val="10857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B594F-8FCE-586B-91A4-64D10564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1B26C-2F14-F6E0-95C9-75B43E45EF9D}"/>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28A1D7C1-B7F6-1902-58A3-3368745FE33E}"/>
              </a:ext>
            </a:extLst>
          </p:cNvPr>
          <p:cNvSpPr txBox="1"/>
          <p:nvPr/>
        </p:nvSpPr>
        <p:spPr>
          <a:xfrm>
            <a:off x="3026312" y="1531714"/>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relationship between the mean SBP and Age is linear</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4D31F9-E2E9-C2BF-159B-75E8FBCF8630}"/>
                  </a:ext>
                </a:extLst>
              </p:cNvPr>
              <p:cNvSpPr txBox="1"/>
              <p:nvPr/>
            </p:nvSpPr>
            <p:spPr>
              <a:xfrm>
                <a:off x="4891244" y="721895"/>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5" name="TextBox 4">
                <a:extLst>
                  <a:ext uri="{FF2B5EF4-FFF2-40B4-BE49-F238E27FC236}">
                    <a16:creationId xmlns:a16="http://schemas.microsoft.com/office/drawing/2014/main" id="{2D4D31F9-E2E9-C2BF-159B-75E8FBCF8630}"/>
                  </a:ext>
                </a:extLst>
              </p:cNvPr>
              <p:cNvSpPr txBox="1">
                <a:spLocks noRot="1" noChangeAspect="1" noMove="1" noResize="1" noEditPoints="1" noAdjustHandles="1" noChangeArrowheads="1" noChangeShapeType="1" noTextEdit="1"/>
              </p:cNvSpPr>
              <p:nvPr/>
            </p:nvSpPr>
            <p:spPr>
              <a:xfrm>
                <a:off x="4891244" y="721895"/>
                <a:ext cx="4733800" cy="660756"/>
              </a:xfrm>
              <a:prstGeom prst="rect">
                <a:avLst/>
              </a:prstGeom>
              <a:blipFill>
                <a:blip r:embed="rId3"/>
                <a:stretch>
                  <a:fillRect b="-5660"/>
                </a:stretch>
              </a:blipFill>
              <a:ln w="12700" cap="flat">
                <a:noFill/>
                <a:miter lim="400000"/>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2AC58BB6-7E6B-9DE5-4520-E35606EA548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7000" contrast="-11000"/>
                    </a14:imgEffect>
                  </a14:imgLayer>
                </a14:imgProps>
              </a:ext>
            </a:extLst>
          </a:blip>
          <a:srcRect t="17891"/>
          <a:stretch/>
        </p:blipFill>
        <p:spPr>
          <a:xfrm>
            <a:off x="1200966" y="3154701"/>
            <a:ext cx="1447623" cy="1370669"/>
          </a:xfrm>
          <a:prstGeom prst="rect">
            <a:avLst/>
          </a:prstGeom>
        </p:spPr>
      </p:pic>
      <p:pic>
        <p:nvPicPr>
          <p:cNvPr id="10" name="Picture 9">
            <a:extLst>
              <a:ext uri="{FF2B5EF4-FFF2-40B4-BE49-F238E27FC236}">
                <a16:creationId xmlns:a16="http://schemas.microsoft.com/office/drawing/2014/main" id="{B7D71C15-1C61-05E5-C1FC-10249196EEEA}"/>
              </a:ext>
            </a:extLst>
          </p:cNvPr>
          <p:cNvPicPr>
            <a:picLocks noChangeAspect="1"/>
          </p:cNvPicPr>
          <p:nvPr/>
        </p:nvPicPr>
        <p:blipFill>
          <a:blip r:embed="rId3">
            <a:extLst>
              <a:ext uri="{BEBA8EAE-BF5A-486C-A8C5-ECC9F3942E4B}">
                <a14:imgProps xmlns:a14="http://schemas.microsoft.com/office/drawing/2010/main">
                  <a14:imgLayer r:embed="rId6">
                    <a14:imgEffect>
                      <a14:brightnessContrast bright="48000" contrast="-22000"/>
                    </a14:imgEffect>
                  </a14:imgLayer>
                </a14:imgProps>
              </a:ext>
            </a:extLst>
          </a:blip>
          <a:srcRect l="23247"/>
          <a:stretch/>
        </p:blipFill>
        <p:spPr>
          <a:xfrm>
            <a:off x="477155" y="1531714"/>
            <a:ext cx="1447623" cy="1669332"/>
          </a:xfrm>
          <a:prstGeom prst="rect">
            <a:avLst/>
          </a:prstGeom>
        </p:spPr>
      </p:pic>
    </p:spTree>
    <p:extLst>
      <p:ext uri="{BB962C8B-B14F-4D97-AF65-F5344CB8AC3E}">
        <p14:creationId xmlns:p14="http://schemas.microsoft.com/office/powerpoint/2010/main" val="128004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63C85-0985-5280-3EC8-609FC24F2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350E7-8E2D-5111-314A-A6947F0F7205}"/>
              </a:ext>
            </a:extLst>
          </p:cNvPr>
          <p:cNvSpPr>
            <a:spLocks noGrp="1"/>
          </p:cNvSpPr>
          <p:nvPr>
            <p:ph type="title"/>
          </p:nvPr>
        </p:nvSpPr>
        <p:spPr>
          <a:xfrm>
            <a:off x="3340023" y="83881"/>
            <a:ext cx="4775999" cy="709195"/>
          </a:xfrm>
        </p:spPr>
        <p:txBody>
          <a:bodyPr/>
          <a:lstStyle/>
          <a:p>
            <a:pPr algn="ctr"/>
            <a:r>
              <a:rPr lang="en-AU" dirty="0"/>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2CD8E38-8884-F4A9-0B7F-A04FDDD442AA}"/>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p:sp>
            <p:nvSpPr>
              <p:cNvPr id="5" name="TextBox 4">
                <a:extLst>
                  <a:ext uri="{FF2B5EF4-FFF2-40B4-BE49-F238E27FC236}">
                    <a16:creationId xmlns:a16="http://schemas.microsoft.com/office/drawing/2014/main" id="{E2CD8E38-8884-F4A9-0B7F-A04FDDD442AA}"/>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9407887-2C5C-1664-260C-8BB196EE6B04}"/>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p:sp>
            <p:nvSpPr>
              <p:cNvPr id="4" name="TextBox 3">
                <a:extLst>
                  <a:ext uri="{FF2B5EF4-FFF2-40B4-BE49-F238E27FC236}">
                    <a16:creationId xmlns:a16="http://schemas.microsoft.com/office/drawing/2014/main" id="{09407887-2C5C-1664-260C-8BB196EE6B04}"/>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E497A5BE-F34F-4EBB-D0B2-B0311A887AE3}"/>
              </a:ext>
            </a:extLst>
          </p:cNvPr>
          <p:cNvSpPr txBox="1"/>
          <p:nvPr/>
        </p:nvSpPr>
        <p:spPr>
          <a:xfrm>
            <a:off x="3135821" y="2113283"/>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tx1"/>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solidFill>
                  <a:schemeClr val="bg2">
                    <a:lumMod val="20000"/>
                    <a:lumOff val="80000"/>
                  </a:schemeClr>
                </a:solidFill>
              </a:rPr>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variances of the residuals are the </a:t>
            </a:r>
            <a:br>
              <a:rPr lang="en-US" sz="2400" dirty="0">
                <a:solidFill>
                  <a:schemeClr val="bg2">
                    <a:lumMod val="20000"/>
                    <a:lumOff val="80000"/>
                  </a:schemeClr>
                </a:solidFill>
              </a:rPr>
            </a:br>
            <a:r>
              <a:rPr lang="en-US" sz="2400" dirty="0">
                <a:solidFill>
                  <a:schemeClr val="bg2">
                    <a:lumMod val="20000"/>
                    <a:lumOff val="80000"/>
                  </a:schemeClr>
                </a:solidFill>
              </a:rPr>
              <a:t>same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spTree>
    <p:extLst>
      <p:ext uri="{BB962C8B-B14F-4D97-AF65-F5344CB8AC3E}">
        <p14:creationId xmlns:p14="http://schemas.microsoft.com/office/powerpoint/2010/main" val="103998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54697-116C-6E1D-2E75-55A0FB333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83892-1B7A-8244-0992-F995EF38E697}"/>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8111086A-9C06-0406-08B5-41DCC1250C32}"/>
              </a:ext>
            </a:extLst>
          </p:cNvPr>
          <p:cNvSpPr txBox="1"/>
          <p:nvPr/>
        </p:nvSpPr>
        <p:spPr>
          <a:xfrm>
            <a:off x="3135821" y="2113283"/>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112816-E6D2-AA8C-8D04-751B8F3C68D7}"/>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5" name="TextBox 4">
                <a:extLst>
                  <a:ext uri="{FF2B5EF4-FFF2-40B4-BE49-F238E27FC236}">
                    <a16:creationId xmlns:a16="http://schemas.microsoft.com/office/drawing/2014/main" id="{03112816-E6D2-AA8C-8D04-751B8F3C68D7}"/>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766CD5A-E746-7185-397C-6D045E6E5EBE}"/>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E766CD5A-E746-7185-397C-6D045E6E5EBE}"/>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23920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BB51B-DD7F-DF7F-F4BC-45A666214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15F54-F53F-A410-0CA0-7C5C6D3F9BB8}"/>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734264D9-D021-D809-5C3D-B1174EE1085E}"/>
              </a:ext>
            </a:extLst>
          </p:cNvPr>
          <p:cNvSpPr txBox="1"/>
          <p:nvPr/>
        </p:nvSpPr>
        <p:spPr>
          <a:xfrm>
            <a:off x="3135821" y="2113283"/>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EE8BF7-5834-C155-3129-0ACCCB7B63D8}"/>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5" name="TextBox 4">
                <a:extLst>
                  <a:ext uri="{FF2B5EF4-FFF2-40B4-BE49-F238E27FC236}">
                    <a16:creationId xmlns:a16="http://schemas.microsoft.com/office/drawing/2014/main" id="{E1EE8BF7-5834-C155-3129-0ACCCB7B63D8}"/>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CAA685-EC3C-B935-E98D-C062702BBEED}"/>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55CAA685-EC3C-B935-E98D-C062702BBEED}"/>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38972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95BD1-AC3B-F5DD-FC3A-6FEC3F558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EB905-B7C8-3586-7BFF-0AE5D1AFD45D}"/>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A0EC5957-5C13-6BFE-CB4E-31918A996F52}"/>
              </a:ext>
            </a:extLst>
          </p:cNvPr>
          <p:cNvSpPr txBox="1"/>
          <p:nvPr/>
        </p:nvSpPr>
        <p:spPr>
          <a:xfrm>
            <a:off x="3135821" y="2113283"/>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6F912C-1256-C02C-4761-54A5F8460870}"/>
                  </a:ext>
                </a:extLst>
              </p:cNvPr>
              <p:cNvSpPr txBox="1"/>
              <p:nvPr/>
            </p:nvSpPr>
            <p:spPr>
              <a:xfrm>
                <a:off x="3264961" y="1165428"/>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5" name="TextBox 4">
                <a:extLst>
                  <a:ext uri="{FF2B5EF4-FFF2-40B4-BE49-F238E27FC236}">
                    <a16:creationId xmlns:a16="http://schemas.microsoft.com/office/drawing/2014/main" id="{0B6F912C-1256-C02C-4761-54A5F8460870}"/>
                  </a:ext>
                </a:extLst>
              </p:cNvPr>
              <p:cNvSpPr txBox="1">
                <a:spLocks noRot="1" noChangeAspect="1" noMove="1" noResize="1" noEditPoints="1" noAdjustHandles="1" noChangeArrowheads="1" noChangeShapeType="1" noTextEdit="1"/>
              </p:cNvSpPr>
              <p:nvPr/>
            </p:nvSpPr>
            <p:spPr>
              <a:xfrm>
                <a:off x="3264961" y="1165428"/>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F7DCAE-D7F5-0914-AE8B-0A7ED3BF9407}"/>
                  </a:ext>
                </a:extLst>
              </p:cNvPr>
              <p:cNvSpPr txBox="1"/>
              <p:nvPr/>
            </p:nvSpPr>
            <p:spPr>
              <a:xfrm>
                <a:off x="3264961" y="832815"/>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58F7DCAE-D7F5-0914-AE8B-0A7ED3BF9407}"/>
                  </a:ext>
                </a:extLst>
              </p:cNvPr>
              <p:cNvSpPr txBox="1">
                <a:spLocks noRot="1" noChangeAspect="1" noMove="1" noResize="1" noEditPoints="1" noAdjustHandles="1" noChangeArrowheads="1" noChangeShapeType="1" noTextEdit="1"/>
              </p:cNvSpPr>
              <p:nvPr/>
            </p:nvSpPr>
            <p:spPr>
              <a:xfrm>
                <a:off x="3264961" y="832815"/>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66105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A6496-C67F-631D-1B60-61DDB9BAC8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8FF7555-DC30-2BA7-A698-62322BE36B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90356" y="992835"/>
            <a:ext cx="4274268" cy="3205701"/>
          </a:xfrm>
          <a:prstGeom prst="rect">
            <a:avLst/>
          </a:prstGeom>
        </p:spPr>
      </p:pic>
    </p:spTree>
    <p:extLst>
      <p:ext uri="{BB962C8B-B14F-4D97-AF65-F5344CB8AC3E}">
        <p14:creationId xmlns:p14="http://schemas.microsoft.com/office/powerpoint/2010/main" val="3094638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05F08-FDEE-EDF4-7C1E-001EAB5AC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3F766-926E-B02B-9C56-008B43DE80F6}"/>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F831CADE-7FAC-3A44-43C7-7D4E57DEA588}"/>
              </a:ext>
            </a:extLst>
          </p:cNvPr>
          <p:cNvSpPr txBox="1"/>
          <p:nvPr/>
        </p:nvSpPr>
        <p:spPr>
          <a:xfrm>
            <a:off x="3026312" y="1531714"/>
            <a:ext cx="573082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relationship between the mean SBP and Age is linear</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65E804-A6BA-3AA2-CD47-63EA65AB50B4}"/>
                  </a:ext>
                </a:extLst>
              </p:cNvPr>
              <p:cNvSpPr txBox="1"/>
              <p:nvPr/>
            </p:nvSpPr>
            <p:spPr>
              <a:xfrm>
                <a:off x="4891244" y="721895"/>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5" name="TextBox 4">
                <a:extLst>
                  <a:ext uri="{FF2B5EF4-FFF2-40B4-BE49-F238E27FC236}">
                    <a16:creationId xmlns:a16="http://schemas.microsoft.com/office/drawing/2014/main" id="{FF65E804-A6BA-3AA2-CD47-63EA65AB50B4}"/>
                  </a:ext>
                </a:extLst>
              </p:cNvPr>
              <p:cNvSpPr txBox="1">
                <a:spLocks noRot="1" noChangeAspect="1" noMove="1" noResize="1" noEditPoints="1" noAdjustHandles="1" noChangeArrowheads="1" noChangeShapeType="1" noTextEdit="1"/>
              </p:cNvSpPr>
              <p:nvPr/>
            </p:nvSpPr>
            <p:spPr>
              <a:xfrm>
                <a:off x="4891244" y="721895"/>
                <a:ext cx="4733800" cy="660756"/>
              </a:xfrm>
              <a:prstGeom prst="rect">
                <a:avLst/>
              </a:prstGeom>
              <a:blipFill>
                <a:blip r:embed="rId3"/>
                <a:stretch>
                  <a:fillRect b="-566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1641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B7287-BCBD-702C-0DEB-BA46D929F17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AFAC56-1BB2-543B-C290-E0961E4D75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90356" y="992835"/>
            <a:ext cx="4274268" cy="320570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B6D081-A3AF-772C-D184-7882C6B6B12F}"/>
                  </a:ext>
                </a:extLst>
              </p:cNvPr>
              <p:cNvSpPr txBox="1"/>
              <p:nvPr/>
            </p:nvSpPr>
            <p:spPr>
              <a:xfrm>
                <a:off x="3188305" y="2462590"/>
                <a:ext cx="458757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C8B6D081-A3AF-772C-D184-7882C6B6B12F}"/>
                  </a:ext>
                </a:extLst>
              </p:cNvPr>
              <p:cNvSpPr txBox="1">
                <a:spLocks noRot="1" noChangeAspect="1" noMove="1" noResize="1" noEditPoints="1" noAdjustHandles="1" noChangeArrowheads="1" noChangeShapeType="1" noTextEdit="1"/>
              </p:cNvSpPr>
              <p:nvPr/>
            </p:nvSpPr>
            <p:spPr>
              <a:xfrm>
                <a:off x="3188305" y="2462590"/>
                <a:ext cx="4587578" cy="584773"/>
              </a:xfrm>
              <a:prstGeom prst="rect">
                <a:avLst/>
              </a:prstGeom>
              <a:blipFill>
                <a:blip r:embed="rId4"/>
                <a:stretch>
                  <a:fillRect b="-1875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7617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3.7037E-7 L 0.15504 -0.26759 " pathEditMode="relative" rAng="0" ptsTypes="AA">
                                      <p:cBhvr>
                                        <p:cTn id="6" dur="1500" fill="hold"/>
                                        <p:tgtEl>
                                          <p:spTgt spid="3"/>
                                        </p:tgtEl>
                                        <p:attrNameLst>
                                          <p:attrName>ppt_x</p:attrName>
                                          <p:attrName>ppt_y</p:attrName>
                                        </p:attrNameLst>
                                      </p:cBhvr>
                                      <p:rCtr x="7743" y="-13395"/>
                                    </p:animMotion>
                                  </p:childTnLst>
                                </p:cTn>
                              </p:par>
                              <p:par>
                                <p:cTn id="7" presetID="6" presetClass="emph" presetSubtype="0" accel="50000" fill="hold" nodeType="withEffect">
                                  <p:stCondLst>
                                    <p:cond delay="0"/>
                                  </p:stCondLst>
                                  <p:childTnLst>
                                    <p:animScale>
                                      <p:cBhvr>
                                        <p:cTn id="8" dur="1500" fill="hold"/>
                                        <p:tgtEl>
                                          <p:spTgt spid="3"/>
                                        </p:tgtEl>
                                      </p:cBhvr>
                                      <p:by x="50000" y="50000"/>
                                    </p:animScale>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8E8CC-466D-BBAF-67FA-C32E9A3C28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703718F-8688-3A9B-6863-785BA96EE4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81976" y="427031"/>
            <a:ext cx="2121408" cy="159105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9467D9-AA24-E8B4-DE8B-AF164CB98D98}"/>
                  </a:ext>
                </a:extLst>
              </p:cNvPr>
              <p:cNvSpPr txBox="1"/>
              <p:nvPr/>
            </p:nvSpPr>
            <p:spPr>
              <a:xfrm>
                <a:off x="3188305" y="2462590"/>
                <a:ext cx="458757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699467D9-AA24-E8B4-DE8B-AF164CB98D98}"/>
                  </a:ext>
                </a:extLst>
              </p:cNvPr>
              <p:cNvSpPr txBox="1">
                <a:spLocks noRot="1" noChangeAspect="1" noMove="1" noResize="1" noEditPoints="1" noAdjustHandles="1" noChangeArrowheads="1" noChangeShapeType="1" noTextEdit="1"/>
              </p:cNvSpPr>
              <p:nvPr/>
            </p:nvSpPr>
            <p:spPr>
              <a:xfrm>
                <a:off x="3188305" y="2462590"/>
                <a:ext cx="4587578" cy="584773"/>
              </a:xfrm>
              <a:prstGeom prst="rect">
                <a:avLst/>
              </a:prstGeom>
              <a:blipFill>
                <a:blip r:embed="rId4"/>
                <a:stretch>
                  <a:fillRect b="-1875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69847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48BA8-D9E4-42EF-5550-14D4A148C4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711C00-39E2-97AE-D15F-B0F14C30C1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81976" y="427031"/>
            <a:ext cx="2121408" cy="159105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E3078CB-83CF-4719-5ED3-63DAFE1C416D}"/>
                  </a:ext>
                </a:extLst>
              </p:cNvPr>
              <p:cNvSpPr txBox="1"/>
              <p:nvPr/>
            </p:nvSpPr>
            <p:spPr>
              <a:xfrm>
                <a:off x="3188305" y="2462590"/>
                <a:ext cx="458757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CE3078CB-83CF-4719-5ED3-63DAFE1C416D}"/>
                  </a:ext>
                </a:extLst>
              </p:cNvPr>
              <p:cNvSpPr txBox="1">
                <a:spLocks noRot="1" noChangeAspect="1" noMove="1" noResize="1" noEditPoints="1" noAdjustHandles="1" noChangeArrowheads="1" noChangeShapeType="1" noTextEdit="1"/>
              </p:cNvSpPr>
              <p:nvPr/>
            </p:nvSpPr>
            <p:spPr>
              <a:xfrm>
                <a:off x="3188305" y="2462590"/>
                <a:ext cx="4587578" cy="584773"/>
              </a:xfrm>
              <a:prstGeom prst="rect">
                <a:avLst/>
              </a:prstGeom>
              <a:blipFill>
                <a:blip r:embed="rId4"/>
                <a:stretch>
                  <a:fillRect b="-1875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BB049-7AD8-CFD5-88F4-0BFB7559AC0C}"/>
                  </a:ext>
                </a:extLst>
              </p:cNvPr>
              <p:cNvSpPr txBox="1"/>
              <p:nvPr/>
            </p:nvSpPr>
            <p:spPr>
              <a:xfrm>
                <a:off x="3269160" y="3052201"/>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2" name="TextBox 1">
                <a:extLst>
                  <a:ext uri="{FF2B5EF4-FFF2-40B4-BE49-F238E27FC236}">
                    <a16:creationId xmlns:a16="http://schemas.microsoft.com/office/drawing/2014/main" id="{65DBB049-7AD8-CFD5-88F4-0BFB7559AC0C}"/>
                  </a:ext>
                </a:extLst>
              </p:cNvPr>
              <p:cNvSpPr txBox="1">
                <a:spLocks noRot="1" noChangeAspect="1" noMove="1" noResize="1" noEditPoints="1" noAdjustHandles="1" noChangeArrowheads="1" noChangeShapeType="1" noTextEdit="1"/>
              </p:cNvSpPr>
              <p:nvPr/>
            </p:nvSpPr>
            <p:spPr>
              <a:xfrm>
                <a:off x="3269160" y="3052201"/>
                <a:ext cx="4733800" cy="660756"/>
              </a:xfrm>
              <a:prstGeom prst="rect">
                <a:avLst/>
              </a:prstGeom>
              <a:blipFill>
                <a:blip r:embed="rId5"/>
                <a:stretch>
                  <a:fillRect t="-1887" b="-5660"/>
                </a:stretch>
              </a:blipFill>
              <a:ln w="12700" cap="flat">
                <a:noFill/>
                <a:miter lim="400000"/>
              </a:ln>
              <a:effectLst/>
            </p:spPr>
            <p:txBody>
              <a:bodyPr/>
              <a:lstStyle/>
              <a:p>
                <a:r>
                  <a:rPr lang="en-US">
                    <a:noFill/>
                  </a:rPr>
                  <a:t> </a:t>
                </a:r>
              </a:p>
            </p:txBody>
          </p:sp>
        </mc:Fallback>
      </mc:AlternateContent>
      <p:sp>
        <p:nvSpPr>
          <p:cNvPr id="4" name="Oval 3">
            <a:extLst>
              <a:ext uri="{FF2B5EF4-FFF2-40B4-BE49-F238E27FC236}">
                <a16:creationId xmlns:a16="http://schemas.microsoft.com/office/drawing/2014/main" id="{CD536385-08D5-946D-F7EF-7F4ADB5CE310}"/>
              </a:ext>
            </a:extLst>
          </p:cNvPr>
          <p:cNvSpPr/>
          <p:nvPr/>
        </p:nvSpPr>
        <p:spPr>
          <a:xfrm>
            <a:off x="7561378" y="747537"/>
            <a:ext cx="107105" cy="109198"/>
          </a:xfrm>
          <a:prstGeom prst="ellipse">
            <a:avLst/>
          </a:pr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5" name="Straight Connector 4">
            <a:extLst>
              <a:ext uri="{FF2B5EF4-FFF2-40B4-BE49-F238E27FC236}">
                <a16:creationId xmlns:a16="http://schemas.microsoft.com/office/drawing/2014/main" id="{DDE07B6B-CF8D-CD17-E7A4-E06856DADE09}"/>
              </a:ext>
            </a:extLst>
          </p:cNvPr>
          <p:cNvCxnSpPr>
            <a:cxnSpLocks/>
          </p:cNvCxnSpPr>
          <p:nvPr/>
        </p:nvCxnSpPr>
        <p:spPr>
          <a:xfrm>
            <a:off x="7612743" y="856735"/>
            <a:ext cx="0" cy="320506"/>
          </a:xfrm>
          <a:prstGeom prst="line">
            <a:avLst/>
          </a:prstGeom>
          <a:noFill/>
          <a:ln w="25400" cap="flat">
            <a:solidFill>
              <a:schemeClr val="accent1"/>
            </a:solidFill>
            <a:prstDash val="solid"/>
            <a:bevel/>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Cross 6">
            <a:extLst>
              <a:ext uri="{FF2B5EF4-FFF2-40B4-BE49-F238E27FC236}">
                <a16:creationId xmlns:a16="http://schemas.microsoft.com/office/drawing/2014/main" id="{01C463A5-9CB7-AB8B-215E-EF6DD824D157}"/>
              </a:ext>
            </a:extLst>
          </p:cNvPr>
          <p:cNvSpPr/>
          <p:nvPr/>
        </p:nvSpPr>
        <p:spPr>
          <a:xfrm rot="18900000">
            <a:off x="7562612" y="1113448"/>
            <a:ext cx="97940" cy="97940"/>
          </a:xfrm>
          <a:prstGeom prst="plus">
            <a:avLst>
              <a:gd name="adj" fmla="val 40687"/>
            </a:avLst>
          </a:prstGeom>
          <a:solidFill>
            <a:srgbClr val="FF0000"/>
          </a:solidFill>
          <a:ln w="635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i="0" u="none" strike="noStrike" cap="none" spc="0" normalizeH="0" baseline="0" dirty="0">
              <a:ln>
                <a:noFill/>
              </a:ln>
              <a:solidFill>
                <a:srgbClr val="000000"/>
              </a:solidFill>
              <a:effectLst/>
              <a:uFillTx/>
              <a:latin typeface="Tw Cen MT"/>
              <a:ea typeface="Tw Cen MT"/>
              <a:cs typeface="Tw Cen MT"/>
              <a:sym typeface="Tw Cen MT"/>
            </a:endParaRPr>
          </a:p>
        </p:txBody>
      </p:sp>
      <p:sp>
        <p:nvSpPr>
          <p:cNvPr id="14" name="Rectangle 13">
            <a:extLst>
              <a:ext uri="{FF2B5EF4-FFF2-40B4-BE49-F238E27FC236}">
                <a16:creationId xmlns:a16="http://schemas.microsoft.com/office/drawing/2014/main" id="{710AFE09-2CC5-2B65-AB62-276C80BBA94F}"/>
              </a:ext>
            </a:extLst>
          </p:cNvPr>
          <p:cNvSpPr/>
          <p:nvPr/>
        </p:nvSpPr>
        <p:spPr>
          <a:xfrm flipH="1">
            <a:off x="7254702" y="2337486"/>
            <a:ext cx="453292" cy="882650"/>
          </a:xfrm>
          <a:prstGeom prst="rect">
            <a:avLst/>
          </a:prstGeom>
          <a:solidFill>
            <a:schemeClr val="accent2">
              <a:alpha val="32163"/>
            </a:schemeClr>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15" name="Curved Connector 14">
            <a:extLst>
              <a:ext uri="{FF2B5EF4-FFF2-40B4-BE49-F238E27FC236}">
                <a16:creationId xmlns:a16="http://schemas.microsoft.com/office/drawing/2014/main" id="{25DBD9FA-8B22-7A63-2340-BFE985DFF990}"/>
              </a:ext>
            </a:extLst>
          </p:cNvPr>
          <p:cNvCxnSpPr>
            <a:cxnSpLocks/>
            <a:stCxn id="14" idx="3"/>
          </p:cNvCxnSpPr>
          <p:nvPr/>
        </p:nvCxnSpPr>
        <p:spPr>
          <a:xfrm rot="10800000" flipH="1">
            <a:off x="7254701" y="965933"/>
            <a:ext cx="326505" cy="1812878"/>
          </a:xfrm>
          <a:prstGeom prst="curvedConnector4">
            <a:avLst>
              <a:gd name="adj1" fmla="val -70014"/>
              <a:gd name="adj2" fmla="val 100877"/>
            </a:avLst>
          </a:prstGeom>
          <a:noFill/>
          <a:ln w="25400" cap="flat">
            <a:solidFill>
              <a:schemeClr val="accent1"/>
            </a:solidFill>
            <a:prstDash val="solid"/>
            <a:bevel/>
            <a:headEnd type="none"/>
            <a:tailEnd type="stealth"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031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85E13839-83B4-EC8B-2046-65C622A949DC}"/>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bg2">
                    <a:lumMod val="20000"/>
                    <a:lumOff val="80000"/>
                  </a:schemeClr>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6B29C4-286E-4D61-8B6C-562B93B4ABF9}"/>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5" name="TextBox 4">
                <a:extLst>
                  <a:ext uri="{FF2B5EF4-FFF2-40B4-BE49-F238E27FC236}">
                    <a16:creationId xmlns:a16="http://schemas.microsoft.com/office/drawing/2014/main" id="{EE6B29C4-286E-4D61-8B6C-562B93B4ABF9}"/>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7FF788-135E-33DC-EA06-7728C7EDEB70}"/>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9B7FF788-135E-33DC-EA06-7728C7EDEB70}"/>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4"/>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23710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85C69-AC8C-1F61-25D0-E89F94917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AD46D-53A8-E2F1-F7D3-3E24C449BE3F}"/>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1A6E2978-96E4-4DAF-707F-653C6F11A75F}"/>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BA7231A6-8F4B-DDD1-ED34-D954343C6F7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618950-28B9-FFBA-392A-4660A3285657}"/>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7" name="TextBox 6">
                <a:extLst>
                  <a:ext uri="{FF2B5EF4-FFF2-40B4-BE49-F238E27FC236}">
                    <a16:creationId xmlns:a16="http://schemas.microsoft.com/office/drawing/2014/main" id="{86618950-28B9-FFBA-392A-4660A3285657}"/>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5D66C9-5EC6-2E43-F578-2B9153F93DBC}"/>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8" name="TextBox 7">
                <a:extLst>
                  <a:ext uri="{FF2B5EF4-FFF2-40B4-BE49-F238E27FC236}">
                    <a16:creationId xmlns:a16="http://schemas.microsoft.com/office/drawing/2014/main" id="{745D66C9-5EC6-2E43-F578-2B9153F93DBC}"/>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03681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D4F25-699F-B02B-86E8-402FB8629D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CA97C-626F-7EF9-3C54-E11F8D09B750}"/>
              </a:ext>
            </a:extLst>
          </p:cNvPr>
          <p:cNvSpPr>
            <a:spLocks noGrp="1"/>
          </p:cNvSpPr>
          <p:nvPr>
            <p:ph type="title"/>
          </p:nvPr>
        </p:nvSpPr>
        <p:spPr>
          <a:xfrm>
            <a:off x="3340023" y="83881"/>
            <a:ext cx="4775999" cy="709195"/>
          </a:xfrm>
        </p:spPr>
        <p:txBody>
          <a:bodyPr/>
          <a:lstStyle/>
          <a:p>
            <a:pPr algn="ctr"/>
            <a:r>
              <a:rPr lang="en-AU" dirty="0"/>
              <a:t>Assumptions</a:t>
            </a:r>
          </a:p>
        </p:txBody>
      </p:sp>
      <p:sp>
        <p:nvSpPr>
          <p:cNvPr id="3" name="TextBox 2">
            <a:extLst>
              <a:ext uri="{FF2B5EF4-FFF2-40B4-BE49-F238E27FC236}">
                <a16:creationId xmlns:a16="http://schemas.microsoft.com/office/drawing/2014/main" id="{10D66B70-5F75-574E-F3FA-8236EDE287BC}"/>
              </a:ext>
            </a:extLst>
          </p:cNvPr>
          <p:cNvSpPr txBox="1"/>
          <p:nvPr/>
        </p:nvSpPr>
        <p:spPr>
          <a:xfrm>
            <a:off x="3135821" y="2113283"/>
            <a:ext cx="57308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US" sz="2400" dirty="0">
                <a:solidFill>
                  <a:schemeClr val="tx1"/>
                </a:solidFill>
              </a:rPr>
              <a:t>The relationship between the mean SBP and Age is linear</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err="1">
                <a:solidFill>
                  <a:schemeClr val="bg2">
                    <a:lumMod val="20000"/>
                    <a:lumOff val="80000"/>
                  </a:schemeClr>
                </a:solidFill>
              </a:rPr>
              <a:t>SBP|Age</a:t>
            </a:r>
            <a:r>
              <a:rPr lang="en-US" sz="2400" dirty="0">
                <a:solidFill>
                  <a:schemeClr val="bg2">
                    <a:lumMod val="20000"/>
                    <a:lumOff val="80000"/>
                  </a:schemeClr>
                </a:solidFill>
              </a:rPr>
              <a:t> is normal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rPr>
              <a:t>And </a:t>
            </a:r>
            <a:r>
              <a:rPr lang="en-US" sz="2400" dirty="0">
                <a:solidFill>
                  <a:schemeClr val="bg2">
                    <a:lumMod val="20000"/>
                    <a:lumOff val="80000"/>
                  </a:schemeClr>
                </a:solidFill>
              </a:rPr>
              <a:t>the variance of the residuals is constant (homoscedasticity)  </a:t>
            </a:r>
            <a:endParaRPr kumimoji="0" lang="en-US" sz="2400" b="0" i="0" u="none" strike="noStrike" cap="none" spc="0" normalizeH="0" baseline="0" dirty="0">
              <a:ln>
                <a:noFill/>
              </a:ln>
              <a:solidFill>
                <a:schemeClr val="bg2">
                  <a:lumMod val="20000"/>
                  <a:lumOff val="80000"/>
                </a:schemeClr>
              </a:solidFill>
              <a:effectLst/>
              <a:uFillTx/>
              <a:latin typeface="Tw Cen MT"/>
              <a:ea typeface="Tw Cen MT"/>
              <a:cs typeface="Tw Cen MT"/>
              <a:sym typeface="Tw Cen MT"/>
            </a:endParaRPr>
          </a:p>
        </p:txBody>
      </p:sp>
      <p:pic>
        <p:nvPicPr>
          <p:cNvPr id="6" name="Picture 5">
            <a:extLst>
              <a:ext uri="{FF2B5EF4-FFF2-40B4-BE49-F238E27FC236}">
                <a16:creationId xmlns:a16="http://schemas.microsoft.com/office/drawing/2014/main" id="{CE77F10E-9B66-AA8C-269C-FE97A7EE666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321747" y="657652"/>
            <a:ext cx="2121408" cy="159105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5BFC72-3794-4F15-0F89-D85D9F91CCBD}"/>
                  </a:ext>
                </a:extLst>
              </p:cNvPr>
              <p:cNvSpPr txBox="1"/>
              <p:nvPr/>
            </p:nvSpPr>
            <p:spPr>
              <a:xfrm>
                <a:off x="2205100" y="1291364"/>
                <a:ext cx="4733800" cy="412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𝜀</m:t>
                          </m:r>
                        </m:e>
                        <m:sub>
                          <m:r>
                            <a:rPr lang="en-AU" sz="1600" i="1">
                              <a:latin typeface="Cambria Math" panose="02040503050406030204" pitchFamily="18" charset="0"/>
                            </a:rPr>
                            <m:t>𝑖</m:t>
                          </m:r>
                        </m:sub>
                      </m:sSub>
                      <m:func>
                        <m:funcPr>
                          <m:ctrlPr>
                            <a:rPr lang="en-AU" sz="1600" b="0" i="1" smtClean="0">
                              <a:latin typeface="Cambria Math" panose="02040503050406030204" pitchFamily="18" charset="0"/>
                            </a:rPr>
                          </m:ctrlPr>
                        </m:funcPr>
                        <m:fName>
                          <m:limLow>
                            <m:limLowPr>
                              <m:ctrlPr>
                                <a:rPr lang="en-AU" sz="1600" b="0" i="1" smtClean="0">
                                  <a:latin typeface="Cambria Math" panose="02040503050406030204" pitchFamily="18" charset="0"/>
                                </a:rPr>
                              </m:ctrlPr>
                            </m:limLowPr>
                            <m:e>
                              <m:r>
                                <a:rPr lang="en-AU" sz="1600" i="1">
                                  <a:latin typeface="Cambria Math" panose="02040503050406030204" pitchFamily="18" charset="0"/>
                                </a:rPr>
                                <m:t>∼</m:t>
                              </m:r>
                            </m:e>
                            <m:lim>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𝑖</m:t>
                              </m:r>
                              <m:r>
                                <a:rPr lang="en-AU" sz="1600" b="0" i="1" smtClean="0">
                                  <a:latin typeface="Cambria Math" panose="02040503050406030204" pitchFamily="18" charset="0"/>
                                </a:rPr>
                                <m:t>.</m:t>
                              </m:r>
                              <m:r>
                                <a:rPr lang="en-AU" sz="1600" b="0" i="1" smtClean="0">
                                  <a:latin typeface="Cambria Math" panose="02040503050406030204" pitchFamily="18" charset="0"/>
                                </a:rPr>
                                <m:t>𝑑</m:t>
                              </m:r>
                            </m:lim>
                          </m:limLow>
                        </m:fName>
                        <m:e>
                          <m:r>
                            <a:rPr lang="en-AU" sz="1600" i="1">
                              <a:latin typeface="Cambria Math" panose="02040503050406030204" pitchFamily="18" charset="0"/>
                            </a:rPr>
                            <m:t>𝑁</m:t>
                          </m:r>
                          <m:r>
                            <a:rPr lang="en-AU" sz="1600" i="1">
                              <a:latin typeface="Cambria Math" panose="02040503050406030204" pitchFamily="18" charset="0"/>
                            </a:rPr>
                            <m:t>(0, </m:t>
                          </m:r>
                          <m:sSub>
                            <m:sSubPr>
                              <m:ctrlPr>
                                <a:rPr lang="en-AU" sz="1600" i="1">
                                  <a:latin typeface="Cambria Math" panose="02040503050406030204" pitchFamily="18" charset="0"/>
                                </a:rPr>
                              </m:ctrlPr>
                            </m:sSubPr>
                            <m:e>
                              <m:r>
                                <a:rPr lang="en-AU" sz="1600" i="1">
                                  <a:latin typeface="Cambria Math" panose="02040503050406030204" pitchFamily="18" charset="0"/>
                                </a:rPr>
                                <m:t>𝜎</m:t>
                              </m:r>
                            </m:e>
                            <m:sub>
                              <m:r>
                                <a:rPr lang="en-AU" sz="1600" i="1">
                                  <a:latin typeface="Cambria Math" panose="02040503050406030204" pitchFamily="18" charset="0"/>
                                </a:rPr>
                                <m:t>𝜀</m:t>
                              </m:r>
                            </m:sub>
                          </m:sSub>
                          <m:r>
                            <a:rPr lang="en-AU" sz="1600" i="1">
                              <a:latin typeface="Cambria Math" panose="02040503050406030204" pitchFamily="18" charset="0"/>
                            </a:rPr>
                            <m:t>)</m:t>
                          </m:r>
                          <m:r>
                            <m:rPr>
                              <m:nor/>
                            </m:rPr>
                            <a:rPr lang="en-AU" sz="1600" dirty="0"/>
                            <m:t> </m:t>
                          </m:r>
                        </m:e>
                      </m:func>
                    </m:oMath>
                  </m:oMathPara>
                </a14:m>
                <a:endParaRPr kumimoji="0" lang="en-US" sz="1600" b="0" i="0" u="none" strike="noStrike" cap="none" spc="0" normalizeH="0" baseline="0" dirty="0">
                  <a:ln>
                    <a:noFill/>
                  </a:ln>
                  <a:solidFill>
                    <a:srgbClr val="000000"/>
                  </a:solidFill>
                  <a:effectLst/>
                  <a:uFillTx/>
                  <a:sym typeface="Tw Cen MT"/>
                </a:endParaRPr>
              </a:p>
            </p:txBody>
          </p:sp>
        </mc:Choice>
        <mc:Fallback xmlns="">
          <p:sp>
            <p:nvSpPr>
              <p:cNvPr id="7" name="TextBox 6">
                <a:extLst>
                  <a:ext uri="{FF2B5EF4-FFF2-40B4-BE49-F238E27FC236}">
                    <a16:creationId xmlns:a16="http://schemas.microsoft.com/office/drawing/2014/main" id="{975BFC72-3794-4F15-0F89-D85D9F91CCBD}"/>
                  </a:ext>
                </a:extLst>
              </p:cNvPr>
              <p:cNvSpPr txBox="1">
                <a:spLocks noRot="1" noChangeAspect="1" noMove="1" noResize="1" noEditPoints="1" noAdjustHandles="1" noChangeArrowheads="1" noChangeShapeType="1" noTextEdit="1"/>
              </p:cNvSpPr>
              <p:nvPr/>
            </p:nvSpPr>
            <p:spPr>
              <a:xfrm>
                <a:off x="2205100" y="1291364"/>
                <a:ext cx="4733800" cy="412868"/>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4584C4-C105-BFD4-D082-7456DA274E13}"/>
                  </a:ext>
                </a:extLst>
              </p:cNvPr>
              <p:cNvSpPr txBox="1"/>
              <p:nvPr/>
            </p:nvSpPr>
            <p:spPr>
              <a:xfrm>
                <a:off x="2205100" y="958751"/>
                <a:ext cx="4587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8" name="TextBox 7">
                <a:extLst>
                  <a:ext uri="{FF2B5EF4-FFF2-40B4-BE49-F238E27FC236}">
                    <a16:creationId xmlns:a16="http://schemas.microsoft.com/office/drawing/2014/main" id="{644584C4-C105-BFD4-D082-7456DA274E13}"/>
                  </a:ext>
                </a:extLst>
              </p:cNvPr>
              <p:cNvSpPr txBox="1">
                <a:spLocks noRot="1" noChangeAspect="1" noMove="1" noResize="1" noEditPoints="1" noAdjustHandles="1" noChangeArrowheads="1" noChangeShapeType="1" noTextEdit="1"/>
              </p:cNvSpPr>
              <p:nvPr/>
            </p:nvSpPr>
            <p:spPr>
              <a:xfrm>
                <a:off x="2205100" y="958751"/>
                <a:ext cx="4587578" cy="369330"/>
              </a:xfrm>
              <a:prstGeom prst="rect">
                <a:avLst/>
              </a:prstGeom>
              <a:blipFill>
                <a:blip r:embed="rId5"/>
                <a:stretch>
                  <a:fillRect b="-1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851294470"/>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E64626"/>
      </a:accent1>
      <a:accent2>
        <a:srgbClr val="EF8025"/>
      </a:accent2>
      <a:accent3>
        <a:srgbClr val="FFB800"/>
      </a:accent3>
      <a:accent4>
        <a:srgbClr val="5C923E"/>
      </a:accent4>
      <a:accent5>
        <a:srgbClr val="5496DB"/>
      </a:accent5>
      <a:accent6>
        <a:srgbClr val="0148A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odule-1-Introduction_2020" id="{A39FA5F4-4DDA-BA46-9F6E-6845A064CE4F}" vid="{B31512D2-85BC-7F4D-8AA4-E6BE93BA8F38}"/>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E64626"/>
      </a:accent1>
      <a:accent2>
        <a:srgbClr val="EF8025"/>
      </a:accent2>
      <a:accent3>
        <a:srgbClr val="FFB800"/>
      </a:accent3>
      <a:accent4>
        <a:srgbClr val="5C923E"/>
      </a:accent4>
      <a:accent5>
        <a:srgbClr val="5496DB"/>
      </a:accent5>
      <a:accent6>
        <a:srgbClr val="0148A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50799</TotalTime>
  <Words>4763</Words>
  <Application>Microsoft Macintosh PowerPoint</Application>
  <PresentationFormat>On-screen Show (16:9)</PresentationFormat>
  <Paragraphs>266</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 Math</vt:lpstr>
      <vt:lpstr>Helvetica Neue</vt:lpstr>
      <vt:lpstr>Lucida Grande</vt:lpstr>
      <vt:lpstr>Tw Cen MT</vt:lpstr>
      <vt:lpstr>Default</vt:lpstr>
      <vt:lpstr>Regression Models for Biostatistics 1 (RM1)</vt:lpstr>
      <vt:lpstr>Learning outcomes</vt:lpstr>
      <vt:lpstr>PowerPoint Presentation</vt:lpstr>
      <vt:lpstr>PowerPoint Presentation</vt:lpstr>
      <vt:lpstr>PowerPoint Presentation</vt:lpstr>
      <vt:lpstr>PowerPoint Presentation</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Assumptions</vt:lpstr>
      <vt:lpstr>Simple linear regression</vt:lpstr>
      <vt:lpstr>Simple linear regression</vt:lpstr>
      <vt:lpstr>Assumptions</vt:lpstr>
      <vt:lpstr>Assumptions</vt:lpstr>
      <vt:lpstr>Assumptions</vt:lpstr>
      <vt:lpstr>Assumptions</vt:lpstr>
      <vt:lpstr>Simple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Biostatistics  Module 1  What is machine learning?</dc:title>
  <dc:creator>Armando Teixeira-Pinto</dc:creator>
  <cp:lastModifiedBy>Armando Teixeira-Pinto</cp:lastModifiedBy>
  <cp:revision>40</cp:revision>
  <cp:lastPrinted>2019-11-27T02:19:35Z</cp:lastPrinted>
  <dcterms:created xsi:type="dcterms:W3CDTF">2022-09-14T23:05:06Z</dcterms:created>
  <dcterms:modified xsi:type="dcterms:W3CDTF">2025-03-07T00:41:05Z</dcterms:modified>
</cp:coreProperties>
</file>