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92568" y="291567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Timeless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 Navigators</a:t>
            </a:r>
            <a:endParaRPr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190642" y="373774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1539558" y="390987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692849" y="3775399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cs typeface="El Messiri"/>
              </a:rPr>
              <a:t>Nikoleta</a:t>
            </a:r>
            <a:r>
              <a:rPr lang="en-US" b="1" dirty="0">
                <a:latin typeface="El Messiri"/>
                <a:cs typeface="El Messiri"/>
              </a:rPr>
              <a:t> </a:t>
            </a:r>
            <a:r>
              <a:rPr lang="en-US" b="1" dirty="0" err="1">
                <a:latin typeface="El Messiri"/>
                <a:cs typeface="El Messiri"/>
              </a:rPr>
              <a:t>Ruseva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904099" y="388800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33" y="2561276"/>
            <a:ext cx="1155674" cy="119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0560-B381-4A2B-B99C-DFBFA2CE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280" y="2608547"/>
            <a:ext cx="1155674" cy="114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FAAB1-BBE2-4716-8987-9C6D1B1D3B24}"/>
              </a:ext>
            </a:extLst>
          </p:cNvPr>
          <p:cNvSpPr txBox="1"/>
          <p:nvPr/>
        </p:nvSpPr>
        <p:spPr>
          <a:xfrm>
            <a:off x="3750212" y="38445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Polina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Dineva</a:t>
            </a:r>
            <a:endParaRPr lang="bg-BG" sz="1800" b="1" dirty="0">
              <a:solidFill>
                <a:schemeClr val="dk1"/>
              </a:solidFill>
              <a:latin typeface="El Messiri"/>
              <a:cs typeface="El Messiri"/>
              <a:sym typeface="Oswa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B2C70-2D0C-4B5B-A62B-9F9DADB6B461}"/>
              </a:ext>
            </a:extLst>
          </p:cNvPr>
          <p:cNvSpPr txBox="1"/>
          <p:nvPr/>
        </p:nvSpPr>
        <p:spPr>
          <a:xfrm>
            <a:off x="3724696" y="4107076"/>
            <a:ext cx="17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loo 2"/>
                <a:cs typeface="Baloo 2"/>
                <a:sym typeface="Open Sans"/>
              </a:rPr>
              <a:t>Backend developer</a:t>
            </a:r>
            <a:endParaRPr lang="bg-BG" dirty="0">
              <a:solidFill>
                <a:schemeClr val="dk1"/>
              </a:solidFill>
              <a:latin typeface="Baloo 2"/>
              <a:cs typeface="Baloo 2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DD44A-386A-4374-9721-D5270B9C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52" y="2561276"/>
            <a:ext cx="1202620" cy="119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game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game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game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" y="115057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4" y="1235906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-3272" r="9102" b="3272"/>
          <a:stretch/>
        </p:blipFill>
        <p:spPr bwMode="auto">
          <a:xfrm>
            <a:off x="225218" y="2760722"/>
            <a:ext cx="1691402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3" y="2798399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12" y="2680486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24" y="2557661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rita Icon - Free Transparent PNG Clipart Images Download">
            <a:extLst>
              <a:ext uri="{FF2B5EF4-FFF2-40B4-BE49-F238E27FC236}">
                <a16:creationId xmlns:a16="http://schemas.microsoft.com/office/drawing/2014/main" id="{C8385796-F4BA-4229-BBB4-C5D296A0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163982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Python Coding?">
            <a:extLst>
              <a:ext uri="{FF2B5EF4-FFF2-40B4-BE49-F238E27FC236}">
                <a16:creationId xmlns:a16="http://schemas.microsoft.com/office/drawing/2014/main" id="{A1E0E734-564B-40C6-B520-D2BD6DD53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t="18599" r="18598" b="19729"/>
          <a:stretch/>
        </p:blipFill>
        <p:spPr bwMode="auto">
          <a:xfrm>
            <a:off x="3877524" y="2760722"/>
            <a:ext cx="1336196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71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Baloo 2</vt:lpstr>
      <vt:lpstr>-apple-system</vt:lpstr>
      <vt:lpstr>Open Sans</vt:lpstr>
      <vt:lpstr>Oswald</vt:lpstr>
      <vt:lpstr>Arial</vt:lpstr>
      <vt:lpstr>El Messiri</vt:lpstr>
      <vt:lpstr>Environmental Consulting by Slidesgo</vt:lpstr>
      <vt:lpstr> Timeless Navigators</vt:lpstr>
      <vt:lpstr>Stela Georgieva</vt:lpstr>
      <vt:lpstr>Stages of creation</vt:lpstr>
      <vt:lpstr>The game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Stela Georgieva</cp:lastModifiedBy>
  <cp:revision>13</cp:revision>
  <dcterms:modified xsi:type="dcterms:W3CDTF">2024-01-15T07:57:19Z</dcterms:modified>
</cp:coreProperties>
</file>