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71" r:id="rId5"/>
    <p:sldId id="276" r:id="rId6"/>
    <p:sldId id="275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0"/>
      <p:regular r:id="rId11"/>
      <p:bold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swald" panose="00000500000000000000" pitchFamily="2" charset="-5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9CC1FE2-FA6E-4CF8-A68F-51CD11C3642F}">
          <p14:sldIdLst>
            <p14:sldId id="256"/>
            <p14:sldId id="259"/>
            <p14:sldId id="261"/>
            <p14:sldId id="271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F747-FA12-4FB9-9753-57C635EA2CCE}">
  <a:tblStyle styleId="{0E97F747-FA12-4FB9-9753-57C635EA2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d86ff3bbe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d86ff3bbe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1" r:id="rId5"/>
    <p:sldLayoutId id="2147483662" r:id="rId6"/>
    <p:sldLayoutId id="2147483666" r:id="rId7"/>
    <p:sldLayoutId id="2147483673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92568" y="291567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</a:b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-apple-system"/>
              </a:rPr>
              <a:t>Timeless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 Navigators</a:t>
            </a:r>
            <a:endParaRPr b="1" dirty="0">
              <a:solidFill>
                <a:schemeClr val="bg2">
                  <a:lumMod val="25000"/>
                </a:schemeClr>
              </a:solidFill>
              <a:latin typeface="-apple-system"/>
            </a:endParaRPr>
          </a:p>
        </p:txBody>
      </p:sp>
      <p:grpSp>
        <p:nvGrpSpPr>
          <p:cNvPr id="168" name="Google Shape;1970;p57">
            <a:extLst>
              <a:ext uri="{FF2B5EF4-FFF2-40B4-BE49-F238E27FC236}">
                <a16:creationId xmlns:a16="http://schemas.microsoft.com/office/drawing/2014/main" id="{EC99A5E5-0C68-4CF5-8A7B-05414EEC5261}"/>
              </a:ext>
            </a:extLst>
          </p:cNvPr>
          <p:cNvGrpSpPr/>
          <p:nvPr/>
        </p:nvGrpSpPr>
        <p:grpSpPr>
          <a:xfrm>
            <a:off x="5715001" y="721057"/>
            <a:ext cx="2900933" cy="2990971"/>
            <a:chOff x="6208992" y="1585456"/>
            <a:chExt cx="2514206" cy="2634246"/>
          </a:xfrm>
        </p:grpSpPr>
        <p:sp>
          <p:nvSpPr>
            <p:cNvPr id="169" name="Google Shape;1971;p57">
              <a:extLst>
                <a:ext uri="{FF2B5EF4-FFF2-40B4-BE49-F238E27FC236}">
                  <a16:creationId xmlns:a16="http://schemas.microsoft.com/office/drawing/2014/main" id="{601DDB9C-744A-4F20-9D12-1EB5DB894C19}"/>
                </a:ext>
              </a:extLst>
            </p:cNvPr>
            <p:cNvSpPr/>
            <p:nvPr/>
          </p:nvSpPr>
          <p:spPr>
            <a:xfrm>
              <a:off x="7004366" y="3628980"/>
              <a:ext cx="840840" cy="187618"/>
            </a:xfrm>
            <a:custGeom>
              <a:avLst/>
              <a:gdLst/>
              <a:ahLst/>
              <a:cxnLst/>
              <a:rect l="l" t="t" r="r" b="b"/>
              <a:pathLst>
                <a:path w="43387" h="9681" extrusionOk="0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2;p57">
              <a:extLst>
                <a:ext uri="{FF2B5EF4-FFF2-40B4-BE49-F238E27FC236}">
                  <a16:creationId xmlns:a16="http://schemas.microsoft.com/office/drawing/2014/main" id="{0DC6FB53-2458-4C84-9188-3D856000323F}"/>
                </a:ext>
              </a:extLst>
            </p:cNvPr>
            <p:cNvSpPr/>
            <p:nvPr/>
          </p:nvSpPr>
          <p:spPr>
            <a:xfrm>
              <a:off x="6290679" y="1586909"/>
              <a:ext cx="2175231" cy="2175231"/>
            </a:xfrm>
            <a:custGeom>
              <a:avLst/>
              <a:gdLst/>
              <a:ahLst/>
              <a:cxnLst/>
              <a:rect l="l" t="t" r="r" b="b"/>
              <a:pathLst>
                <a:path w="112241" h="112241" extrusionOk="0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3;p57">
              <a:extLst>
                <a:ext uri="{FF2B5EF4-FFF2-40B4-BE49-F238E27FC236}">
                  <a16:creationId xmlns:a16="http://schemas.microsoft.com/office/drawing/2014/main" id="{34E94D63-E161-493C-AF63-393A26041599}"/>
                </a:ext>
              </a:extLst>
            </p:cNvPr>
            <p:cNvSpPr/>
            <p:nvPr/>
          </p:nvSpPr>
          <p:spPr>
            <a:xfrm>
              <a:off x="6850450" y="1586909"/>
              <a:ext cx="1615459" cy="1695285"/>
            </a:xfrm>
            <a:custGeom>
              <a:avLst/>
              <a:gdLst/>
              <a:ahLst/>
              <a:cxnLst/>
              <a:rect l="l" t="t" r="r" b="b"/>
              <a:pathLst>
                <a:path w="83357" h="87476" extrusionOk="0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4;p57">
              <a:extLst>
                <a:ext uri="{FF2B5EF4-FFF2-40B4-BE49-F238E27FC236}">
                  <a16:creationId xmlns:a16="http://schemas.microsoft.com/office/drawing/2014/main" id="{1ECF6EA9-FFB9-4DAE-B0CB-07038F22287E}"/>
                </a:ext>
              </a:extLst>
            </p:cNvPr>
            <p:cNvSpPr/>
            <p:nvPr/>
          </p:nvSpPr>
          <p:spPr>
            <a:xfrm>
              <a:off x="6673240" y="1663518"/>
              <a:ext cx="303917" cy="797468"/>
            </a:xfrm>
            <a:custGeom>
              <a:avLst/>
              <a:gdLst/>
              <a:ahLst/>
              <a:cxnLst/>
              <a:rect l="l" t="t" r="r" b="b"/>
              <a:pathLst>
                <a:path w="15682" h="41149" extrusionOk="0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5;p57">
              <a:extLst>
                <a:ext uri="{FF2B5EF4-FFF2-40B4-BE49-F238E27FC236}">
                  <a16:creationId xmlns:a16="http://schemas.microsoft.com/office/drawing/2014/main" id="{2DAF7643-0BD1-4A9B-B581-19C7D0CB2752}"/>
                </a:ext>
              </a:extLst>
            </p:cNvPr>
            <p:cNvSpPr/>
            <p:nvPr/>
          </p:nvSpPr>
          <p:spPr>
            <a:xfrm>
              <a:off x="6290288" y="1585456"/>
              <a:ext cx="1053594" cy="2125443"/>
            </a:xfrm>
            <a:custGeom>
              <a:avLst/>
              <a:gdLst/>
              <a:ahLst/>
              <a:cxnLst/>
              <a:rect l="l" t="t" r="r" b="b"/>
              <a:pathLst>
                <a:path w="54365" h="109672" extrusionOk="0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6;p57">
              <a:extLst>
                <a:ext uri="{FF2B5EF4-FFF2-40B4-BE49-F238E27FC236}">
                  <a16:creationId xmlns:a16="http://schemas.microsoft.com/office/drawing/2014/main" id="{9F6ADE0A-CD5A-4AD1-A48F-AB37C63AD0E2}"/>
                </a:ext>
              </a:extLst>
            </p:cNvPr>
            <p:cNvSpPr/>
            <p:nvPr/>
          </p:nvSpPr>
          <p:spPr>
            <a:xfrm>
              <a:off x="7928037" y="2658856"/>
              <a:ext cx="537407" cy="863069"/>
            </a:xfrm>
            <a:custGeom>
              <a:avLst/>
              <a:gdLst/>
              <a:ahLst/>
              <a:cxnLst/>
              <a:rect l="l" t="t" r="r" b="b"/>
              <a:pathLst>
                <a:path w="27730" h="44534" extrusionOk="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7;p57">
              <a:extLst>
                <a:ext uri="{FF2B5EF4-FFF2-40B4-BE49-F238E27FC236}">
                  <a16:creationId xmlns:a16="http://schemas.microsoft.com/office/drawing/2014/main" id="{63D21BAA-2B99-42ED-9A3E-3D01DA451810}"/>
                </a:ext>
              </a:extLst>
            </p:cNvPr>
            <p:cNvSpPr/>
            <p:nvPr/>
          </p:nvSpPr>
          <p:spPr>
            <a:xfrm>
              <a:off x="8020557" y="1956776"/>
              <a:ext cx="427813" cy="617505"/>
            </a:xfrm>
            <a:custGeom>
              <a:avLst/>
              <a:gdLst/>
              <a:ahLst/>
              <a:cxnLst/>
              <a:rect l="l" t="t" r="r" b="b"/>
              <a:pathLst>
                <a:path w="22075" h="31863" extrusionOk="0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78;p57">
              <a:extLst>
                <a:ext uri="{FF2B5EF4-FFF2-40B4-BE49-F238E27FC236}">
                  <a16:creationId xmlns:a16="http://schemas.microsoft.com/office/drawing/2014/main" id="{3F8EAAF3-699E-41D6-B617-FFFFEEC55DB9}"/>
                </a:ext>
              </a:extLst>
            </p:cNvPr>
            <p:cNvSpPr/>
            <p:nvPr/>
          </p:nvSpPr>
          <p:spPr>
            <a:xfrm>
              <a:off x="7538537" y="1697511"/>
              <a:ext cx="537427" cy="392658"/>
            </a:xfrm>
            <a:custGeom>
              <a:avLst/>
              <a:gdLst/>
              <a:ahLst/>
              <a:cxnLst/>
              <a:rect l="l" t="t" r="r" b="b"/>
              <a:pathLst>
                <a:path w="27731" h="20261" extrusionOk="0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79;p57">
              <a:extLst>
                <a:ext uri="{FF2B5EF4-FFF2-40B4-BE49-F238E27FC236}">
                  <a16:creationId xmlns:a16="http://schemas.microsoft.com/office/drawing/2014/main" id="{41664F45-23B7-47B8-8592-DBE87D4BC85F}"/>
                </a:ext>
              </a:extLst>
            </p:cNvPr>
            <p:cNvSpPr/>
            <p:nvPr/>
          </p:nvSpPr>
          <p:spPr>
            <a:xfrm>
              <a:off x="7356714" y="1634797"/>
              <a:ext cx="171920" cy="174284"/>
            </a:xfrm>
            <a:custGeom>
              <a:avLst/>
              <a:gdLst/>
              <a:ahLst/>
              <a:cxnLst/>
              <a:rect l="l" t="t" r="r" b="b"/>
              <a:pathLst>
                <a:path w="8871" h="8993" extrusionOk="0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0;p57">
              <a:extLst>
                <a:ext uri="{FF2B5EF4-FFF2-40B4-BE49-F238E27FC236}">
                  <a16:creationId xmlns:a16="http://schemas.microsoft.com/office/drawing/2014/main" id="{2DD46B75-2A14-4736-A78D-DBB646A294E2}"/>
                </a:ext>
              </a:extLst>
            </p:cNvPr>
            <p:cNvSpPr/>
            <p:nvPr/>
          </p:nvSpPr>
          <p:spPr>
            <a:xfrm>
              <a:off x="7750981" y="2829070"/>
              <a:ext cx="118005" cy="201668"/>
            </a:xfrm>
            <a:custGeom>
              <a:avLst/>
              <a:gdLst/>
              <a:ahLst/>
              <a:cxnLst/>
              <a:rect l="l" t="t" r="r" b="b"/>
              <a:pathLst>
                <a:path w="6089" h="10406" extrusionOk="0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1;p57">
              <a:extLst>
                <a:ext uri="{FF2B5EF4-FFF2-40B4-BE49-F238E27FC236}">
                  <a16:creationId xmlns:a16="http://schemas.microsoft.com/office/drawing/2014/main" id="{BC8EA5A7-3708-4E3D-9834-2CBA0A4413AB}"/>
                </a:ext>
              </a:extLst>
            </p:cNvPr>
            <p:cNvSpPr/>
            <p:nvPr/>
          </p:nvSpPr>
          <p:spPr>
            <a:xfrm>
              <a:off x="6208992" y="4120922"/>
              <a:ext cx="336204" cy="79632"/>
            </a:xfrm>
            <a:custGeom>
              <a:avLst/>
              <a:gdLst/>
              <a:ahLst/>
              <a:cxnLst/>
              <a:rect l="l" t="t" r="r" b="b"/>
              <a:pathLst>
                <a:path w="17348" h="4109" extrusionOk="0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2;p57">
              <a:extLst>
                <a:ext uri="{FF2B5EF4-FFF2-40B4-BE49-F238E27FC236}">
                  <a16:creationId xmlns:a16="http://schemas.microsoft.com/office/drawing/2014/main" id="{56B1583E-60D4-40CD-A229-8D8EC5C90A6D}"/>
                </a:ext>
              </a:extLst>
            </p:cNvPr>
            <p:cNvSpPr/>
            <p:nvPr/>
          </p:nvSpPr>
          <p:spPr>
            <a:xfrm>
              <a:off x="8173310" y="3895028"/>
              <a:ext cx="549888" cy="79613"/>
            </a:xfrm>
            <a:custGeom>
              <a:avLst/>
              <a:gdLst/>
              <a:ahLst/>
              <a:cxnLst/>
              <a:rect l="l" t="t" r="r" b="b"/>
              <a:pathLst>
                <a:path w="28374" h="4108" extrusionOk="0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3;p57">
              <a:extLst>
                <a:ext uri="{FF2B5EF4-FFF2-40B4-BE49-F238E27FC236}">
                  <a16:creationId xmlns:a16="http://schemas.microsoft.com/office/drawing/2014/main" id="{982C59BF-B5BF-49DA-9E93-B3FD02051D8C}"/>
                </a:ext>
              </a:extLst>
            </p:cNvPr>
            <p:cNvSpPr/>
            <p:nvPr/>
          </p:nvSpPr>
          <p:spPr>
            <a:xfrm>
              <a:off x="7044289" y="4076154"/>
              <a:ext cx="952294" cy="143548"/>
            </a:xfrm>
            <a:custGeom>
              <a:avLst/>
              <a:gdLst/>
              <a:ahLst/>
              <a:cxnLst/>
              <a:rect l="l" t="t" r="r" b="b"/>
              <a:pathLst>
                <a:path w="49138" h="7407" extrusionOk="0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4;p57">
              <a:extLst>
                <a:ext uri="{FF2B5EF4-FFF2-40B4-BE49-F238E27FC236}">
                  <a16:creationId xmlns:a16="http://schemas.microsoft.com/office/drawing/2014/main" id="{B1BAEC0E-65ED-4C3F-829A-EF70D4E16332}"/>
                </a:ext>
              </a:extLst>
            </p:cNvPr>
            <p:cNvSpPr/>
            <p:nvPr/>
          </p:nvSpPr>
          <p:spPr>
            <a:xfrm>
              <a:off x="7247566" y="3720124"/>
              <a:ext cx="491264" cy="132230"/>
            </a:xfrm>
            <a:custGeom>
              <a:avLst/>
              <a:gdLst/>
              <a:ahLst/>
              <a:cxnLst/>
              <a:rect l="l" t="t" r="r" b="b"/>
              <a:pathLst>
                <a:path w="25349" h="6823" extrusionOk="0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5;p57">
              <a:extLst>
                <a:ext uri="{FF2B5EF4-FFF2-40B4-BE49-F238E27FC236}">
                  <a16:creationId xmlns:a16="http://schemas.microsoft.com/office/drawing/2014/main" id="{EE720176-E7AE-4A03-A439-DD8EDDCE131D}"/>
                </a:ext>
              </a:extLst>
            </p:cNvPr>
            <p:cNvSpPr/>
            <p:nvPr/>
          </p:nvSpPr>
          <p:spPr>
            <a:xfrm>
              <a:off x="7250337" y="3721965"/>
              <a:ext cx="390429" cy="61919"/>
            </a:xfrm>
            <a:custGeom>
              <a:avLst/>
              <a:gdLst/>
              <a:ahLst/>
              <a:cxnLst/>
              <a:rect l="l" t="t" r="r" b="b"/>
              <a:pathLst>
                <a:path w="20146" h="3195" extrusionOk="0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6;p57">
              <a:extLst>
                <a:ext uri="{FF2B5EF4-FFF2-40B4-BE49-F238E27FC236}">
                  <a16:creationId xmlns:a16="http://schemas.microsoft.com/office/drawing/2014/main" id="{502BB775-7E8D-4EA6-8928-7905B60B737C}"/>
                </a:ext>
              </a:extLst>
            </p:cNvPr>
            <p:cNvSpPr/>
            <p:nvPr/>
          </p:nvSpPr>
          <p:spPr>
            <a:xfrm>
              <a:off x="7257489" y="3676519"/>
              <a:ext cx="481341" cy="53547"/>
            </a:xfrm>
            <a:custGeom>
              <a:avLst/>
              <a:gdLst/>
              <a:ahLst/>
              <a:cxnLst/>
              <a:rect l="l" t="t" r="r" b="b"/>
              <a:pathLst>
                <a:path w="24837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7;p57">
              <a:extLst>
                <a:ext uri="{FF2B5EF4-FFF2-40B4-BE49-F238E27FC236}">
                  <a16:creationId xmlns:a16="http://schemas.microsoft.com/office/drawing/2014/main" id="{9D5AA9B4-05FF-4977-B1F0-A20D97500389}"/>
                </a:ext>
              </a:extLst>
            </p:cNvPr>
            <p:cNvSpPr/>
            <p:nvPr/>
          </p:nvSpPr>
          <p:spPr>
            <a:xfrm>
              <a:off x="7257489" y="3676519"/>
              <a:ext cx="421825" cy="53547"/>
            </a:xfrm>
            <a:custGeom>
              <a:avLst/>
              <a:gdLst/>
              <a:ahLst/>
              <a:cxnLst/>
              <a:rect l="l" t="t" r="r" b="b"/>
              <a:pathLst>
                <a:path w="21766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88;p57">
              <a:extLst>
                <a:ext uri="{FF2B5EF4-FFF2-40B4-BE49-F238E27FC236}">
                  <a16:creationId xmlns:a16="http://schemas.microsoft.com/office/drawing/2014/main" id="{EC9F2071-E80D-4CBC-85D7-FB6656B07095}"/>
                </a:ext>
              </a:extLst>
            </p:cNvPr>
            <p:cNvSpPr/>
            <p:nvPr/>
          </p:nvSpPr>
          <p:spPr>
            <a:xfrm>
              <a:off x="7672746" y="3568143"/>
              <a:ext cx="120253" cy="154381"/>
            </a:xfrm>
            <a:custGeom>
              <a:avLst/>
              <a:gdLst/>
              <a:ahLst/>
              <a:cxnLst/>
              <a:rect l="l" t="t" r="r" b="b"/>
              <a:pathLst>
                <a:path w="6205" h="7966" extrusionOk="0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89;p57">
              <a:extLst>
                <a:ext uri="{FF2B5EF4-FFF2-40B4-BE49-F238E27FC236}">
                  <a16:creationId xmlns:a16="http://schemas.microsoft.com/office/drawing/2014/main" id="{99A47AD1-4C9E-4E21-B71E-27A04ACF450E}"/>
                </a:ext>
              </a:extLst>
            </p:cNvPr>
            <p:cNvSpPr/>
            <p:nvPr/>
          </p:nvSpPr>
          <p:spPr>
            <a:xfrm>
              <a:off x="7435397" y="3659658"/>
              <a:ext cx="93005" cy="68566"/>
            </a:xfrm>
            <a:custGeom>
              <a:avLst/>
              <a:gdLst/>
              <a:ahLst/>
              <a:cxnLst/>
              <a:rect l="l" t="t" r="r" b="b"/>
              <a:pathLst>
                <a:path w="4799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0;p57">
              <a:extLst>
                <a:ext uri="{FF2B5EF4-FFF2-40B4-BE49-F238E27FC236}">
                  <a16:creationId xmlns:a16="http://schemas.microsoft.com/office/drawing/2014/main" id="{326AC997-9797-4161-BEA3-99136DE1921A}"/>
                </a:ext>
              </a:extLst>
            </p:cNvPr>
            <p:cNvSpPr/>
            <p:nvPr/>
          </p:nvSpPr>
          <p:spPr>
            <a:xfrm>
              <a:off x="7407936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1;p57">
              <a:extLst>
                <a:ext uri="{FF2B5EF4-FFF2-40B4-BE49-F238E27FC236}">
                  <a16:creationId xmlns:a16="http://schemas.microsoft.com/office/drawing/2014/main" id="{2F3A459A-5167-455D-996D-495164781860}"/>
                </a:ext>
              </a:extLst>
            </p:cNvPr>
            <p:cNvSpPr/>
            <p:nvPr/>
          </p:nvSpPr>
          <p:spPr>
            <a:xfrm>
              <a:off x="7407936" y="3405160"/>
              <a:ext cx="123470" cy="198451"/>
            </a:xfrm>
            <a:custGeom>
              <a:avLst/>
              <a:gdLst/>
              <a:ahLst/>
              <a:cxnLst/>
              <a:rect l="l" t="t" r="r" b="b"/>
              <a:pathLst>
                <a:path w="6371" h="10240" extrusionOk="0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2;p57">
              <a:extLst>
                <a:ext uri="{FF2B5EF4-FFF2-40B4-BE49-F238E27FC236}">
                  <a16:creationId xmlns:a16="http://schemas.microsoft.com/office/drawing/2014/main" id="{76989A41-3696-4622-A128-E7928AC10803}"/>
                </a:ext>
              </a:extLst>
            </p:cNvPr>
            <p:cNvSpPr/>
            <p:nvPr/>
          </p:nvSpPr>
          <p:spPr>
            <a:xfrm>
              <a:off x="7414854" y="3371478"/>
              <a:ext cx="116551" cy="169846"/>
            </a:xfrm>
            <a:custGeom>
              <a:avLst/>
              <a:gdLst/>
              <a:ahLst/>
              <a:cxnLst/>
              <a:rect l="l" t="t" r="r" b="b"/>
              <a:pathLst>
                <a:path w="6014" h="8764" extrusionOk="0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3;p57">
              <a:extLst>
                <a:ext uri="{FF2B5EF4-FFF2-40B4-BE49-F238E27FC236}">
                  <a16:creationId xmlns:a16="http://schemas.microsoft.com/office/drawing/2014/main" id="{6C09707B-96C5-4E9F-9FA3-760A760F7B76}"/>
                </a:ext>
              </a:extLst>
            </p:cNvPr>
            <p:cNvSpPr/>
            <p:nvPr/>
          </p:nvSpPr>
          <p:spPr>
            <a:xfrm>
              <a:off x="7435397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4;p57">
              <a:extLst>
                <a:ext uri="{FF2B5EF4-FFF2-40B4-BE49-F238E27FC236}">
                  <a16:creationId xmlns:a16="http://schemas.microsoft.com/office/drawing/2014/main" id="{1DCD804B-2317-451E-BAE2-7813E5EA8578}"/>
                </a:ext>
              </a:extLst>
            </p:cNvPr>
            <p:cNvSpPr/>
            <p:nvPr/>
          </p:nvSpPr>
          <p:spPr>
            <a:xfrm>
              <a:off x="7448323" y="3521459"/>
              <a:ext cx="34845" cy="137365"/>
            </a:xfrm>
            <a:custGeom>
              <a:avLst/>
              <a:gdLst/>
              <a:ahLst/>
              <a:cxnLst/>
              <a:rect l="l" t="t" r="r" b="b"/>
              <a:pathLst>
                <a:path w="1798" h="7088" extrusionOk="0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5;p57">
              <a:extLst>
                <a:ext uri="{FF2B5EF4-FFF2-40B4-BE49-F238E27FC236}">
                  <a16:creationId xmlns:a16="http://schemas.microsoft.com/office/drawing/2014/main" id="{A087B9A1-0DBA-44DF-973D-40D0EEF5F028}"/>
                </a:ext>
              </a:extLst>
            </p:cNvPr>
            <p:cNvSpPr/>
            <p:nvPr/>
          </p:nvSpPr>
          <p:spPr>
            <a:xfrm>
              <a:off x="730041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6;p57">
              <a:extLst>
                <a:ext uri="{FF2B5EF4-FFF2-40B4-BE49-F238E27FC236}">
                  <a16:creationId xmlns:a16="http://schemas.microsoft.com/office/drawing/2014/main" id="{F9C90C39-38F6-4E2E-A8EF-5A021CF83633}"/>
                </a:ext>
              </a:extLst>
            </p:cNvPr>
            <p:cNvSpPr/>
            <p:nvPr/>
          </p:nvSpPr>
          <p:spPr>
            <a:xfrm>
              <a:off x="7272954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7;p57">
              <a:extLst>
                <a:ext uri="{FF2B5EF4-FFF2-40B4-BE49-F238E27FC236}">
                  <a16:creationId xmlns:a16="http://schemas.microsoft.com/office/drawing/2014/main" id="{2982C1B7-3227-4414-98A0-02641BA6E0EE}"/>
                </a:ext>
              </a:extLst>
            </p:cNvPr>
            <p:cNvSpPr/>
            <p:nvPr/>
          </p:nvSpPr>
          <p:spPr>
            <a:xfrm>
              <a:off x="7348400" y="3490762"/>
              <a:ext cx="485" cy="3488"/>
            </a:xfrm>
            <a:custGeom>
              <a:avLst/>
              <a:gdLst/>
              <a:ahLst/>
              <a:cxnLst/>
              <a:rect l="l" t="t" r="r" b="b"/>
              <a:pathLst>
                <a:path w="25" h="180" extrusionOk="0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8;p57">
              <a:extLst>
                <a:ext uri="{FF2B5EF4-FFF2-40B4-BE49-F238E27FC236}">
                  <a16:creationId xmlns:a16="http://schemas.microsoft.com/office/drawing/2014/main" id="{3B078A00-34B0-4336-A6B9-36E40A43A372}"/>
                </a:ext>
              </a:extLst>
            </p:cNvPr>
            <p:cNvSpPr/>
            <p:nvPr/>
          </p:nvSpPr>
          <p:spPr>
            <a:xfrm>
              <a:off x="7342858" y="3494231"/>
              <a:ext cx="5562" cy="12248"/>
            </a:xfrm>
            <a:custGeom>
              <a:avLst/>
              <a:gdLst/>
              <a:ahLst/>
              <a:cxnLst/>
              <a:rect l="l" t="t" r="r" b="b"/>
              <a:pathLst>
                <a:path w="287" h="632" extrusionOk="0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9;p57">
              <a:extLst>
                <a:ext uri="{FF2B5EF4-FFF2-40B4-BE49-F238E27FC236}">
                  <a16:creationId xmlns:a16="http://schemas.microsoft.com/office/drawing/2014/main" id="{84507C4D-345B-440C-A979-C01ADCD094E7}"/>
                </a:ext>
              </a:extLst>
            </p:cNvPr>
            <p:cNvSpPr/>
            <p:nvPr/>
          </p:nvSpPr>
          <p:spPr>
            <a:xfrm>
              <a:off x="7272954" y="3503223"/>
              <a:ext cx="120699" cy="100388"/>
            </a:xfrm>
            <a:custGeom>
              <a:avLst/>
              <a:gdLst/>
              <a:ahLst/>
              <a:cxnLst/>
              <a:rect l="l" t="t" r="r" b="b"/>
              <a:pathLst>
                <a:path w="6228" h="5180" extrusionOk="0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0;p57">
              <a:extLst>
                <a:ext uri="{FF2B5EF4-FFF2-40B4-BE49-F238E27FC236}">
                  <a16:creationId xmlns:a16="http://schemas.microsoft.com/office/drawing/2014/main" id="{2E474B6A-7C09-491A-B296-73EE91C0E275}"/>
                </a:ext>
              </a:extLst>
            </p:cNvPr>
            <p:cNvSpPr/>
            <p:nvPr/>
          </p:nvSpPr>
          <p:spPr>
            <a:xfrm>
              <a:off x="7334563" y="3433300"/>
              <a:ext cx="61861" cy="170311"/>
            </a:xfrm>
            <a:custGeom>
              <a:avLst/>
              <a:gdLst/>
              <a:ahLst/>
              <a:cxnLst/>
              <a:rect l="l" t="t" r="r" b="b"/>
              <a:pathLst>
                <a:path w="3192" h="8788" extrusionOk="0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1;p57">
              <a:extLst>
                <a:ext uri="{FF2B5EF4-FFF2-40B4-BE49-F238E27FC236}">
                  <a16:creationId xmlns:a16="http://schemas.microsoft.com/office/drawing/2014/main" id="{A9F9D815-E2A4-434F-87C7-07D255E4EFC0}"/>
                </a:ext>
              </a:extLst>
            </p:cNvPr>
            <p:cNvSpPr/>
            <p:nvPr/>
          </p:nvSpPr>
          <p:spPr>
            <a:xfrm>
              <a:off x="7300415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2;p57">
              <a:extLst>
                <a:ext uri="{FF2B5EF4-FFF2-40B4-BE49-F238E27FC236}">
                  <a16:creationId xmlns:a16="http://schemas.microsoft.com/office/drawing/2014/main" id="{43E2711B-9CCB-4D99-B1E3-00DCF872C1C0}"/>
                </a:ext>
              </a:extLst>
            </p:cNvPr>
            <p:cNvSpPr/>
            <p:nvPr/>
          </p:nvSpPr>
          <p:spPr>
            <a:xfrm>
              <a:off x="7313322" y="3468843"/>
              <a:ext cx="34865" cy="189982"/>
            </a:xfrm>
            <a:custGeom>
              <a:avLst/>
              <a:gdLst/>
              <a:ahLst/>
              <a:cxnLst/>
              <a:rect l="l" t="t" r="r" b="b"/>
              <a:pathLst>
                <a:path w="1799" h="9803" extrusionOk="0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3;p57">
              <a:extLst>
                <a:ext uri="{FF2B5EF4-FFF2-40B4-BE49-F238E27FC236}">
                  <a16:creationId xmlns:a16="http://schemas.microsoft.com/office/drawing/2014/main" id="{93910FD1-2AD5-4517-BA7D-0046DD93874D}"/>
                </a:ext>
              </a:extLst>
            </p:cNvPr>
            <p:cNvSpPr/>
            <p:nvPr/>
          </p:nvSpPr>
          <p:spPr>
            <a:xfrm>
              <a:off x="757268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04;p57">
              <a:extLst>
                <a:ext uri="{FF2B5EF4-FFF2-40B4-BE49-F238E27FC236}">
                  <a16:creationId xmlns:a16="http://schemas.microsoft.com/office/drawing/2014/main" id="{4680FC34-BD09-4AB9-A7AE-CEE8DF57ACEE}"/>
                </a:ext>
              </a:extLst>
            </p:cNvPr>
            <p:cNvSpPr/>
            <p:nvPr/>
          </p:nvSpPr>
          <p:spPr>
            <a:xfrm>
              <a:off x="7545223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05;p57">
              <a:extLst>
                <a:ext uri="{FF2B5EF4-FFF2-40B4-BE49-F238E27FC236}">
                  <a16:creationId xmlns:a16="http://schemas.microsoft.com/office/drawing/2014/main" id="{134909D5-9D19-49F4-85E1-13293A8A3C2D}"/>
                </a:ext>
              </a:extLst>
            </p:cNvPr>
            <p:cNvSpPr/>
            <p:nvPr/>
          </p:nvSpPr>
          <p:spPr>
            <a:xfrm>
              <a:off x="7524002" y="3398009"/>
              <a:ext cx="144691" cy="205602"/>
            </a:xfrm>
            <a:custGeom>
              <a:avLst/>
              <a:gdLst/>
              <a:ahLst/>
              <a:cxnLst/>
              <a:rect l="l" t="t" r="r" b="b"/>
              <a:pathLst>
                <a:path w="7466" h="10609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06;p57">
              <a:extLst>
                <a:ext uri="{FF2B5EF4-FFF2-40B4-BE49-F238E27FC236}">
                  <a16:creationId xmlns:a16="http://schemas.microsoft.com/office/drawing/2014/main" id="{8325B4E1-EB3A-431F-8AEA-CEB5329D06AB}"/>
                </a:ext>
              </a:extLst>
            </p:cNvPr>
            <p:cNvSpPr/>
            <p:nvPr/>
          </p:nvSpPr>
          <p:spPr>
            <a:xfrm>
              <a:off x="7524002" y="3371478"/>
              <a:ext cx="144691" cy="162618"/>
            </a:xfrm>
            <a:custGeom>
              <a:avLst/>
              <a:gdLst/>
              <a:ahLst/>
              <a:cxnLst/>
              <a:rect l="l" t="t" r="r" b="b"/>
              <a:pathLst>
                <a:path w="7466" h="8391" extrusionOk="0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07;p57">
              <a:extLst>
                <a:ext uri="{FF2B5EF4-FFF2-40B4-BE49-F238E27FC236}">
                  <a16:creationId xmlns:a16="http://schemas.microsoft.com/office/drawing/2014/main" id="{75C879A3-46AE-4CE0-8DA5-9A0C48270BA5}"/>
                </a:ext>
              </a:extLst>
            </p:cNvPr>
            <p:cNvSpPr/>
            <p:nvPr/>
          </p:nvSpPr>
          <p:spPr>
            <a:xfrm>
              <a:off x="7572685" y="3650201"/>
              <a:ext cx="91861" cy="18954"/>
            </a:xfrm>
            <a:custGeom>
              <a:avLst/>
              <a:gdLst/>
              <a:ahLst/>
              <a:cxnLst/>
              <a:rect l="l" t="t" r="r" b="b"/>
              <a:pathLst>
                <a:path w="4740" h="978" extrusionOk="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8;p57">
              <a:extLst>
                <a:ext uri="{FF2B5EF4-FFF2-40B4-BE49-F238E27FC236}">
                  <a16:creationId xmlns:a16="http://schemas.microsoft.com/office/drawing/2014/main" id="{7DC47AC2-DE26-4EED-97E7-C0C5BFBC144C}"/>
                </a:ext>
              </a:extLst>
            </p:cNvPr>
            <p:cNvSpPr/>
            <p:nvPr/>
          </p:nvSpPr>
          <p:spPr>
            <a:xfrm>
              <a:off x="7566464" y="3502293"/>
              <a:ext cx="54012" cy="156532"/>
            </a:xfrm>
            <a:custGeom>
              <a:avLst/>
              <a:gdLst/>
              <a:ahLst/>
              <a:cxnLst/>
              <a:rect l="l" t="t" r="r" b="b"/>
              <a:pathLst>
                <a:path w="2787" h="8077" extrusionOk="0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9;p57">
              <a:extLst>
                <a:ext uri="{FF2B5EF4-FFF2-40B4-BE49-F238E27FC236}">
                  <a16:creationId xmlns:a16="http://schemas.microsoft.com/office/drawing/2014/main" id="{088A2B92-BC71-4F25-8DB5-62237702DA4E}"/>
                </a:ext>
              </a:extLst>
            </p:cNvPr>
            <p:cNvSpPr/>
            <p:nvPr/>
          </p:nvSpPr>
          <p:spPr>
            <a:xfrm>
              <a:off x="7575456" y="3844040"/>
              <a:ext cx="126241" cy="219672"/>
            </a:xfrm>
            <a:custGeom>
              <a:avLst/>
              <a:gdLst/>
              <a:ahLst/>
              <a:cxnLst/>
              <a:rect l="l" t="t" r="r" b="b"/>
              <a:pathLst>
                <a:path w="6514" h="11335" extrusionOk="0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10;p57">
              <a:extLst>
                <a:ext uri="{FF2B5EF4-FFF2-40B4-BE49-F238E27FC236}">
                  <a16:creationId xmlns:a16="http://schemas.microsoft.com/office/drawing/2014/main" id="{D489927D-9173-4B54-B443-F76472E26AAF}"/>
                </a:ext>
              </a:extLst>
            </p:cNvPr>
            <p:cNvSpPr/>
            <p:nvPr/>
          </p:nvSpPr>
          <p:spPr>
            <a:xfrm>
              <a:off x="7186655" y="3868478"/>
              <a:ext cx="332755" cy="304150"/>
            </a:xfrm>
            <a:custGeom>
              <a:avLst/>
              <a:gdLst/>
              <a:ahLst/>
              <a:cxnLst/>
              <a:rect l="l" t="t" r="r" b="b"/>
              <a:pathLst>
                <a:path w="17170" h="15694" extrusionOk="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11;p57">
              <a:extLst>
                <a:ext uri="{FF2B5EF4-FFF2-40B4-BE49-F238E27FC236}">
                  <a16:creationId xmlns:a16="http://schemas.microsoft.com/office/drawing/2014/main" id="{5F162D22-20F4-45F9-9A29-8DDE94F149E9}"/>
                </a:ext>
              </a:extLst>
            </p:cNvPr>
            <p:cNvSpPr/>
            <p:nvPr/>
          </p:nvSpPr>
          <p:spPr>
            <a:xfrm>
              <a:off x="7327644" y="3995165"/>
              <a:ext cx="50776" cy="5077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2;p57">
              <a:extLst>
                <a:ext uri="{FF2B5EF4-FFF2-40B4-BE49-F238E27FC236}">
                  <a16:creationId xmlns:a16="http://schemas.microsoft.com/office/drawing/2014/main" id="{694976FD-E490-49CE-923A-177B6BC8913D}"/>
                </a:ext>
              </a:extLst>
            </p:cNvPr>
            <p:cNvSpPr/>
            <p:nvPr/>
          </p:nvSpPr>
          <p:spPr>
            <a:xfrm>
              <a:off x="7306404" y="3761655"/>
              <a:ext cx="276688" cy="302057"/>
            </a:xfrm>
            <a:custGeom>
              <a:avLst/>
              <a:gdLst/>
              <a:ahLst/>
              <a:cxnLst/>
              <a:rect l="l" t="t" r="r" b="b"/>
              <a:pathLst>
                <a:path w="14277" h="15586" extrusionOk="0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3;p57">
              <a:extLst>
                <a:ext uri="{FF2B5EF4-FFF2-40B4-BE49-F238E27FC236}">
                  <a16:creationId xmlns:a16="http://schemas.microsoft.com/office/drawing/2014/main" id="{9DAFD83A-07C8-4043-978A-02C6AE4765A8}"/>
                </a:ext>
              </a:extLst>
            </p:cNvPr>
            <p:cNvSpPr/>
            <p:nvPr/>
          </p:nvSpPr>
          <p:spPr>
            <a:xfrm>
              <a:off x="7646523" y="4040398"/>
              <a:ext cx="111939" cy="111919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4;p57">
              <a:extLst>
                <a:ext uri="{FF2B5EF4-FFF2-40B4-BE49-F238E27FC236}">
                  <a16:creationId xmlns:a16="http://schemas.microsoft.com/office/drawing/2014/main" id="{35F8A099-2867-43DA-89C6-40B92BB9AD10}"/>
                </a:ext>
              </a:extLst>
            </p:cNvPr>
            <p:cNvSpPr/>
            <p:nvPr/>
          </p:nvSpPr>
          <p:spPr>
            <a:xfrm>
              <a:off x="6225601" y="4033479"/>
              <a:ext cx="64632" cy="117695"/>
            </a:xfrm>
            <a:custGeom>
              <a:avLst/>
              <a:gdLst/>
              <a:ahLst/>
              <a:cxnLst/>
              <a:rect l="l" t="t" r="r" b="b"/>
              <a:pathLst>
                <a:path w="3335" h="6073" extrusionOk="0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5;p57">
              <a:extLst>
                <a:ext uri="{FF2B5EF4-FFF2-40B4-BE49-F238E27FC236}">
                  <a16:creationId xmlns:a16="http://schemas.microsoft.com/office/drawing/2014/main" id="{DE221CB2-625E-4BCB-A025-D052FBB2A680}"/>
                </a:ext>
              </a:extLst>
            </p:cNvPr>
            <p:cNvSpPr/>
            <p:nvPr/>
          </p:nvSpPr>
          <p:spPr>
            <a:xfrm>
              <a:off x="6218914" y="4104080"/>
              <a:ext cx="74768" cy="64826"/>
            </a:xfrm>
            <a:custGeom>
              <a:avLst/>
              <a:gdLst/>
              <a:ahLst/>
              <a:cxnLst/>
              <a:rect l="l" t="t" r="r" b="b"/>
              <a:pathLst>
                <a:path w="3858" h="3345" extrusionOk="0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6;p57">
              <a:extLst>
                <a:ext uri="{FF2B5EF4-FFF2-40B4-BE49-F238E27FC236}">
                  <a16:creationId xmlns:a16="http://schemas.microsoft.com/office/drawing/2014/main" id="{815C2708-1C87-4CA1-8FB5-002EEB943917}"/>
                </a:ext>
              </a:extLst>
            </p:cNvPr>
            <p:cNvSpPr/>
            <p:nvPr/>
          </p:nvSpPr>
          <p:spPr>
            <a:xfrm>
              <a:off x="6494653" y="3215255"/>
              <a:ext cx="31163" cy="90233"/>
            </a:xfrm>
            <a:custGeom>
              <a:avLst/>
              <a:gdLst/>
              <a:ahLst/>
              <a:cxnLst/>
              <a:rect l="l" t="t" r="r" b="b"/>
              <a:pathLst>
                <a:path w="1608" h="4656" extrusionOk="0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7;p57">
              <a:extLst>
                <a:ext uri="{FF2B5EF4-FFF2-40B4-BE49-F238E27FC236}">
                  <a16:creationId xmlns:a16="http://schemas.microsoft.com/office/drawing/2014/main" id="{66A1DE4C-3D1D-4AD2-B313-AD90116B9DEA}"/>
                </a:ext>
              </a:extLst>
            </p:cNvPr>
            <p:cNvSpPr/>
            <p:nvPr/>
          </p:nvSpPr>
          <p:spPr>
            <a:xfrm>
              <a:off x="6483587" y="3192988"/>
              <a:ext cx="40989" cy="53663"/>
            </a:xfrm>
            <a:custGeom>
              <a:avLst/>
              <a:gdLst/>
              <a:ahLst/>
              <a:cxnLst/>
              <a:rect l="l" t="t" r="r" b="b"/>
              <a:pathLst>
                <a:path w="2115" h="2769" extrusionOk="0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8;p57">
              <a:extLst>
                <a:ext uri="{FF2B5EF4-FFF2-40B4-BE49-F238E27FC236}">
                  <a16:creationId xmlns:a16="http://schemas.microsoft.com/office/drawing/2014/main" id="{A4D0E835-52A4-4F85-8045-5638E5D0410F}"/>
                </a:ext>
              </a:extLst>
            </p:cNvPr>
            <p:cNvSpPr/>
            <p:nvPr/>
          </p:nvSpPr>
          <p:spPr>
            <a:xfrm>
              <a:off x="6289516" y="3211573"/>
              <a:ext cx="227541" cy="273898"/>
            </a:xfrm>
            <a:custGeom>
              <a:avLst/>
              <a:gdLst/>
              <a:ahLst/>
              <a:cxnLst/>
              <a:rect l="l" t="t" r="r" b="b"/>
              <a:pathLst>
                <a:path w="11741" h="14133" extrusionOk="0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9;p57">
              <a:extLst>
                <a:ext uri="{FF2B5EF4-FFF2-40B4-BE49-F238E27FC236}">
                  <a16:creationId xmlns:a16="http://schemas.microsoft.com/office/drawing/2014/main" id="{0C4D2C4A-B970-4CC8-B5E0-EECF068A3C8D}"/>
                </a:ext>
              </a:extLst>
            </p:cNvPr>
            <p:cNvSpPr/>
            <p:nvPr/>
          </p:nvSpPr>
          <p:spPr>
            <a:xfrm>
              <a:off x="6474808" y="3314946"/>
              <a:ext cx="267037" cy="120195"/>
            </a:xfrm>
            <a:custGeom>
              <a:avLst/>
              <a:gdLst/>
              <a:ahLst/>
              <a:cxnLst/>
              <a:rect l="l" t="t" r="r" b="b"/>
              <a:pathLst>
                <a:path w="13779" h="6202" extrusionOk="0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20;p57">
              <a:extLst>
                <a:ext uri="{FF2B5EF4-FFF2-40B4-BE49-F238E27FC236}">
                  <a16:creationId xmlns:a16="http://schemas.microsoft.com/office/drawing/2014/main" id="{5E74DA03-541C-45AE-8203-83FB4E8292D9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21;p57">
              <a:extLst>
                <a:ext uri="{FF2B5EF4-FFF2-40B4-BE49-F238E27FC236}">
                  <a16:creationId xmlns:a16="http://schemas.microsoft.com/office/drawing/2014/main" id="{ECCB7361-CC06-432F-AD17-48FEFE522C2F}"/>
                </a:ext>
              </a:extLst>
            </p:cNvPr>
            <p:cNvSpPr/>
            <p:nvPr/>
          </p:nvSpPr>
          <p:spPr>
            <a:xfrm>
              <a:off x="6429808" y="4060727"/>
              <a:ext cx="75718" cy="99943"/>
            </a:xfrm>
            <a:custGeom>
              <a:avLst/>
              <a:gdLst/>
              <a:ahLst/>
              <a:cxnLst/>
              <a:rect l="l" t="t" r="r" b="b"/>
              <a:pathLst>
                <a:path w="3907" h="5157" extrusionOk="0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2;p57">
              <a:extLst>
                <a:ext uri="{FF2B5EF4-FFF2-40B4-BE49-F238E27FC236}">
                  <a16:creationId xmlns:a16="http://schemas.microsoft.com/office/drawing/2014/main" id="{0DC1D2C8-BD44-4B58-B792-286DC1D56862}"/>
                </a:ext>
              </a:extLst>
            </p:cNvPr>
            <p:cNvSpPr/>
            <p:nvPr/>
          </p:nvSpPr>
          <p:spPr>
            <a:xfrm>
              <a:off x="6428199" y="4149759"/>
              <a:ext cx="96706" cy="19031"/>
            </a:xfrm>
            <a:custGeom>
              <a:avLst/>
              <a:gdLst/>
              <a:ahLst/>
              <a:cxnLst/>
              <a:rect l="l" t="t" r="r" b="b"/>
              <a:pathLst>
                <a:path w="4990" h="982" extrusionOk="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3;p57">
              <a:extLst>
                <a:ext uri="{FF2B5EF4-FFF2-40B4-BE49-F238E27FC236}">
                  <a16:creationId xmlns:a16="http://schemas.microsoft.com/office/drawing/2014/main" id="{129DBC90-AA20-4922-9605-CB4F2258994C}"/>
                </a:ext>
              </a:extLst>
            </p:cNvPr>
            <p:cNvSpPr/>
            <p:nvPr/>
          </p:nvSpPr>
          <p:spPr>
            <a:xfrm>
              <a:off x="6256531" y="3826074"/>
              <a:ext cx="189924" cy="268549"/>
            </a:xfrm>
            <a:custGeom>
              <a:avLst/>
              <a:gdLst/>
              <a:ahLst/>
              <a:cxnLst/>
              <a:rect l="l" t="t" r="r" b="b"/>
              <a:pathLst>
                <a:path w="9800" h="13857" extrusionOk="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4;p57">
              <a:extLst>
                <a:ext uri="{FF2B5EF4-FFF2-40B4-BE49-F238E27FC236}">
                  <a16:creationId xmlns:a16="http://schemas.microsoft.com/office/drawing/2014/main" id="{1CC17ABF-C567-4D2B-A188-CC0332D8FDC8}"/>
                </a:ext>
              </a:extLst>
            </p:cNvPr>
            <p:cNvSpPr/>
            <p:nvPr/>
          </p:nvSpPr>
          <p:spPr>
            <a:xfrm>
              <a:off x="6427966" y="3818826"/>
              <a:ext cx="75466" cy="316243"/>
            </a:xfrm>
            <a:custGeom>
              <a:avLst/>
              <a:gdLst/>
              <a:ahLst/>
              <a:cxnLst/>
              <a:rect l="l" t="t" r="r" b="b"/>
              <a:pathLst>
                <a:path w="3894" h="16318" extrusionOk="0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5;p57">
              <a:extLst>
                <a:ext uri="{FF2B5EF4-FFF2-40B4-BE49-F238E27FC236}">
                  <a16:creationId xmlns:a16="http://schemas.microsoft.com/office/drawing/2014/main" id="{A28272C0-DF11-4C0A-8D59-DA1387B507EF}"/>
                </a:ext>
              </a:extLst>
            </p:cNvPr>
            <p:cNvSpPr/>
            <p:nvPr/>
          </p:nvSpPr>
          <p:spPr>
            <a:xfrm>
              <a:off x="6433509" y="3541673"/>
              <a:ext cx="115389" cy="359848"/>
            </a:xfrm>
            <a:custGeom>
              <a:avLst/>
              <a:gdLst/>
              <a:ahLst/>
              <a:cxnLst/>
              <a:rect l="l" t="t" r="r" b="b"/>
              <a:pathLst>
                <a:path w="5954" h="18568" extrusionOk="0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6;p57">
              <a:extLst>
                <a:ext uri="{FF2B5EF4-FFF2-40B4-BE49-F238E27FC236}">
                  <a16:creationId xmlns:a16="http://schemas.microsoft.com/office/drawing/2014/main" id="{2015576E-CD47-4966-87D6-46F61E1681FA}"/>
                </a:ext>
              </a:extLst>
            </p:cNvPr>
            <p:cNvSpPr/>
            <p:nvPr/>
          </p:nvSpPr>
          <p:spPr>
            <a:xfrm>
              <a:off x="6428664" y="3541673"/>
              <a:ext cx="119303" cy="540528"/>
            </a:xfrm>
            <a:custGeom>
              <a:avLst/>
              <a:gdLst/>
              <a:ahLst/>
              <a:cxnLst/>
              <a:rect l="l" t="t" r="r" b="b"/>
              <a:pathLst>
                <a:path w="6156" h="27891" extrusionOk="0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7;p57">
              <a:extLst>
                <a:ext uri="{FF2B5EF4-FFF2-40B4-BE49-F238E27FC236}">
                  <a16:creationId xmlns:a16="http://schemas.microsoft.com/office/drawing/2014/main" id="{97DB6529-0605-4B53-80E7-9C493D664D0D}"/>
                </a:ext>
              </a:extLst>
            </p:cNvPr>
            <p:cNvSpPr/>
            <p:nvPr/>
          </p:nvSpPr>
          <p:spPr>
            <a:xfrm>
              <a:off x="6434653" y="3541673"/>
              <a:ext cx="113082" cy="214692"/>
            </a:xfrm>
            <a:custGeom>
              <a:avLst/>
              <a:gdLst/>
              <a:ahLst/>
              <a:cxnLst/>
              <a:rect l="l" t="t" r="r" b="b"/>
              <a:pathLst>
                <a:path w="5835" h="11078" extrusionOk="0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8;p57">
              <a:extLst>
                <a:ext uri="{FF2B5EF4-FFF2-40B4-BE49-F238E27FC236}">
                  <a16:creationId xmlns:a16="http://schemas.microsoft.com/office/drawing/2014/main" id="{4835AE4E-A338-4A7A-B148-702580ABB81C}"/>
                </a:ext>
              </a:extLst>
            </p:cNvPr>
            <p:cNvSpPr/>
            <p:nvPr/>
          </p:nvSpPr>
          <p:spPr>
            <a:xfrm>
              <a:off x="6382288" y="3534599"/>
              <a:ext cx="117927" cy="335526"/>
            </a:xfrm>
            <a:custGeom>
              <a:avLst/>
              <a:gdLst/>
              <a:ahLst/>
              <a:cxnLst/>
              <a:rect l="l" t="t" r="r" b="b"/>
              <a:pathLst>
                <a:path w="6085" h="17313" extrusionOk="0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9;p57">
              <a:extLst>
                <a:ext uri="{FF2B5EF4-FFF2-40B4-BE49-F238E27FC236}">
                  <a16:creationId xmlns:a16="http://schemas.microsoft.com/office/drawing/2014/main" id="{68945EFC-A051-4DAA-8D09-B7D0F3BF4D14}"/>
                </a:ext>
              </a:extLst>
            </p:cNvPr>
            <p:cNvSpPr/>
            <p:nvPr/>
          </p:nvSpPr>
          <p:spPr>
            <a:xfrm>
              <a:off x="6267830" y="3534599"/>
              <a:ext cx="236765" cy="539500"/>
            </a:xfrm>
            <a:custGeom>
              <a:avLst/>
              <a:gdLst/>
              <a:ahLst/>
              <a:cxnLst/>
              <a:rect l="l" t="t" r="r" b="b"/>
              <a:pathLst>
                <a:path w="12217" h="27838" extrusionOk="0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30;p57">
              <a:extLst>
                <a:ext uri="{FF2B5EF4-FFF2-40B4-BE49-F238E27FC236}">
                  <a16:creationId xmlns:a16="http://schemas.microsoft.com/office/drawing/2014/main" id="{E999E36B-8411-42D7-AC70-D07AB3629696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31;p57">
              <a:extLst>
                <a:ext uri="{FF2B5EF4-FFF2-40B4-BE49-F238E27FC236}">
                  <a16:creationId xmlns:a16="http://schemas.microsoft.com/office/drawing/2014/main" id="{4B6EA18D-840E-4DD8-B9CF-0B5AA5036FC8}"/>
                </a:ext>
              </a:extLst>
            </p:cNvPr>
            <p:cNvSpPr/>
            <p:nvPr/>
          </p:nvSpPr>
          <p:spPr>
            <a:xfrm>
              <a:off x="6442036" y="3269946"/>
              <a:ext cx="41551" cy="49865"/>
            </a:xfrm>
            <a:custGeom>
              <a:avLst/>
              <a:gdLst/>
              <a:ahLst/>
              <a:cxnLst/>
              <a:rect l="l" t="t" r="r" b="b"/>
              <a:pathLst>
                <a:path w="2144" h="2573" extrusionOk="0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2;p57">
              <a:extLst>
                <a:ext uri="{FF2B5EF4-FFF2-40B4-BE49-F238E27FC236}">
                  <a16:creationId xmlns:a16="http://schemas.microsoft.com/office/drawing/2014/main" id="{CC8B4326-23BC-43D5-9E7B-1B553DFB7E00}"/>
                </a:ext>
              </a:extLst>
            </p:cNvPr>
            <p:cNvSpPr/>
            <p:nvPr/>
          </p:nvSpPr>
          <p:spPr>
            <a:xfrm>
              <a:off x="6451048" y="3269946"/>
              <a:ext cx="32093" cy="35543"/>
            </a:xfrm>
            <a:custGeom>
              <a:avLst/>
              <a:gdLst/>
              <a:ahLst/>
              <a:cxnLst/>
              <a:rect l="l" t="t" r="r" b="b"/>
              <a:pathLst>
                <a:path w="1656" h="1834" extrusionOk="0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3;p57">
              <a:extLst>
                <a:ext uri="{FF2B5EF4-FFF2-40B4-BE49-F238E27FC236}">
                  <a16:creationId xmlns:a16="http://schemas.microsoft.com/office/drawing/2014/main" id="{4257714E-1678-4F83-927E-CF7AB32E529E}"/>
                </a:ext>
              </a:extLst>
            </p:cNvPr>
            <p:cNvSpPr/>
            <p:nvPr/>
          </p:nvSpPr>
          <p:spPr>
            <a:xfrm>
              <a:off x="6436746" y="3207639"/>
              <a:ext cx="73625" cy="87694"/>
            </a:xfrm>
            <a:custGeom>
              <a:avLst/>
              <a:gdLst/>
              <a:ahLst/>
              <a:cxnLst/>
              <a:rect l="l" t="t" r="r" b="b"/>
              <a:pathLst>
                <a:path w="3799" h="4525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4;p57">
              <a:extLst>
                <a:ext uri="{FF2B5EF4-FFF2-40B4-BE49-F238E27FC236}">
                  <a16:creationId xmlns:a16="http://schemas.microsoft.com/office/drawing/2014/main" id="{71664AD2-76EB-423F-B8BE-13A782218711}"/>
                </a:ext>
              </a:extLst>
            </p:cNvPr>
            <p:cNvSpPr/>
            <p:nvPr/>
          </p:nvSpPr>
          <p:spPr>
            <a:xfrm>
              <a:off x="6433044" y="3224713"/>
              <a:ext cx="12946" cy="5795"/>
            </a:xfrm>
            <a:custGeom>
              <a:avLst/>
              <a:gdLst/>
              <a:ahLst/>
              <a:cxnLst/>
              <a:rect l="l" t="t" r="r" b="b"/>
              <a:pathLst>
                <a:path w="668" h="299" extrusionOk="0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5;p57">
              <a:extLst>
                <a:ext uri="{FF2B5EF4-FFF2-40B4-BE49-F238E27FC236}">
                  <a16:creationId xmlns:a16="http://schemas.microsoft.com/office/drawing/2014/main" id="{BFB90553-856A-4369-83C9-C943FCB1F1E4}"/>
                </a:ext>
              </a:extLst>
            </p:cNvPr>
            <p:cNvSpPr/>
            <p:nvPr/>
          </p:nvSpPr>
          <p:spPr>
            <a:xfrm>
              <a:off x="6428199" y="3227949"/>
              <a:ext cx="20097" cy="31396"/>
            </a:xfrm>
            <a:custGeom>
              <a:avLst/>
              <a:gdLst/>
              <a:ahLst/>
              <a:cxnLst/>
              <a:rect l="l" t="t" r="r" b="b"/>
              <a:pathLst>
                <a:path w="1037" h="1620" extrusionOk="0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6;p57">
              <a:extLst>
                <a:ext uri="{FF2B5EF4-FFF2-40B4-BE49-F238E27FC236}">
                  <a16:creationId xmlns:a16="http://schemas.microsoft.com/office/drawing/2014/main" id="{913D65D6-61E0-4A1B-BBB2-512EDDC0506C}"/>
                </a:ext>
              </a:extLst>
            </p:cNvPr>
            <p:cNvSpPr/>
            <p:nvPr/>
          </p:nvSpPr>
          <p:spPr>
            <a:xfrm>
              <a:off x="6428199" y="3180953"/>
              <a:ext cx="99012" cy="58314"/>
            </a:xfrm>
            <a:custGeom>
              <a:avLst/>
              <a:gdLst/>
              <a:ahLst/>
              <a:cxnLst/>
              <a:rect l="l" t="t" r="r" b="b"/>
              <a:pathLst>
                <a:path w="5109" h="3009" extrusionOk="0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7;p57">
              <a:extLst>
                <a:ext uri="{FF2B5EF4-FFF2-40B4-BE49-F238E27FC236}">
                  <a16:creationId xmlns:a16="http://schemas.microsoft.com/office/drawing/2014/main" id="{C7E731BE-486A-4FD1-AA0C-84A073E4A585}"/>
                </a:ext>
              </a:extLst>
            </p:cNvPr>
            <p:cNvSpPr/>
            <p:nvPr/>
          </p:nvSpPr>
          <p:spPr>
            <a:xfrm>
              <a:off x="6723318" y="3301555"/>
              <a:ext cx="43857" cy="67636"/>
            </a:xfrm>
            <a:custGeom>
              <a:avLst/>
              <a:gdLst/>
              <a:ahLst/>
              <a:cxnLst/>
              <a:rect l="l" t="t" r="r" b="b"/>
              <a:pathLst>
                <a:path w="2263" h="3490" extrusionOk="0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8;p57">
              <a:extLst>
                <a:ext uri="{FF2B5EF4-FFF2-40B4-BE49-F238E27FC236}">
                  <a16:creationId xmlns:a16="http://schemas.microsoft.com/office/drawing/2014/main" id="{484D7A24-AE9A-4586-9744-E96BC76C0139}"/>
                </a:ext>
              </a:extLst>
            </p:cNvPr>
            <p:cNvSpPr/>
            <p:nvPr/>
          </p:nvSpPr>
          <p:spPr>
            <a:xfrm>
              <a:off x="6414129" y="3194267"/>
              <a:ext cx="90466" cy="54245"/>
            </a:xfrm>
            <a:custGeom>
              <a:avLst/>
              <a:gdLst/>
              <a:ahLst/>
              <a:cxnLst/>
              <a:rect l="l" t="t" r="r" b="b"/>
              <a:pathLst>
                <a:path w="4668" h="2799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9;p57">
              <a:extLst>
                <a:ext uri="{FF2B5EF4-FFF2-40B4-BE49-F238E27FC236}">
                  <a16:creationId xmlns:a16="http://schemas.microsoft.com/office/drawing/2014/main" id="{E28F5F55-166D-4518-A99E-5692F363357D}"/>
                </a:ext>
              </a:extLst>
            </p:cNvPr>
            <p:cNvSpPr/>
            <p:nvPr/>
          </p:nvSpPr>
          <p:spPr>
            <a:xfrm>
              <a:off x="6313528" y="3313221"/>
              <a:ext cx="133722" cy="362173"/>
            </a:xfrm>
            <a:custGeom>
              <a:avLst/>
              <a:gdLst/>
              <a:ahLst/>
              <a:cxnLst/>
              <a:rect l="l" t="t" r="r" b="b"/>
              <a:pathLst>
                <a:path w="6900" h="18688" extrusionOk="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40;p57">
              <a:extLst>
                <a:ext uri="{FF2B5EF4-FFF2-40B4-BE49-F238E27FC236}">
                  <a16:creationId xmlns:a16="http://schemas.microsoft.com/office/drawing/2014/main" id="{64EE5979-9150-4E33-BC4D-30ADA50F4EF9}"/>
                </a:ext>
              </a:extLst>
            </p:cNvPr>
            <p:cNvSpPr/>
            <p:nvPr/>
          </p:nvSpPr>
          <p:spPr>
            <a:xfrm>
              <a:off x="6307985" y="3670840"/>
              <a:ext cx="34148" cy="54167"/>
            </a:xfrm>
            <a:custGeom>
              <a:avLst/>
              <a:gdLst/>
              <a:ahLst/>
              <a:cxnLst/>
              <a:rect l="l" t="t" r="r" b="b"/>
              <a:pathLst>
                <a:path w="1762" h="2795" extrusionOk="0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41;p57">
              <a:extLst>
                <a:ext uri="{FF2B5EF4-FFF2-40B4-BE49-F238E27FC236}">
                  <a16:creationId xmlns:a16="http://schemas.microsoft.com/office/drawing/2014/main" id="{19F0488F-103B-46CD-B856-78D0B0B3B443}"/>
                </a:ext>
              </a:extLst>
            </p:cNvPr>
            <p:cNvSpPr/>
            <p:nvPr/>
          </p:nvSpPr>
          <p:spPr>
            <a:xfrm>
              <a:off x="6680624" y="3737895"/>
              <a:ext cx="156707" cy="176532"/>
            </a:xfrm>
            <a:custGeom>
              <a:avLst/>
              <a:gdLst/>
              <a:ahLst/>
              <a:cxnLst/>
              <a:rect l="l" t="t" r="r" b="b"/>
              <a:pathLst>
                <a:path w="8086" h="9109" extrusionOk="0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2;p57">
              <a:extLst>
                <a:ext uri="{FF2B5EF4-FFF2-40B4-BE49-F238E27FC236}">
                  <a16:creationId xmlns:a16="http://schemas.microsoft.com/office/drawing/2014/main" id="{36DE7604-C0A4-4DD9-8CA8-B0E550476349}"/>
                </a:ext>
              </a:extLst>
            </p:cNvPr>
            <p:cNvSpPr/>
            <p:nvPr/>
          </p:nvSpPr>
          <p:spPr>
            <a:xfrm>
              <a:off x="6606340" y="2889730"/>
              <a:ext cx="310138" cy="954775"/>
            </a:xfrm>
            <a:custGeom>
              <a:avLst/>
              <a:gdLst/>
              <a:ahLst/>
              <a:cxnLst/>
              <a:rect l="l" t="t" r="r" b="b"/>
              <a:pathLst>
                <a:path w="16003" h="49266" extrusionOk="0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3;p57">
              <a:extLst>
                <a:ext uri="{FF2B5EF4-FFF2-40B4-BE49-F238E27FC236}">
                  <a16:creationId xmlns:a16="http://schemas.microsoft.com/office/drawing/2014/main" id="{B9746A93-324A-4EAB-BD06-AF9391FBA5EB}"/>
                </a:ext>
              </a:extLst>
            </p:cNvPr>
            <p:cNvSpPr/>
            <p:nvPr/>
          </p:nvSpPr>
          <p:spPr>
            <a:xfrm>
              <a:off x="6587638" y="2934207"/>
              <a:ext cx="45020" cy="57249"/>
            </a:xfrm>
            <a:custGeom>
              <a:avLst/>
              <a:gdLst/>
              <a:ahLst/>
              <a:cxnLst/>
              <a:rect l="l" t="t" r="r" b="b"/>
              <a:pathLst>
                <a:path w="2323" h="2954" extrusionOk="0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4;p57">
              <a:extLst>
                <a:ext uri="{FF2B5EF4-FFF2-40B4-BE49-F238E27FC236}">
                  <a16:creationId xmlns:a16="http://schemas.microsoft.com/office/drawing/2014/main" id="{721C8173-48C3-4392-9FE1-C7517A36BDE0}"/>
                </a:ext>
              </a:extLst>
            </p:cNvPr>
            <p:cNvSpPr/>
            <p:nvPr/>
          </p:nvSpPr>
          <p:spPr>
            <a:xfrm>
              <a:off x="6576805" y="2994556"/>
              <a:ext cx="42229" cy="27888"/>
            </a:xfrm>
            <a:custGeom>
              <a:avLst/>
              <a:gdLst/>
              <a:ahLst/>
              <a:cxnLst/>
              <a:rect l="l" t="t" r="r" b="b"/>
              <a:pathLst>
                <a:path w="2179" h="1439" extrusionOk="0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5;p57">
              <a:extLst>
                <a:ext uri="{FF2B5EF4-FFF2-40B4-BE49-F238E27FC236}">
                  <a16:creationId xmlns:a16="http://schemas.microsoft.com/office/drawing/2014/main" id="{42F54031-AE48-4E64-94F2-04D16F7C8DCF}"/>
                </a:ext>
              </a:extLst>
            </p:cNvPr>
            <p:cNvSpPr/>
            <p:nvPr/>
          </p:nvSpPr>
          <p:spPr>
            <a:xfrm>
              <a:off x="6761632" y="3019983"/>
              <a:ext cx="42229" cy="28004"/>
            </a:xfrm>
            <a:custGeom>
              <a:avLst/>
              <a:gdLst/>
              <a:ahLst/>
              <a:cxnLst/>
              <a:rect l="l" t="t" r="r" b="b"/>
              <a:pathLst>
                <a:path w="2179" h="1445" extrusionOk="0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6;p57">
              <a:extLst>
                <a:ext uri="{FF2B5EF4-FFF2-40B4-BE49-F238E27FC236}">
                  <a16:creationId xmlns:a16="http://schemas.microsoft.com/office/drawing/2014/main" id="{9C2CF697-D565-4113-987D-2220C6CBF6F1}"/>
                </a:ext>
              </a:extLst>
            </p:cNvPr>
            <p:cNvSpPr/>
            <p:nvPr/>
          </p:nvSpPr>
          <p:spPr>
            <a:xfrm>
              <a:off x="6609790" y="3055894"/>
              <a:ext cx="44555" cy="27907"/>
            </a:xfrm>
            <a:custGeom>
              <a:avLst/>
              <a:gdLst/>
              <a:ahLst/>
              <a:cxnLst/>
              <a:rect l="l" t="t" r="r" b="b"/>
              <a:pathLst>
                <a:path w="2299" h="1440" extrusionOk="0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7;p57">
              <a:extLst>
                <a:ext uri="{FF2B5EF4-FFF2-40B4-BE49-F238E27FC236}">
                  <a16:creationId xmlns:a16="http://schemas.microsoft.com/office/drawing/2014/main" id="{AD9217E2-4A91-420E-97E7-7C6B341A1675}"/>
                </a:ext>
              </a:extLst>
            </p:cNvPr>
            <p:cNvSpPr/>
            <p:nvPr/>
          </p:nvSpPr>
          <p:spPr>
            <a:xfrm>
              <a:off x="6665643" y="3039440"/>
              <a:ext cx="32539" cy="44303"/>
            </a:xfrm>
            <a:custGeom>
              <a:avLst/>
              <a:gdLst/>
              <a:ahLst/>
              <a:cxnLst/>
              <a:rect l="l" t="t" r="r" b="b"/>
              <a:pathLst>
                <a:path w="1679" h="2286" extrusionOk="0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8;p57">
              <a:extLst>
                <a:ext uri="{FF2B5EF4-FFF2-40B4-BE49-F238E27FC236}">
                  <a16:creationId xmlns:a16="http://schemas.microsoft.com/office/drawing/2014/main" id="{BE1D4DC8-88EB-4439-AE4F-2E48BD693808}"/>
                </a:ext>
              </a:extLst>
            </p:cNvPr>
            <p:cNvSpPr/>
            <p:nvPr/>
          </p:nvSpPr>
          <p:spPr>
            <a:xfrm>
              <a:off x="6619015" y="2957521"/>
              <a:ext cx="44109" cy="60000"/>
            </a:xfrm>
            <a:custGeom>
              <a:avLst/>
              <a:gdLst/>
              <a:ahLst/>
              <a:cxnLst/>
              <a:rect l="l" t="t" r="r" b="b"/>
              <a:pathLst>
                <a:path w="2276" h="3096" extrusionOk="0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9;p57">
              <a:extLst>
                <a:ext uri="{FF2B5EF4-FFF2-40B4-BE49-F238E27FC236}">
                  <a16:creationId xmlns:a16="http://schemas.microsoft.com/office/drawing/2014/main" id="{C4D80FC4-D2A7-4FAA-B7DA-5BB61191FE5E}"/>
                </a:ext>
              </a:extLst>
            </p:cNvPr>
            <p:cNvSpPr/>
            <p:nvPr/>
          </p:nvSpPr>
          <p:spPr>
            <a:xfrm>
              <a:off x="6904676" y="2959594"/>
              <a:ext cx="45252" cy="55388"/>
            </a:xfrm>
            <a:custGeom>
              <a:avLst/>
              <a:gdLst/>
              <a:ahLst/>
              <a:cxnLst/>
              <a:rect l="l" t="t" r="r" b="b"/>
              <a:pathLst>
                <a:path w="2335" h="2858" extrusionOk="0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50;p57">
              <a:extLst>
                <a:ext uri="{FF2B5EF4-FFF2-40B4-BE49-F238E27FC236}">
                  <a16:creationId xmlns:a16="http://schemas.microsoft.com/office/drawing/2014/main" id="{14BF2BEB-B253-4019-9216-FEDDFB16B204}"/>
                </a:ext>
              </a:extLst>
            </p:cNvPr>
            <p:cNvSpPr/>
            <p:nvPr/>
          </p:nvSpPr>
          <p:spPr>
            <a:xfrm>
              <a:off x="6848609" y="3098588"/>
              <a:ext cx="45252" cy="28023"/>
            </a:xfrm>
            <a:custGeom>
              <a:avLst/>
              <a:gdLst/>
              <a:ahLst/>
              <a:cxnLst/>
              <a:rect l="l" t="t" r="r" b="b"/>
              <a:pathLst>
                <a:path w="2335" h="1446" extrusionOk="0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51;p57">
              <a:extLst>
                <a:ext uri="{FF2B5EF4-FFF2-40B4-BE49-F238E27FC236}">
                  <a16:creationId xmlns:a16="http://schemas.microsoft.com/office/drawing/2014/main" id="{EABDACBC-8903-4EBB-9401-86B471A9C3C1}"/>
                </a:ext>
              </a:extLst>
            </p:cNvPr>
            <p:cNvSpPr/>
            <p:nvPr/>
          </p:nvSpPr>
          <p:spPr>
            <a:xfrm>
              <a:off x="6847466" y="3016824"/>
              <a:ext cx="32093" cy="45233"/>
            </a:xfrm>
            <a:custGeom>
              <a:avLst/>
              <a:gdLst/>
              <a:ahLst/>
              <a:cxnLst/>
              <a:rect l="l" t="t" r="r" b="b"/>
              <a:pathLst>
                <a:path w="1656" h="2334" extrusionOk="0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2;p57">
              <a:extLst>
                <a:ext uri="{FF2B5EF4-FFF2-40B4-BE49-F238E27FC236}">
                  <a16:creationId xmlns:a16="http://schemas.microsoft.com/office/drawing/2014/main" id="{A890C3D5-616A-4FE4-8B43-86E842F3612D}"/>
                </a:ext>
              </a:extLst>
            </p:cNvPr>
            <p:cNvSpPr/>
            <p:nvPr/>
          </p:nvSpPr>
          <p:spPr>
            <a:xfrm>
              <a:off x="6897292" y="3010951"/>
              <a:ext cx="61183" cy="37752"/>
            </a:xfrm>
            <a:custGeom>
              <a:avLst/>
              <a:gdLst/>
              <a:ahLst/>
              <a:cxnLst/>
              <a:rect l="l" t="t" r="r" b="b"/>
              <a:pathLst>
                <a:path w="3157" h="1948" extrusionOk="0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3;p57">
              <a:extLst>
                <a:ext uri="{FF2B5EF4-FFF2-40B4-BE49-F238E27FC236}">
                  <a16:creationId xmlns:a16="http://schemas.microsoft.com/office/drawing/2014/main" id="{134D167C-3BA6-4ABB-AB5D-3C31286DAFB0}"/>
                </a:ext>
              </a:extLst>
            </p:cNvPr>
            <p:cNvSpPr/>
            <p:nvPr/>
          </p:nvSpPr>
          <p:spPr>
            <a:xfrm>
              <a:off x="6755392" y="2874226"/>
              <a:ext cx="44090" cy="60000"/>
            </a:xfrm>
            <a:custGeom>
              <a:avLst/>
              <a:gdLst/>
              <a:ahLst/>
              <a:cxnLst/>
              <a:rect l="l" t="t" r="r" b="b"/>
              <a:pathLst>
                <a:path w="2275" h="3096" extrusionOk="0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4;p57">
              <a:extLst>
                <a:ext uri="{FF2B5EF4-FFF2-40B4-BE49-F238E27FC236}">
                  <a16:creationId xmlns:a16="http://schemas.microsoft.com/office/drawing/2014/main" id="{447117D1-DBE9-430D-828E-1F8A17F99BBC}"/>
                </a:ext>
              </a:extLst>
            </p:cNvPr>
            <p:cNvSpPr/>
            <p:nvPr/>
          </p:nvSpPr>
          <p:spPr>
            <a:xfrm>
              <a:off x="6767620" y="2901706"/>
              <a:ext cx="57481" cy="37869"/>
            </a:xfrm>
            <a:custGeom>
              <a:avLst/>
              <a:gdLst/>
              <a:ahLst/>
              <a:cxnLst/>
              <a:rect l="l" t="t" r="r" b="b"/>
              <a:pathLst>
                <a:path w="2966" h="1954" extrusionOk="0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5;p57">
              <a:extLst>
                <a:ext uri="{FF2B5EF4-FFF2-40B4-BE49-F238E27FC236}">
                  <a16:creationId xmlns:a16="http://schemas.microsoft.com/office/drawing/2014/main" id="{E0145FDB-EC05-4942-A26E-AE8E99F5515F}"/>
                </a:ext>
              </a:extLst>
            </p:cNvPr>
            <p:cNvSpPr/>
            <p:nvPr/>
          </p:nvSpPr>
          <p:spPr>
            <a:xfrm>
              <a:off x="6707620" y="2967502"/>
              <a:ext cx="51493" cy="40000"/>
            </a:xfrm>
            <a:custGeom>
              <a:avLst/>
              <a:gdLst/>
              <a:ahLst/>
              <a:cxnLst/>
              <a:rect l="l" t="t" r="r" b="b"/>
              <a:pathLst>
                <a:path w="2657" h="2064" extrusionOk="0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6;p57">
              <a:extLst>
                <a:ext uri="{FF2B5EF4-FFF2-40B4-BE49-F238E27FC236}">
                  <a16:creationId xmlns:a16="http://schemas.microsoft.com/office/drawing/2014/main" id="{4D9370F7-072E-47CC-9755-3E4B13608F6B}"/>
                </a:ext>
              </a:extLst>
            </p:cNvPr>
            <p:cNvSpPr/>
            <p:nvPr/>
          </p:nvSpPr>
          <p:spPr>
            <a:xfrm>
              <a:off x="6735546" y="3323822"/>
              <a:ext cx="33702" cy="34981"/>
            </a:xfrm>
            <a:custGeom>
              <a:avLst/>
              <a:gdLst/>
              <a:ahLst/>
              <a:cxnLst/>
              <a:rect l="l" t="t" r="r" b="b"/>
              <a:pathLst>
                <a:path w="1739" h="1805" extrusionOk="0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7;p57">
              <a:extLst>
                <a:ext uri="{FF2B5EF4-FFF2-40B4-BE49-F238E27FC236}">
                  <a16:creationId xmlns:a16="http://schemas.microsoft.com/office/drawing/2014/main" id="{BD69EF3C-A7AA-425D-9D45-9D4CBF4EEAE9}"/>
                </a:ext>
              </a:extLst>
            </p:cNvPr>
            <p:cNvSpPr/>
            <p:nvPr/>
          </p:nvSpPr>
          <p:spPr>
            <a:xfrm>
              <a:off x="8268369" y="2517265"/>
              <a:ext cx="141474" cy="99458"/>
            </a:xfrm>
            <a:custGeom>
              <a:avLst/>
              <a:gdLst/>
              <a:ahLst/>
              <a:cxnLst/>
              <a:rect l="l" t="t" r="r" b="b"/>
              <a:pathLst>
                <a:path w="7300" h="5132" extrusionOk="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8;p57">
              <a:extLst>
                <a:ext uri="{FF2B5EF4-FFF2-40B4-BE49-F238E27FC236}">
                  <a16:creationId xmlns:a16="http://schemas.microsoft.com/office/drawing/2014/main" id="{748C46F3-F6D5-4BD0-B56C-54017294BB97}"/>
                </a:ext>
              </a:extLst>
            </p:cNvPr>
            <p:cNvSpPr/>
            <p:nvPr/>
          </p:nvSpPr>
          <p:spPr>
            <a:xfrm>
              <a:off x="8356974" y="2765543"/>
              <a:ext cx="103625" cy="453434"/>
            </a:xfrm>
            <a:custGeom>
              <a:avLst/>
              <a:gdLst/>
              <a:ahLst/>
              <a:cxnLst/>
              <a:rect l="l" t="t" r="r" b="b"/>
              <a:pathLst>
                <a:path w="5347" h="23397" extrusionOk="0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9;p57">
              <a:extLst>
                <a:ext uri="{FF2B5EF4-FFF2-40B4-BE49-F238E27FC236}">
                  <a16:creationId xmlns:a16="http://schemas.microsoft.com/office/drawing/2014/main" id="{0F7DA157-8F27-4F33-81CA-9EE1D835F53B}"/>
                </a:ext>
              </a:extLst>
            </p:cNvPr>
            <p:cNvSpPr/>
            <p:nvPr/>
          </p:nvSpPr>
          <p:spPr>
            <a:xfrm>
              <a:off x="8319823" y="3215255"/>
              <a:ext cx="89322" cy="33024"/>
            </a:xfrm>
            <a:custGeom>
              <a:avLst/>
              <a:gdLst/>
              <a:ahLst/>
              <a:cxnLst/>
              <a:rect l="l" t="t" r="r" b="b"/>
              <a:pathLst>
                <a:path w="4609" h="1704" extrusionOk="0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60;p57">
              <a:extLst>
                <a:ext uri="{FF2B5EF4-FFF2-40B4-BE49-F238E27FC236}">
                  <a16:creationId xmlns:a16="http://schemas.microsoft.com/office/drawing/2014/main" id="{FE42F0C3-AA4F-411F-BBD7-18D0980A2B0E}"/>
                </a:ext>
              </a:extLst>
            </p:cNvPr>
            <p:cNvSpPr/>
            <p:nvPr/>
          </p:nvSpPr>
          <p:spPr>
            <a:xfrm>
              <a:off x="8441432" y="2762074"/>
              <a:ext cx="130621" cy="457135"/>
            </a:xfrm>
            <a:custGeom>
              <a:avLst/>
              <a:gdLst/>
              <a:ahLst/>
              <a:cxnLst/>
              <a:rect l="l" t="t" r="r" b="b"/>
              <a:pathLst>
                <a:path w="6740" h="23588" extrusionOk="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61;p57">
              <a:extLst>
                <a:ext uri="{FF2B5EF4-FFF2-40B4-BE49-F238E27FC236}">
                  <a16:creationId xmlns:a16="http://schemas.microsoft.com/office/drawing/2014/main" id="{C955A39B-8983-4671-B534-E8627D7F92B0}"/>
                </a:ext>
              </a:extLst>
            </p:cNvPr>
            <p:cNvSpPr/>
            <p:nvPr/>
          </p:nvSpPr>
          <p:spPr>
            <a:xfrm>
              <a:off x="8485270" y="3215488"/>
              <a:ext cx="88857" cy="32791"/>
            </a:xfrm>
            <a:custGeom>
              <a:avLst/>
              <a:gdLst/>
              <a:ahLst/>
              <a:cxnLst/>
              <a:rect l="l" t="t" r="r" b="b"/>
              <a:pathLst>
                <a:path w="4585" h="1692" extrusionOk="0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2;p57">
              <a:extLst>
                <a:ext uri="{FF2B5EF4-FFF2-40B4-BE49-F238E27FC236}">
                  <a16:creationId xmlns:a16="http://schemas.microsoft.com/office/drawing/2014/main" id="{631FCB70-E4B2-43B8-AC2C-7FC4E0716F4F}"/>
                </a:ext>
              </a:extLst>
            </p:cNvPr>
            <p:cNvSpPr/>
            <p:nvPr/>
          </p:nvSpPr>
          <p:spPr>
            <a:xfrm>
              <a:off x="8369203" y="2505037"/>
              <a:ext cx="174246" cy="296088"/>
            </a:xfrm>
            <a:custGeom>
              <a:avLst/>
              <a:gdLst/>
              <a:ahLst/>
              <a:cxnLst/>
              <a:rect l="l" t="t" r="r" b="b"/>
              <a:pathLst>
                <a:path w="8991" h="15278" extrusionOk="0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3;p57">
              <a:extLst>
                <a:ext uri="{FF2B5EF4-FFF2-40B4-BE49-F238E27FC236}">
                  <a16:creationId xmlns:a16="http://schemas.microsoft.com/office/drawing/2014/main" id="{289AD666-4250-4EDB-A39C-437EB358994A}"/>
                </a:ext>
              </a:extLst>
            </p:cNvPr>
            <p:cNvSpPr/>
            <p:nvPr/>
          </p:nvSpPr>
          <p:spPr>
            <a:xfrm>
              <a:off x="8400366" y="2384357"/>
              <a:ext cx="25155" cy="45233"/>
            </a:xfrm>
            <a:custGeom>
              <a:avLst/>
              <a:gdLst/>
              <a:ahLst/>
              <a:cxnLst/>
              <a:rect l="l" t="t" r="r" b="b"/>
              <a:pathLst>
                <a:path w="1298" h="2334" extrusionOk="0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4;p57">
              <a:extLst>
                <a:ext uri="{FF2B5EF4-FFF2-40B4-BE49-F238E27FC236}">
                  <a16:creationId xmlns:a16="http://schemas.microsoft.com/office/drawing/2014/main" id="{ADB720C6-7E12-4898-BF8C-4304725FDFA3}"/>
                </a:ext>
              </a:extLst>
            </p:cNvPr>
            <p:cNvSpPr/>
            <p:nvPr/>
          </p:nvSpPr>
          <p:spPr>
            <a:xfrm>
              <a:off x="8444669" y="2472110"/>
              <a:ext cx="41551" cy="44070"/>
            </a:xfrm>
            <a:custGeom>
              <a:avLst/>
              <a:gdLst/>
              <a:ahLst/>
              <a:cxnLst/>
              <a:rect l="l" t="t" r="r" b="b"/>
              <a:pathLst>
                <a:path w="2144" h="2274" extrusionOk="0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5;p57">
              <a:extLst>
                <a:ext uri="{FF2B5EF4-FFF2-40B4-BE49-F238E27FC236}">
                  <a16:creationId xmlns:a16="http://schemas.microsoft.com/office/drawing/2014/main" id="{56125080-7FC7-4F38-8283-7CD560A6E4BA}"/>
                </a:ext>
              </a:extLst>
            </p:cNvPr>
            <p:cNvSpPr/>
            <p:nvPr/>
          </p:nvSpPr>
          <p:spPr>
            <a:xfrm>
              <a:off x="8445347" y="2473428"/>
              <a:ext cx="31648" cy="24477"/>
            </a:xfrm>
            <a:custGeom>
              <a:avLst/>
              <a:gdLst/>
              <a:ahLst/>
              <a:cxnLst/>
              <a:rect l="l" t="t" r="r" b="b"/>
              <a:pathLst>
                <a:path w="1633" h="1263" extrusionOk="0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6;p57">
              <a:extLst>
                <a:ext uri="{FF2B5EF4-FFF2-40B4-BE49-F238E27FC236}">
                  <a16:creationId xmlns:a16="http://schemas.microsoft.com/office/drawing/2014/main" id="{5B1277BF-ADB9-42D3-B1F1-2AC6CDC49885}"/>
                </a:ext>
              </a:extLst>
            </p:cNvPr>
            <p:cNvSpPr/>
            <p:nvPr/>
          </p:nvSpPr>
          <p:spPr>
            <a:xfrm>
              <a:off x="8389048" y="2351159"/>
              <a:ext cx="127404" cy="128315"/>
            </a:xfrm>
            <a:custGeom>
              <a:avLst/>
              <a:gdLst/>
              <a:ahLst/>
              <a:cxnLst/>
              <a:rect l="l" t="t" r="r" b="b"/>
              <a:pathLst>
                <a:path w="6574" h="6621" extrusionOk="0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7;p57">
              <a:extLst>
                <a:ext uri="{FF2B5EF4-FFF2-40B4-BE49-F238E27FC236}">
                  <a16:creationId xmlns:a16="http://schemas.microsoft.com/office/drawing/2014/main" id="{37BE3D85-EF69-40BD-91DC-F9817A2A3B92}"/>
                </a:ext>
              </a:extLst>
            </p:cNvPr>
            <p:cNvSpPr/>
            <p:nvPr/>
          </p:nvSpPr>
          <p:spPr>
            <a:xfrm>
              <a:off x="8405676" y="2378815"/>
              <a:ext cx="98993" cy="109904"/>
            </a:xfrm>
            <a:custGeom>
              <a:avLst/>
              <a:gdLst/>
              <a:ahLst/>
              <a:cxnLst/>
              <a:rect l="l" t="t" r="r" b="b"/>
              <a:pathLst>
                <a:path w="5108" h="5671" extrusionOk="0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8;p57">
              <a:extLst>
                <a:ext uri="{FF2B5EF4-FFF2-40B4-BE49-F238E27FC236}">
                  <a16:creationId xmlns:a16="http://schemas.microsoft.com/office/drawing/2014/main" id="{7D32EE4D-D25E-4AA0-931B-BD7DE7E84C80}"/>
                </a:ext>
              </a:extLst>
            </p:cNvPr>
            <p:cNvSpPr/>
            <p:nvPr/>
          </p:nvSpPr>
          <p:spPr>
            <a:xfrm>
              <a:off x="8397905" y="2370074"/>
              <a:ext cx="115776" cy="65059"/>
            </a:xfrm>
            <a:custGeom>
              <a:avLst/>
              <a:gdLst/>
              <a:ahLst/>
              <a:cxnLst/>
              <a:rect l="l" t="t" r="r" b="b"/>
              <a:pathLst>
                <a:path w="5974" h="3357" extrusionOk="0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9;p57">
              <a:extLst>
                <a:ext uri="{FF2B5EF4-FFF2-40B4-BE49-F238E27FC236}">
                  <a16:creationId xmlns:a16="http://schemas.microsoft.com/office/drawing/2014/main" id="{6BF7BFEE-C980-43F2-9A41-090B461DAD2B}"/>
                </a:ext>
              </a:extLst>
            </p:cNvPr>
            <p:cNvSpPr/>
            <p:nvPr/>
          </p:nvSpPr>
          <p:spPr>
            <a:xfrm>
              <a:off x="8479960" y="2453583"/>
              <a:ext cx="18954" cy="25620"/>
            </a:xfrm>
            <a:custGeom>
              <a:avLst/>
              <a:gdLst/>
              <a:ahLst/>
              <a:cxnLst/>
              <a:rect l="l" t="t" r="r" b="b"/>
              <a:pathLst>
                <a:path w="978" h="1322" extrusionOk="0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70;p57">
              <a:extLst>
                <a:ext uri="{FF2B5EF4-FFF2-40B4-BE49-F238E27FC236}">
                  <a16:creationId xmlns:a16="http://schemas.microsoft.com/office/drawing/2014/main" id="{581ADDAA-90D5-43E3-A785-8BD3069987C0}"/>
                </a:ext>
              </a:extLst>
            </p:cNvPr>
            <p:cNvSpPr/>
            <p:nvPr/>
          </p:nvSpPr>
          <p:spPr>
            <a:xfrm>
              <a:off x="8481588" y="2429455"/>
              <a:ext cx="27713" cy="33392"/>
            </a:xfrm>
            <a:custGeom>
              <a:avLst/>
              <a:gdLst/>
              <a:ahLst/>
              <a:cxnLst/>
              <a:rect l="l" t="t" r="r" b="b"/>
              <a:pathLst>
                <a:path w="1430" h="1723" extrusionOk="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71;p57">
              <a:extLst>
                <a:ext uri="{FF2B5EF4-FFF2-40B4-BE49-F238E27FC236}">
                  <a16:creationId xmlns:a16="http://schemas.microsoft.com/office/drawing/2014/main" id="{9579D89E-5044-41BD-827B-126BF5245B9D}"/>
                </a:ext>
              </a:extLst>
            </p:cNvPr>
            <p:cNvSpPr/>
            <p:nvPr/>
          </p:nvSpPr>
          <p:spPr>
            <a:xfrm>
              <a:off x="8228233" y="2639786"/>
              <a:ext cx="81474" cy="60233"/>
            </a:xfrm>
            <a:custGeom>
              <a:avLst/>
              <a:gdLst/>
              <a:ahLst/>
              <a:cxnLst/>
              <a:rect l="l" t="t" r="r" b="b"/>
              <a:pathLst>
                <a:path w="4204" h="3108" extrusionOk="0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2;p57">
              <a:extLst>
                <a:ext uri="{FF2B5EF4-FFF2-40B4-BE49-F238E27FC236}">
                  <a16:creationId xmlns:a16="http://schemas.microsoft.com/office/drawing/2014/main" id="{D14D9D1D-746A-41F8-9267-F6BA8AAB21F2}"/>
                </a:ext>
              </a:extLst>
            </p:cNvPr>
            <p:cNvSpPr/>
            <p:nvPr/>
          </p:nvSpPr>
          <p:spPr>
            <a:xfrm>
              <a:off x="8204221" y="2386896"/>
              <a:ext cx="108237" cy="203761"/>
            </a:xfrm>
            <a:custGeom>
              <a:avLst/>
              <a:gdLst/>
              <a:ahLst/>
              <a:cxnLst/>
              <a:rect l="l" t="t" r="r" b="b"/>
              <a:pathLst>
                <a:path w="5585" h="10514" extrusionOk="0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3;p57">
              <a:extLst>
                <a:ext uri="{FF2B5EF4-FFF2-40B4-BE49-F238E27FC236}">
                  <a16:creationId xmlns:a16="http://schemas.microsoft.com/office/drawing/2014/main" id="{A278E1FE-7FAA-4B7A-9B59-5F6D6C98174E}"/>
                </a:ext>
              </a:extLst>
            </p:cNvPr>
            <p:cNvSpPr/>
            <p:nvPr/>
          </p:nvSpPr>
          <p:spPr>
            <a:xfrm>
              <a:off x="8185539" y="2410191"/>
              <a:ext cx="126920" cy="180467"/>
            </a:xfrm>
            <a:custGeom>
              <a:avLst/>
              <a:gdLst/>
              <a:ahLst/>
              <a:cxnLst/>
              <a:rect l="l" t="t" r="r" b="b"/>
              <a:pathLst>
                <a:path w="6549" h="9312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4;p57">
              <a:extLst>
                <a:ext uri="{FF2B5EF4-FFF2-40B4-BE49-F238E27FC236}">
                  <a16:creationId xmlns:a16="http://schemas.microsoft.com/office/drawing/2014/main" id="{F67F0474-9591-4839-B879-11A9057F2719}"/>
                </a:ext>
              </a:extLst>
            </p:cNvPr>
            <p:cNvSpPr/>
            <p:nvPr/>
          </p:nvSpPr>
          <p:spPr>
            <a:xfrm>
              <a:off x="8185539" y="2386896"/>
              <a:ext cx="126920" cy="142676"/>
            </a:xfrm>
            <a:custGeom>
              <a:avLst/>
              <a:gdLst/>
              <a:ahLst/>
              <a:cxnLst/>
              <a:rect l="l" t="t" r="r" b="b"/>
              <a:pathLst>
                <a:path w="6549" h="7362" extrusionOk="0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5;p57">
              <a:extLst>
                <a:ext uri="{FF2B5EF4-FFF2-40B4-BE49-F238E27FC236}">
                  <a16:creationId xmlns:a16="http://schemas.microsoft.com/office/drawing/2014/main" id="{F25E4BC6-6E7A-4C50-A142-86B3C786A409}"/>
                </a:ext>
              </a:extLst>
            </p:cNvPr>
            <p:cNvSpPr/>
            <p:nvPr/>
          </p:nvSpPr>
          <p:spPr>
            <a:xfrm>
              <a:off x="8228233" y="2631472"/>
              <a:ext cx="80543" cy="16647"/>
            </a:xfrm>
            <a:custGeom>
              <a:avLst/>
              <a:gdLst/>
              <a:ahLst/>
              <a:cxnLst/>
              <a:rect l="l" t="t" r="r" b="b"/>
              <a:pathLst>
                <a:path w="4156" h="859" extrusionOk="0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6;p57">
              <a:extLst>
                <a:ext uri="{FF2B5EF4-FFF2-40B4-BE49-F238E27FC236}">
                  <a16:creationId xmlns:a16="http://schemas.microsoft.com/office/drawing/2014/main" id="{2B00184B-1A28-448C-96AF-03371250B962}"/>
                </a:ext>
              </a:extLst>
            </p:cNvPr>
            <p:cNvSpPr/>
            <p:nvPr/>
          </p:nvSpPr>
          <p:spPr>
            <a:xfrm>
              <a:off x="8222690" y="2501568"/>
              <a:ext cx="47481" cy="137482"/>
            </a:xfrm>
            <a:custGeom>
              <a:avLst/>
              <a:gdLst/>
              <a:ahLst/>
              <a:cxnLst/>
              <a:rect l="l" t="t" r="r" b="b"/>
              <a:pathLst>
                <a:path w="2450" h="7094" extrusionOk="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7;p57">
              <a:extLst>
                <a:ext uri="{FF2B5EF4-FFF2-40B4-BE49-F238E27FC236}">
                  <a16:creationId xmlns:a16="http://schemas.microsoft.com/office/drawing/2014/main" id="{39625100-CEA2-4783-ADE9-166788448EAA}"/>
                </a:ext>
              </a:extLst>
            </p:cNvPr>
            <p:cNvSpPr/>
            <p:nvPr/>
          </p:nvSpPr>
          <p:spPr>
            <a:xfrm>
              <a:off x="8308757" y="2526490"/>
              <a:ext cx="252444" cy="157385"/>
            </a:xfrm>
            <a:custGeom>
              <a:avLst/>
              <a:gdLst/>
              <a:ahLst/>
              <a:cxnLst/>
              <a:rect l="l" t="t" r="r" b="b"/>
              <a:pathLst>
                <a:path w="13026" h="8121" extrusionOk="0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8;p57">
              <a:extLst>
                <a:ext uri="{FF2B5EF4-FFF2-40B4-BE49-F238E27FC236}">
                  <a16:creationId xmlns:a16="http://schemas.microsoft.com/office/drawing/2014/main" id="{9AD3F9BA-0DCE-4272-8650-7A5205640ECE}"/>
                </a:ext>
              </a:extLst>
            </p:cNvPr>
            <p:cNvSpPr/>
            <p:nvPr/>
          </p:nvSpPr>
          <p:spPr>
            <a:xfrm>
              <a:off x="8240403" y="2647402"/>
              <a:ext cx="74361" cy="51725"/>
            </a:xfrm>
            <a:custGeom>
              <a:avLst/>
              <a:gdLst/>
              <a:ahLst/>
              <a:cxnLst/>
              <a:rect l="l" t="t" r="r" b="b"/>
              <a:pathLst>
                <a:path w="3837" h="2669" extrusionOk="0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9;p57">
              <a:extLst>
                <a:ext uri="{FF2B5EF4-FFF2-40B4-BE49-F238E27FC236}">
                  <a16:creationId xmlns:a16="http://schemas.microsoft.com/office/drawing/2014/main" id="{1F13ED7F-2B1A-45E0-825A-6C1362247000}"/>
                </a:ext>
              </a:extLst>
            </p:cNvPr>
            <p:cNvSpPr/>
            <p:nvPr/>
          </p:nvSpPr>
          <p:spPr>
            <a:xfrm>
              <a:off x="8363215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80;p57">
              <a:extLst>
                <a:ext uri="{FF2B5EF4-FFF2-40B4-BE49-F238E27FC236}">
                  <a16:creationId xmlns:a16="http://schemas.microsoft.com/office/drawing/2014/main" id="{45CDA195-A1BC-4540-A70D-F1D24F4192D1}"/>
                </a:ext>
              </a:extLst>
            </p:cNvPr>
            <p:cNvSpPr/>
            <p:nvPr/>
          </p:nvSpPr>
          <p:spPr>
            <a:xfrm>
              <a:off x="8224996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81;p57">
              <a:extLst>
                <a:ext uri="{FF2B5EF4-FFF2-40B4-BE49-F238E27FC236}">
                  <a16:creationId xmlns:a16="http://schemas.microsoft.com/office/drawing/2014/main" id="{5AFE7148-E764-44E3-A49C-557B57AF1086}"/>
                </a:ext>
              </a:extLst>
            </p:cNvPr>
            <p:cNvSpPr/>
            <p:nvPr/>
          </p:nvSpPr>
          <p:spPr>
            <a:xfrm>
              <a:off x="8291450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2;p57">
              <a:extLst>
                <a:ext uri="{FF2B5EF4-FFF2-40B4-BE49-F238E27FC236}">
                  <a16:creationId xmlns:a16="http://schemas.microsoft.com/office/drawing/2014/main" id="{0AA71EBE-CB5B-42D0-8C8F-8870F04BF194}"/>
                </a:ext>
              </a:extLst>
            </p:cNvPr>
            <p:cNvSpPr/>
            <p:nvPr/>
          </p:nvSpPr>
          <p:spPr>
            <a:xfrm>
              <a:off x="8274609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3;p57">
              <a:extLst>
                <a:ext uri="{FF2B5EF4-FFF2-40B4-BE49-F238E27FC236}">
                  <a16:creationId xmlns:a16="http://schemas.microsoft.com/office/drawing/2014/main" id="{1F20E0ED-14CD-4FF6-9AC2-D72B9138B858}"/>
                </a:ext>
              </a:extLst>
            </p:cNvPr>
            <p:cNvSpPr/>
            <p:nvPr/>
          </p:nvSpPr>
          <p:spPr>
            <a:xfrm>
              <a:off x="8257768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4;p57">
              <a:extLst>
                <a:ext uri="{FF2B5EF4-FFF2-40B4-BE49-F238E27FC236}">
                  <a16:creationId xmlns:a16="http://schemas.microsoft.com/office/drawing/2014/main" id="{0ECAA938-265C-4C2A-B209-CBAB20AEC6B5}"/>
                </a:ext>
              </a:extLst>
            </p:cNvPr>
            <p:cNvSpPr/>
            <p:nvPr/>
          </p:nvSpPr>
          <p:spPr>
            <a:xfrm>
              <a:off x="8240927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5;p57">
              <a:extLst>
                <a:ext uri="{FF2B5EF4-FFF2-40B4-BE49-F238E27FC236}">
                  <a16:creationId xmlns:a16="http://schemas.microsoft.com/office/drawing/2014/main" id="{9CFD2247-C411-4190-9529-32A0BE936FEA}"/>
                </a:ext>
              </a:extLst>
            </p:cNvPr>
            <p:cNvSpPr/>
            <p:nvPr/>
          </p:nvSpPr>
          <p:spPr>
            <a:xfrm>
              <a:off x="8440502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6;p57">
              <a:extLst>
                <a:ext uri="{FF2B5EF4-FFF2-40B4-BE49-F238E27FC236}">
                  <a16:creationId xmlns:a16="http://schemas.microsoft.com/office/drawing/2014/main" id="{3C072E8B-B149-4B03-973D-D92037C5AEFC}"/>
                </a:ext>
              </a:extLst>
            </p:cNvPr>
            <p:cNvSpPr/>
            <p:nvPr/>
          </p:nvSpPr>
          <p:spPr>
            <a:xfrm>
              <a:off x="8578720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7;p57">
              <a:extLst>
                <a:ext uri="{FF2B5EF4-FFF2-40B4-BE49-F238E27FC236}">
                  <a16:creationId xmlns:a16="http://schemas.microsoft.com/office/drawing/2014/main" id="{1F94AC44-9246-41A3-B39D-925930AD5218}"/>
                </a:ext>
              </a:extLst>
            </p:cNvPr>
            <p:cNvSpPr/>
            <p:nvPr/>
          </p:nvSpPr>
          <p:spPr>
            <a:xfrm>
              <a:off x="8300210" y="3247562"/>
              <a:ext cx="295371" cy="42016"/>
            </a:xfrm>
            <a:custGeom>
              <a:avLst/>
              <a:gdLst/>
              <a:ahLst/>
              <a:cxnLst/>
              <a:rect l="l" t="t" r="r" b="b"/>
              <a:pathLst>
                <a:path w="15241" h="2168" extrusionOk="0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8;p57">
              <a:extLst>
                <a:ext uri="{FF2B5EF4-FFF2-40B4-BE49-F238E27FC236}">
                  <a16:creationId xmlns:a16="http://schemas.microsoft.com/office/drawing/2014/main" id="{593690F0-E361-46B0-8AA0-D0F0620F6A3C}"/>
                </a:ext>
              </a:extLst>
            </p:cNvPr>
            <p:cNvSpPr/>
            <p:nvPr/>
          </p:nvSpPr>
          <p:spPr>
            <a:xfrm>
              <a:off x="8458041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9;p57">
              <a:extLst>
                <a:ext uri="{FF2B5EF4-FFF2-40B4-BE49-F238E27FC236}">
                  <a16:creationId xmlns:a16="http://schemas.microsoft.com/office/drawing/2014/main" id="{66105F1E-8900-4C70-BB33-B49E75064632}"/>
                </a:ext>
              </a:extLst>
            </p:cNvPr>
            <p:cNvSpPr/>
            <p:nvPr/>
          </p:nvSpPr>
          <p:spPr>
            <a:xfrm>
              <a:off x="8474882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90;p57">
              <a:extLst>
                <a:ext uri="{FF2B5EF4-FFF2-40B4-BE49-F238E27FC236}">
                  <a16:creationId xmlns:a16="http://schemas.microsoft.com/office/drawing/2014/main" id="{57B749E4-C9C4-41E0-8035-35ACC8BBBBC5}"/>
                </a:ext>
              </a:extLst>
            </p:cNvPr>
            <p:cNvSpPr/>
            <p:nvPr/>
          </p:nvSpPr>
          <p:spPr>
            <a:xfrm>
              <a:off x="8491743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91;p57">
              <a:extLst>
                <a:ext uri="{FF2B5EF4-FFF2-40B4-BE49-F238E27FC236}">
                  <a16:creationId xmlns:a16="http://schemas.microsoft.com/office/drawing/2014/main" id="{F11C9512-E4DE-4722-B96B-D1D8F43AA9A1}"/>
                </a:ext>
              </a:extLst>
            </p:cNvPr>
            <p:cNvSpPr/>
            <p:nvPr/>
          </p:nvSpPr>
          <p:spPr>
            <a:xfrm>
              <a:off x="8508584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112461" y="1586003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Stela Georgieva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1"/>
          </p:nvPr>
        </p:nvSpPr>
        <p:spPr>
          <a:xfrm>
            <a:off x="2451931" y="170435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Scrum trainer</a:t>
            </a:r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4911711" y="1569424"/>
            <a:ext cx="2504527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Alexandra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Zheleva</a:t>
            </a:r>
            <a:endParaRPr lang="bg-BG" sz="18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5"/>
          </p:nvPr>
        </p:nvSpPr>
        <p:spPr>
          <a:xfrm>
            <a:off x="5039707" y="171212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Frontend developer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1996311" y="3767870"/>
            <a:ext cx="2391625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cs typeface="El Messiri"/>
              </a:rPr>
              <a:t>Alexander Popov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8"/>
          </p:nvPr>
        </p:nvSpPr>
        <p:spPr>
          <a:xfrm>
            <a:off x="2396952" y="3959091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039707" y="3771937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cs typeface="El Messiri"/>
              </a:rPr>
              <a:t>Nikoleta</a:t>
            </a:r>
            <a:r>
              <a:rPr lang="en-US" b="1" dirty="0">
                <a:latin typeface="El Messiri"/>
                <a:cs typeface="El Messiri"/>
              </a:rPr>
              <a:t> </a:t>
            </a:r>
            <a:r>
              <a:rPr lang="en-US" b="1" dirty="0" err="1">
                <a:latin typeface="El Messiri"/>
                <a:cs typeface="El Messiri"/>
              </a:rPr>
              <a:t>Ruseva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14"/>
          </p:nvPr>
        </p:nvSpPr>
        <p:spPr>
          <a:xfrm>
            <a:off x="5296738" y="3912494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31D317D-6D17-47EE-A74B-8672FDEB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" t="-1803" r="7327" b="15627"/>
          <a:stretch/>
        </p:blipFill>
        <p:spPr>
          <a:xfrm>
            <a:off x="2503384" y="518709"/>
            <a:ext cx="1155674" cy="11206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390F03-8394-4FBA-A17A-D133C30C1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20" b="28254"/>
          <a:stretch/>
        </p:blipFill>
        <p:spPr>
          <a:xfrm>
            <a:off x="5498688" y="522850"/>
            <a:ext cx="1158987" cy="1120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394F8-E451-40F8-A2DB-094CDBAAA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384" y="2495621"/>
            <a:ext cx="1155674" cy="119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B10560-B381-4A2B-B99C-DFBFA2CED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785" y="2626733"/>
            <a:ext cx="1155674" cy="11411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594315" y="507906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1"/>
          </p:nvPr>
        </p:nvSpPr>
        <p:spPr>
          <a:xfrm>
            <a:off x="594315" y="1644886"/>
            <a:ext cx="2020093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>
              <a:buSzPts val="1100"/>
            </a:pPr>
            <a:r>
              <a:rPr lang="en-US" sz="1600" dirty="0"/>
              <a:t>We assigned roles</a:t>
            </a:r>
            <a:endParaRPr lang="bg-BG" sz="1600" dirty="0"/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2"/>
          </p:nvPr>
        </p:nvSpPr>
        <p:spPr>
          <a:xfrm>
            <a:off x="2992849" y="1858622"/>
            <a:ext cx="2220886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/>
            <a:r>
              <a:rPr lang="en-US" sz="1600" dirty="0"/>
              <a:t>We came up with a name</a:t>
            </a:r>
            <a:endParaRPr sz="1600" dirty="0"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3"/>
          </p:nvPr>
        </p:nvSpPr>
        <p:spPr>
          <a:xfrm>
            <a:off x="4846478" y="128304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03</a:t>
            </a: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4"/>
          </p:nvPr>
        </p:nvSpPr>
        <p:spPr>
          <a:xfrm>
            <a:off x="660705" y="3431307"/>
            <a:ext cx="2241618" cy="29580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made the game</a:t>
            </a:r>
            <a:endParaRPr sz="1600" dirty="0"/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5"/>
          </p:nvPr>
        </p:nvSpPr>
        <p:spPr>
          <a:xfrm>
            <a:off x="548146" y="1391333"/>
            <a:ext cx="1025011" cy="27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6"/>
          </p:nvPr>
        </p:nvSpPr>
        <p:spPr>
          <a:xfrm>
            <a:off x="3173345" y="1346076"/>
            <a:ext cx="746830" cy="36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02</a:t>
            </a:r>
            <a:endParaRPr sz="2400" dirty="0"/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7"/>
          </p:nvPr>
        </p:nvSpPr>
        <p:spPr>
          <a:xfrm>
            <a:off x="5831411" y="1955737"/>
            <a:ext cx="2391525" cy="36146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chose the theme of the game</a:t>
            </a:r>
            <a:endParaRPr sz="16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8"/>
          </p:nvPr>
        </p:nvSpPr>
        <p:spPr>
          <a:xfrm>
            <a:off x="105756" y="2963628"/>
            <a:ext cx="1909793" cy="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04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5D9D5-9642-4553-BD39-1003E619D0F3}"/>
              </a:ext>
            </a:extLst>
          </p:cNvPr>
          <p:cNvSpPr txBox="1"/>
          <p:nvPr/>
        </p:nvSpPr>
        <p:spPr>
          <a:xfrm flipH="1">
            <a:off x="3298333" y="2997353"/>
            <a:ext cx="49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  <a:sym typeface="Oswald"/>
              </a:rPr>
              <a:t>05</a:t>
            </a:r>
            <a:endParaRPr lang="bg-BG" sz="18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0FAE3-4433-40F7-AC0D-4F70388D439F}"/>
              </a:ext>
            </a:extLst>
          </p:cNvPr>
          <p:cNvSpPr txBox="1"/>
          <p:nvPr/>
        </p:nvSpPr>
        <p:spPr>
          <a:xfrm>
            <a:off x="3209744" y="3415579"/>
            <a:ext cx="222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made a presentation and documentation</a:t>
            </a:r>
            <a:endParaRPr lang="bg-BG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37E91-1C09-491D-9892-9F56DF960CDC}"/>
              </a:ext>
            </a:extLst>
          </p:cNvPr>
          <p:cNvSpPr txBox="1"/>
          <p:nvPr/>
        </p:nvSpPr>
        <p:spPr>
          <a:xfrm>
            <a:off x="5687183" y="3044493"/>
            <a:ext cx="10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</a:rPr>
              <a:t>06</a:t>
            </a:r>
            <a:endParaRPr lang="bg-BG" sz="1800" dirty="0">
              <a:solidFill>
                <a:schemeClr val="dk1"/>
              </a:solidFill>
              <a:latin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69AA-C440-45B1-B86B-6AF209E8B0F2}"/>
              </a:ext>
            </a:extLst>
          </p:cNvPr>
          <p:cNvSpPr txBox="1"/>
          <p:nvPr/>
        </p:nvSpPr>
        <p:spPr>
          <a:xfrm>
            <a:off x="5834777" y="3465614"/>
            <a:ext cx="222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We practiced our presentation</a:t>
            </a:r>
            <a:endParaRPr lang="bg-BG" sz="1600" dirty="0"/>
          </a:p>
        </p:txBody>
      </p:sp>
      <p:grpSp>
        <p:nvGrpSpPr>
          <p:cNvPr id="34" name="Google Shape;965;p56">
            <a:extLst>
              <a:ext uri="{FF2B5EF4-FFF2-40B4-BE49-F238E27FC236}">
                <a16:creationId xmlns:a16="http://schemas.microsoft.com/office/drawing/2014/main" id="{410DCDBD-259D-4568-9C63-69154F5D525A}"/>
              </a:ext>
            </a:extLst>
          </p:cNvPr>
          <p:cNvGrpSpPr/>
          <p:nvPr/>
        </p:nvGrpSpPr>
        <p:grpSpPr>
          <a:xfrm>
            <a:off x="1256164" y="1460903"/>
            <a:ext cx="316993" cy="365745"/>
            <a:chOff x="-45286550" y="3200500"/>
            <a:chExt cx="263875" cy="299325"/>
          </a:xfrm>
        </p:grpSpPr>
        <p:sp>
          <p:nvSpPr>
            <p:cNvPr id="35" name="Google Shape;966;p56">
              <a:extLst>
                <a:ext uri="{FF2B5EF4-FFF2-40B4-BE49-F238E27FC236}">
                  <a16:creationId xmlns:a16="http://schemas.microsoft.com/office/drawing/2014/main" id="{27990131-BDEF-455E-96B2-CE21FF978510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7;p56">
              <a:extLst>
                <a:ext uri="{FF2B5EF4-FFF2-40B4-BE49-F238E27FC236}">
                  <a16:creationId xmlns:a16="http://schemas.microsoft.com/office/drawing/2014/main" id="{60E6453D-5D5F-4354-B3DA-346861EEB0E4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8;p56">
              <a:extLst>
                <a:ext uri="{FF2B5EF4-FFF2-40B4-BE49-F238E27FC236}">
                  <a16:creationId xmlns:a16="http://schemas.microsoft.com/office/drawing/2014/main" id="{4411EAFF-4DCF-461E-AF5F-A9692095B226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42;p56">
            <a:extLst>
              <a:ext uri="{FF2B5EF4-FFF2-40B4-BE49-F238E27FC236}">
                <a16:creationId xmlns:a16="http://schemas.microsoft.com/office/drawing/2014/main" id="{DE3E5380-F1BA-4A43-B402-F44A28BC5591}"/>
              </a:ext>
            </a:extLst>
          </p:cNvPr>
          <p:cNvGrpSpPr/>
          <p:nvPr/>
        </p:nvGrpSpPr>
        <p:grpSpPr>
          <a:xfrm>
            <a:off x="3758833" y="1434946"/>
            <a:ext cx="365751" cy="365745"/>
            <a:chOff x="-47892800" y="3200500"/>
            <a:chExt cx="301675" cy="299325"/>
          </a:xfrm>
        </p:grpSpPr>
        <p:sp>
          <p:nvSpPr>
            <p:cNvPr id="39" name="Google Shape;943;p56">
              <a:extLst>
                <a:ext uri="{FF2B5EF4-FFF2-40B4-BE49-F238E27FC236}">
                  <a16:creationId xmlns:a16="http://schemas.microsoft.com/office/drawing/2014/main" id="{A520BF92-422C-4794-B236-1BE1B6E9EABA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6">
              <a:extLst>
                <a:ext uri="{FF2B5EF4-FFF2-40B4-BE49-F238E27FC236}">
                  <a16:creationId xmlns:a16="http://schemas.microsoft.com/office/drawing/2014/main" id="{0C6A6985-D29B-46FC-ABA6-F28F43E3534F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6">
              <a:extLst>
                <a:ext uri="{FF2B5EF4-FFF2-40B4-BE49-F238E27FC236}">
                  <a16:creationId xmlns:a16="http://schemas.microsoft.com/office/drawing/2014/main" id="{C4E2F9FD-2198-4211-8D84-76D447039411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6">
              <a:extLst>
                <a:ext uri="{FF2B5EF4-FFF2-40B4-BE49-F238E27FC236}">
                  <a16:creationId xmlns:a16="http://schemas.microsoft.com/office/drawing/2014/main" id="{3C19B910-CF22-4547-B012-0231D14649AD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6">
              <a:extLst>
                <a:ext uri="{FF2B5EF4-FFF2-40B4-BE49-F238E27FC236}">
                  <a16:creationId xmlns:a16="http://schemas.microsoft.com/office/drawing/2014/main" id="{3A3B575A-FBBD-4AA7-920E-EA84E3813AAD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6">
              <a:extLst>
                <a:ext uri="{FF2B5EF4-FFF2-40B4-BE49-F238E27FC236}">
                  <a16:creationId xmlns:a16="http://schemas.microsoft.com/office/drawing/2014/main" id="{AAD9D69F-3B94-43A0-B9C5-BE1B54407178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58;p56">
            <a:extLst>
              <a:ext uri="{FF2B5EF4-FFF2-40B4-BE49-F238E27FC236}">
                <a16:creationId xmlns:a16="http://schemas.microsoft.com/office/drawing/2014/main" id="{DFE047D8-87AC-4A3F-908A-EBFA35FD22FD}"/>
              </a:ext>
            </a:extLst>
          </p:cNvPr>
          <p:cNvGrpSpPr/>
          <p:nvPr/>
        </p:nvGrpSpPr>
        <p:grpSpPr>
          <a:xfrm>
            <a:off x="6418696" y="1333550"/>
            <a:ext cx="365774" cy="365745"/>
            <a:chOff x="-47155575" y="3200500"/>
            <a:chExt cx="300875" cy="299325"/>
          </a:xfrm>
        </p:grpSpPr>
        <p:sp>
          <p:nvSpPr>
            <p:cNvPr id="46" name="Google Shape;959;p56">
              <a:extLst>
                <a:ext uri="{FF2B5EF4-FFF2-40B4-BE49-F238E27FC236}">
                  <a16:creationId xmlns:a16="http://schemas.microsoft.com/office/drawing/2014/main" id="{EAE10AAB-5EC0-4AB0-BD8D-BBFEA471A9BB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0;p56">
              <a:extLst>
                <a:ext uri="{FF2B5EF4-FFF2-40B4-BE49-F238E27FC236}">
                  <a16:creationId xmlns:a16="http://schemas.microsoft.com/office/drawing/2014/main" id="{CF3B3A9F-9029-4C6C-A15D-BC495F3A7116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1;p56">
              <a:extLst>
                <a:ext uri="{FF2B5EF4-FFF2-40B4-BE49-F238E27FC236}">
                  <a16:creationId xmlns:a16="http://schemas.microsoft.com/office/drawing/2014/main" id="{A333FC05-2491-447E-8E44-01AB61DB6899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2;p56">
              <a:extLst>
                <a:ext uri="{FF2B5EF4-FFF2-40B4-BE49-F238E27FC236}">
                  <a16:creationId xmlns:a16="http://schemas.microsoft.com/office/drawing/2014/main" id="{AE3161FA-32F0-427C-97CB-79DB0267D4B4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;p56">
              <a:extLst>
                <a:ext uri="{FF2B5EF4-FFF2-40B4-BE49-F238E27FC236}">
                  <a16:creationId xmlns:a16="http://schemas.microsoft.com/office/drawing/2014/main" id="{513293D3-5705-4A43-BBD6-90C18827FA1F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64;p56">
              <a:extLst>
                <a:ext uri="{FF2B5EF4-FFF2-40B4-BE49-F238E27FC236}">
                  <a16:creationId xmlns:a16="http://schemas.microsoft.com/office/drawing/2014/main" id="{6E7D3B1C-CD40-4134-B90E-54EF351B079E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955;p56">
            <a:extLst>
              <a:ext uri="{FF2B5EF4-FFF2-40B4-BE49-F238E27FC236}">
                <a16:creationId xmlns:a16="http://schemas.microsoft.com/office/drawing/2014/main" id="{592B8C2E-E531-4463-87DE-8ABDF559B589}"/>
              </a:ext>
            </a:extLst>
          </p:cNvPr>
          <p:cNvGrpSpPr/>
          <p:nvPr/>
        </p:nvGrpSpPr>
        <p:grpSpPr>
          <a:xfrm>
            <a:off x="1320494" y="3005844"/>
            <a:ext cx="414520" cy="365764"/>
            <a:chOff x="-45674075" y="3586425"/>
            <a:chExt cx="300900" cy="265450"/>
          </a:xfrm>
        </p:grpSpPr>
        <p:sp>
          <p:nvSpPr>
            <p:cNvPr id="53" name="Google Shape;956;p56">
              <a:extLst>
                <a:ext uri="{FF2B5EF4-FFF2-40B4-BE49-F238E27FC236}">
                  <a16:creationId xmlns:a16="http://schemas.microsoft.com/office/drawing/2014/main" id="{B61C581D-A085-4CB4-9F40-709643DEC98A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7;p56">
              <a:extLst>
                <a:ext uri="{FF2B5EF4-FFF2-40B4-BE49-F238E27FC236}">
                  <a16:creationId xmlns:a16="http://schemas.microsoft.com/office/drawing/2014/main" id="{027F1D36-1614-4CEF-8AC1-6D6FC6442625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49;p56">
            <a:extLst>
              <a:ext uri="{FF2B5EF4-FFF2-40B4-BE49-F238E27FC236}">
                <a16:creationId xmlns:a16="http://schemas.microsoft.com/office/drawing/2014/main" id="{4E6FEA61-C66A-482D-9AC8-93F123B6EB4E}"/>
              </a:ext>
            </a:extLst>
          </p:cNvPr>
          <p:cNvGrpSpPr/>
          <p:nvPr/>
        </p:nvGrpSpPr>
        <p:grpSpPr>
          <a:xfrm>
            <a:off x="3765467" y="3048071"/>
            <a:ext cx="475478" cy="365754"/>
            <a:chOff x="-47523400" y="3973950"/>
            <a:chExt cx="300100" cy="228425"/>
          </a:xfrm>
        </p:grpSpPr>
        <p:sp>
          <p:nvSpPr>
            <p:cNvPr id="56" name="Google Shape;950;p56">
              <a:extLst>
                <a:ext uri="{FF2B5EF4-FFF2-40B4-BE49-F238E27FC236}">
                  <a16:creationId xmlns:a16="http://schemas.microsoft.com/office/drawing/2014/main" id="{FFD67039-3FD0-4F6B-9086-89797B741E26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1;p56">
              <a:extLst>
                <a:ext uri="{FF2B5EF4-FFF2-40B4-BE49-F238E27FC236}">
                  <a16:creationId xmlns:a16="http://schemas.microsoft.com/office/drawing/2014/main" id="{76F424BB-BE51-4D57-9523-1B3E089A028B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2;p56">
              <a:extLst>
                <a:ext uri="{FF2B5EF4-FFF2-40B4-BE49-F238E27FC236}">
                  <a16:creationId xmlns:a16="http://schemas.microsoft.com/office/drawing/2014/main" id="{10B294A4-8F76-4005-B684-37A58BC7EB14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3;p56">
              <a:extLst>
                <a:ext uri="{FF2B5EF4-FFF2-40B4-BE49-F238E27FC236}">
                  <a16:creationId xmlns:a16="http://schemas.microsoft.com/office/drawing/2014/main" id="{1F7DE2D9-69EB-4BE9-A645-F2B870C7AC66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4;p56">
              <a:extLst>
                <a:ext uri="{FF2B5EF4-FFF2-40B4-BE49-F238E27FC236}">
                  <a16:creationId xmlns:a16="http://schemas.microsoft.com/office/drawing/2014/main" id="{83C684CD-9646-48DE-A4DA-DE03C80374A4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36;p56">
            <a:extLst>
              <a:ext uri="{FF2B5EF4-FFF2-40B4-BE49-F238E27FC236}">
                <a16:creationId xmlns:a16="http://schemas.microsoft.com/office/drawing/2014/main" id="{3169FAC4-E745-458B-9491-B22E0F0B2407}"/>
              </a:ext>
            </a:extLst>
          </p:cNvPr>
          <p:cNvGrpSpPr/>
          <p:nvPr/>
        </p:nvGrpSpPr>
        <p:grpSpPr>
          <a:xfrm>
            <a:off x="6408141" y="3113848"/>
            <a:ext cx="365762" cy="365762"/>
            <a:chOff x="-44924250" y="3206000"/>
            <a:chExt cx="300100" cy="300125"/>
          </a:xfrm>
        </p:grpSpPr>
        <p:sp>
          <p:nvSpPr>
            <p:cNvPr id="62" name="Google Shape;937;p56">
              <a:extLst>
                <a:ext uri="{FF2B5EF4-FFF2-40B4-BE49-F238E27FC236}">
                  <a16:creationId xmlns:a16="http://schemas.microsoft.com/office/drawing/2014/main" id="{9D1E9B16-9E0D-4709-8AC7-3F16BECE06C1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8;p56">
              <a:extLst>
                <a:ext uri="{FF2B5EF4-FFF2-40B4-BE49-F238E27FC236}">
                  <a16:creationId xmlns:a16="http://schemas.microsoft.com/office/drawing/2014/main" id="{EE530403-14D1-4ACC-8AA2-E78414DE24E4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9;p56">
              <a:extLst>
                <a:ext uri="{FF2B5EF4-FFF2-40B4-BE49-F238E27FC236}">
                  <a16:creationId xmlns:a16="http://schemas.microsoft.com/office/drawing/2014/main" id="{0A8A94F7-99EA-4771-83F2-2867C6B5145F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0;p56">
              <a:extLst>
                <a:ext uri="{FF2B5EF4-FFF2-40B4-BE49-F238E27FC236}">
                  <a16:creationId xmlns:a16="http://schemas.microsoft.com/office/drawing/2014/main" id="{D210821B-9E47-4F05-B745-68E3B4630B86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41;p56">
              <a:extLst>
                <a:ext uri="{FF2B5EF4-FFF2-40B4-BE49-F238E27FC236}">
                  <a16:creationId xmlns:a16="http://schemas.microsoft.com/office/drawing/2014/main" id="{3CE08205-4A7E-4C61-843C-55F59E10175A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935240" y="108857"/>
            <a:ext cx="182973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game</a:t>
            </a:r>
            <a:endParaRPr sz="3600" dirty="0"/>
          </a:p>
        </p:txBody>
      </p:sp>
      <p:grpSp>
        <p:nvGrpSpPr>
          <p:cNvPr id="8" name="Google Shape;2315;p58">
            <a:extLst>
              <a:ext uri="{FF2B5EF4-FFF2-40B4-BE49-F238E27FC236}">
                <a16:creationId xmlns:a16="http://schemas.microsoft.com/office/drawing/2014/main" id="{350F7A2F-B0B7-438B-B0C6-FF44B89A0005}"/>
              </a:ext>
            </a:extLst>
          </p:cNvPr>
          <p:cNvGrpSpPr/>
          <p:nvPr/>
        </p:nvGrpSpPr>
        <p:grpSpPr>
          <a:xfrm>
            <a:off x="8098348" y="2571750"/>
            <a:ext cx="1045652" cy="2536945"/>
            <a:chOff x="2875050" y="666550"/>
            <a:chExt cx="1854650" cy="4499725"/>
          </a:xfrm>
        </p:grpSpPr>
        <p:sp>
          <p:nvSpPr>
            <p:cNvPr id="9" name="Google Shape;2316;p58">
              <a:extLst>
                <a:ext uri="{FF2B5EF4-FFF2-40B4-BE49-F238E27FC236}">
                  <a16:creationId xmlns:a16="http://schemas.microsoft.com/office/drawing/2014/main" id="{E1A2FF1B-0FE9-44EE-894C-E2D77EE53B5D}"/>
                </a:ext>
              </a:extLst>
            </p:cNvPr>
            <p:cNvSpPr/>
            <p:nvPr/>
          </p:nvSpPr>
          <p:spPr>
            <a:xfrm>
              <a:off x="3978450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17;p58">
              <a:extLst>
                <a:ext uri="{FF2B5EF4-FFF2-40B4-BE49-F238E27FC236}">
                  <a16:creationId xmlns:a16="http://schemas.microsoft.com/office/drawing/2014/main" id="{608B7357-0DEC-4658-86F0-3CAFA08A5137}"/>
                </a:ext>
              </a:extLst>
            </p:cNvPr>
            <p:cNvSpPr/>
            <p:nvPr/>
          </p:nvSpPr>
          <p:spPr>
            <a:xfrm>
              <a:off x="4128475" y="4871550"/>
              <a:ext cx="168800" cy="192025"/>
            </a:xfrm>
            <a:custGeom>
              <a:avLst/>
              <a:gdLst/>
              <a:ahLst/>
              <a:cxnLst/>
              <a:rect l="l" t="t" r="r" b="b"/>
              <a:pathLst>
                <a:path w="6752" h="7681" extrusionOk="0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18;p58">
              <a:extLst>
                <a:ext uri="{FF2B5EF4-FFF2-40B4-BE49-F238E27FC236}">
                  <a16:creationId xmlns:a16="http://schemas.microsoft.com/office/drawing/2014/main" id="{3D159286-C272-4503-99F0-18378219C1D9}"/>
                </a:ext>
              </a:extLst>
            </p:cNvPr>
            <p:cNvSpPr/>
            <p:nvPr/>
          </p:nvSpPr>
          <p:spPr>
            <a:xfrm>
              <a:off x="3620675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9;p58">
              <a:extLst>
                <a:ext uri="{FF2B5EF4-FFF2-40B4-BE49-F238E27FC236}">
                  <a16:creationId xmlns:a16="http://schemas.microsoft.com/office/drawing/2014/main" id="{CBE68D3F-F782-443F-B130-0FA5FE785D35}"/>
                </a:ext>
              </a:extLst>
            </p:cNvPr>
            <p:cNvSpPr/>
            <p:nvPr/>
          </p:nvSpPr>
          <p:spPr>
            <a:xfrm>
              <a:off x="3770700" y="4871550"/>
              <a:ext cx="162850" cy="192925"/>
            </a:xfrm>
            <a:custGeom>
              <a:avLst/>
              <a:gdLst/>
              <a:ahLst/>
              <a:cxnLst/>
              <a:rect l="l" t="t" r="r" b="b"/>
              <a:pathLst>
                <a:path w="6514" h="7717" extrusionOk="0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0;p58">
              <a:extLst>
                <a:ext uri="{FF2B5EF4-FFF2-40B4-BE49-F238E27FC236}">
                  <a16:creationId xmlns:a16="http://schemas.microsoft.com/office/drawing/2014/main" id="{334402E8-D2AB-4A3B-A36D-C34A1B8EB492}"/>
                </a:ext>
              </a:extLst>
            </p:cNvPr>
            <p:cNvSpPr/>
            <p:nvPr/>
          </p:nvSpPr>
          <p:spPr>
            <a:xfrm>
              <a:off x="3521550" y="2254575"/>
              <a:ext cx="1000450" cy="2769250"/>
            </a:xfrm>
            <a:custGeom>
              <a:avLst/>
              <a:gdLst/>
              <a:ahLst/>
              <a:cxnLst/>
              <a:rect l="l" t="t" r="r" b="b"/>
              <a:pathLst>
                <a:path w="40018" h="110770" extrusionOk="0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21;p58">
              <a:extLst>
                <a:ext uri="{FF2B5EF4-FFF2-40B4-BE49-F238E27FC236}">
                  <a16:creationId xmlns:a16="http://schemas.microsoft.com/office/drawing/2014/main" id="{D03CCB12-8D70-4F26-838F-4CC29F4289E4}"/>
                </a:ext>
              </a:extLst>
            </p:cNvPr>
            <p:cNvSpPr/>
            <p:nvPr/>
          </p:nvSpPr>
          <p:spPr>
            <a:xfrm>
              <a:off x="2949350" y="1305625"/>
              <a:ext cx="925550" cy="1216925"/>
            </a:xfrm>
            <a:custGeom>
              <a:avLst/>
              <a:gdLst/>
              <a:ahLst/>
              <a:cxnLst/>
              <a:rect l="l" t="t" r="r" b="b"/>
              <a:pathLst>
                <a:path w="37022" h="48677" extrusionOk="0">
                  <a:moveTo>
                    <a:pt x="31140" y="1"/>
                  </a:moveTo>
                  <a:cubicBezTo>
                    <a:pt x="31108" y="1"/>
                    <a:pt x="31077" y="1"/>
                    <a:pt x="31045" y="1"/>
                  </a:cubicBezTo>
                  <a:cubicBezTo>
                    <a:pt x="28282" y="61"/>
                    <a:pt x="26092" y="2359"/>
                    <a:pt x="26151" y="5121"/>
                  </a:cubicBezTo>
                  <a:lnTo>
                    <a:pt x="26151" y="5264"/>
                  </a:lnTo>
                  <a:cubicBezTo>
                    <a:pt x="26246" y="9455"/>
                    <a:pt x="26377" y="13860"/>
                    <a:pt x="26318" y="18051"/>
                  </a:cubicBezTo>
                  <a:cubicBezTo>
                    <a:pt x="26294" y="20171"/>
                    <a:pt x="26211" y="22254"/>
                    <a:pt x="26056" y="24254"/>
                  </a:cubicBezTo>
                  <a:cubicBezTo>
                    <a:pt x="25865" y="26243"/>
                    <a:pt x="25615" y="28207"/>
                    <a:pt x="25163" y="29684"/>
                  </a:cubicBezTo>
                  <a:cubicBezTo>
                    <a:pt x="25056" y="30053"/>
                    <a:pt x="24937" y="30362"/>
                    <a:pt x="24830" y="30636"/>
                  </a:cubicBezTo>
                  <a:cubicBezTo>
                    <a:pt x="24722" y="30850"/>
                    <a:pt x="24651" y="31065"/>
                    <a:pt x="24472" y="31327"/>
                  </a:cubicBezTo>
                  <a:cubicBezTo>
                    <a:pt x="24139" y="31874"/>
                    <a:pt x="23568" y="32529"/>
                    <a:pt x="22913" y="33172"/>
                  </a:cubicBezTo>
                  <a:cubicBezTo>
                    <a:pt x="21591" y="34470"/>
                    <a:pt x="19984" y="35792"/>
                    <a:pt x="18293" y="37030"/>
                  </a:cubicBezTo>
                  <a:cubicBezTo>
                    <a:pt x="14900" y="39566"/>
                    <a:pt x="11173" y="41971"/>
                    <a:pt x="7518" y="44435"/>
                  </a:cubicBezTo>
                  <a:lnTo>
                    <a:pt x="7446" y="44483"/>
                  </a:lnTo>
                  <a:cubicBezTo>
                    <a:pt x="7423" y="44495"/>
                    <a:pt x="7399" y="44531"/>
                    <a:pt x="7375" y="44554"/>
                  </a:cubicBezTo>
                  <a:cubicBezTo>
                    <a:pt x="6863" y="44888"/>
                    <a:pt x="5482" y="45769"/>
                    <a:pt x="5089" y="45769"/>
                  </a:cubicBezTo>
                  <a:cubicBezTo>
                    <a:pt x="5073" y="45769"/>
                    <a:pt x="5056" y="45769"/>
                    <a:pt x="5038" y="45769"/>
                  </a:cubicBezTo>
                  <a:cubicBezTo>
                    <a:pt x="4220" y="45769"/>
                    <a:pt x="2285" y="46041"/>
                    <a:pt x="2005" y="46507"/>
                  </a:cubicBezTo>
                  <a:cubicBezTo>
                    <a:pt x="1720" y="46971"/>
                    <a:pt x="3636" y="47483"/>
                    <a:pt x="3636" y="47483"/>
                  </a:cubicBezTo>
                  <a:cubicBezTo>
                    <a:pt x="3636" y="47483"/>
                    <a:pt x="196" y="48067"/>
                    <a:pt x="65" y="48436"/>
                  </a:cubicBezTo>
                  <a:cubicBezTo>
                    <a:pt x="0" y="48619"/>
                    <a:pt x="1254" y="48676"/>
                    <a:pt x="2836" y="48676"/>
                  </a:cubicBezTo>
                  <a:cubicBezTo>
                    <a:pt x="5069" y="48676"/>
                    <a:pt x="7956" y="48561"/>
                    <a:pt x="8709" y="48519"/>
                  </a:cubicBezTo>
                  <a:cubicBezTo>
                    <a:pt x="8732" y="48519"/>
                    <a:pt x="8756" y="48507"/>
                    <a:pt x="8792" y="48507"/>
                  </a:cubicBezTo>
                  <a:cubicBezTo>
                    <a:pt x="8851" y="48507"/>
                    <a:pt x="8899" y="48507"/>
                    <a:pt x="8899" y="48495"/>
                  </a:cubicBezTo>
                  <a:cubicBezTo>
                    <a:pt x="8994" y="48484"/>
                    <a:pt x="9078" y="48484"/>
                    <a:pt x="9173" y="48460"/>
                  </a:cubicBezTo>
                  <a:cubicBezTo>
                    <a:pt x="13757" y="47436"/>
                    <a:pt x="18067" y="45936"/>
                    <a:pt x="22377" y="43912"/>
                  </a:cubicBezTo>
                  <a:cubicBezTo>
                    <a:pt x="24520" y="42864"/>
                    <a:pt x="26663" y="41745"/>
                    <a:pt x="28771" y="40173"/>
                  </a:cubicBezTo>
                  <a:cubicBezTo>
                    <a:pt x="29830" y="39375"/>
                    <a:pt x="30890" y="38506"/>
                    <a:pt x="31961" y="37304"/>
                  </a:cubicBezTo>
                  <a:cubicBezTo>
                    <a:pt x="32497" y="36708"/>
                    <a:pt x="33021" y="35970"/>
                    <a:pt x="33450" y="35208"/>
                  </a:cubicBezTo>
                  <a:cubicBezTo>
                    <a:pt x="33855" y="34482"/>
                    <a:pt x="34188" y="33779"/>
                    <a:pt x="34462" y="33089"/>
                  </a:cubicBezTo>
                  <a:cubicBezTo>
                    <a:pt x="35521" y="30362"/>
                    <a:pt x="36021" y="27886"/>
                    <a:pt x="36355" y="25445"/>
                  </a:cubicBezTo>
                  <a:cubicBezTo>
                    <a:pt x="36700" y="23004"/>
                    <a:pt x="36867" y="20623"/>
                    <a:pt x="36914" y="18266"/>
                  </a:cubicBezTo>
                  <a:cubicBezTo>
                    <a:pt x="37022" y="13539"/>
                    <a:pt x="36807" y="9003"/>
                    <a:pt x="36117" y="4288"/>
                  </a:cubicBezTo>
                  <a:cubicBezTo>
                    <a:pt x="35764" y="1854"/>
                    <a:pt x="33658" y="1"/>
                    <a:pt x="31140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2;p58">
              <a:extLst>
                <a:ext uri="{FF2B5EF4-FFF2-40B4-BE49-F238E27FC236}">
                  <a16:creationId xmlns:a16="http://schemas.microsoft.com/office/drawing/2014/main" id="{723CA08F-900C-481E-A0DD-6DBAB7D81E91}"/>
                </a:ext>
              </a:extLst>
            </p:cNvPr>
            <p:cNvSpPr/>
            <p:nvPr/>
          </p:nvSpPr>
          <p:spPr>
            <a:xfrm>
              <a:off x="3130725" y="1296000"/>
              <a:ext cx="783175" cy="1274550"/>
            </a:xfrm>
            <a:custGeom>
              <a:avLst/>
              <a:gdLst/>
              <a:ahLst/>
              <a:cxnLst/>
              <a:rect l="l" t="t" r="r" b="b"/>
              <a:pathLst>
                <a:path w="31327" h="50982" extrusionOk="0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23;p58">
              <a:extLst>
                <a:ext uri="{FF2B5EF4-FFF2-40B4-BE49-F238E27FC236}">
                  <a16:creationId xmlns:a16="http://schemas.microsoft.com/office/drawing/2014/main" id="{90788CA2-CCF3-47EC-9B5D-9B83B23281D0}"/>
                </a:ext>
              </a:extLst>
            </p:cNvPr>
            <p:cNvSpPr/>
            <p:nvPr/>
          </p:nvSpPr>
          <p:spPr>
            <a:xfrm>
              <a:off x="3860600" y="1062475"/>
              <a:ext cx="169375" cy="224450"/>
            </a:xfrm>
            <a:custGeom>
              <a:avLst/>
              <a:gdLst/>
              <a:ahLst/>
              <a:cxnLst/>
              <a:rect l="l" t="t" r="r" b="b"/>
              <a:pathLst>
                <a:path w="6775" h="8978" extrusionOk="0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4;p58">
              <a:extLst>
                <a:ext uri="{FF2B5EF4-FFF2-40B4-BE49-F238E27FC236}">
                  <a16:creationId xmlns:a16="http://schemas.microsoft.com/office/drawing/2014/main" id="{3ED92214-B692-4420-B05B-DCC1AC705B23}"/>
                </a:ext>
              </a:extLst>
            </p:cNvPr>
            <p:cNvSpPr/>
            <p:nvPr/>
          </p:nvSpPr>
          <p:spPr>
            <a:xfrm>
              <a:off x="3860600" y="1109500"/>
              <a:ext cx="141100" cy="71950"/>
            </a:xfrm>
            <a:custGeom>
              <a:avLst/>
              <a:gdLst/>
              <a:ahLst/>
              <a:cxnLst/>
              <a:rect l="l" t="t" r="r" b="b"/>
              <a:pathLst>
                <a:path w="5644" h="2878" extrusionOk="0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5;p58">
              <a:extLst>
                <a:ext uri="{FF2B5EF4-FFF2-40B4-BE49-F238E27FC236}">
                  <a16:creationId xmlns:a16="http://schemas.microsoft.com/office/drawing/2014/main" id="{5B69479D-6637-4441-AE6B-D68748C18E84}"/>
                </a:ext>
              </a:extLst>
            </p:cNvPr>
            <p:cNvSpPr/>
            <p:nvPr/>
          </p:nvSpPr>
          <p:spPr>
            <a:xfrm>
              <a:off x="3559650" y="1147475"/>
              <a:ext cx="802525" cy="1134375"/>
            </a:xfrm>
            <a:custGeom>
              <a:avLst/>
              <a:gdLst/>
              <a:ahLst/>
              <a:cxnLst/>
              <a:rect l="l" t="t" r="r" b="b"/>
              <a:pathLst>
                <a:path w="32101" h="45375" extrusionOk="0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6;p58">
              <a:extLst>
                <a:ext uri="{FF2B5EF4-FFF2-40B4-BE49-F238E27FC236}">
                  <a16:creationId xmlns:a16="http://schemas.microsoft.com/office/drawing/2014/main" id="{EDD01950-3152-4695-B60B-B2A8CE25616C}"/>
                </a:ext>
              </a:extLst>
            </p:cNvPr>
            <p:cNvSpPr/>
            <p:nvPr/>
          </p:nvSpPr>
          <p:spPr>
            <a:xfrm>
              <a:off x="3315875" y="1399100"/>
              <a:ext cx="328650" cy="497425"/>
            </a:xfrm>
            <a:custGeom>
              <a:avLst/>
              <a:gdLst/>
              <a:ahLst/>
              <a:cxnLst/>
              <a:rect l="l" t="t" r="r" b="b"/>
              <a:pathLst>
                <a:path w="13146" h="19897" extrusionOk="0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7;p58">
              <a:extLst>
                <a:ext uri="{FF2B5EF4-FFF2-40B4-BE49-F238E27FC236}">
                  <a16:creationId xmlns:a16="http://schemas.microsoft.com/office/drawing/2014/main" id="{285F5BE1-02A1-4226-AD71-2BE21E2B69D8}"/>
                </a:ext>
              </a:extLst>
            </p:cNvPr>
            <p:cNvSpPr/>
            <p:nvPr/>
          </p:nvSpPr>
          <p:spPr>
            <a:xfrm>
              <a:off x="3971325" y="1343150"/>
              <a:ext cx="285475" cy="509625"/>
            </a:xfrm>
            <a:custGeom>
              <a:avLst/>
              <a:gdLst/>
              <a:ahLst/>
              <a:cxnLst/>
              <a:rect l="l" t="t" r="r" b="b"/>
              <a:pathLst>
                <a:path w="11419" h="20385" extrusionOk="0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8;p58">
              <a:extLst>
                <a:ext uri="{FF2B5EF4-FFF2-40B4-BE49-F238E27FC236}">
                  <a16:creationId xmlns:a16="http://schemas.microsoft.com/office/drawing/2014/main" id="{77320A3C-CAFB-4672-8EAE-C4480ABC7DEE}"/>
                </a:ext>
              </a:extLst>
            </p:cNvPr>
            <p:cNvSpPr/>
            <p:nvPr/>
          </p:nvSpPr>
          <p:spPr>
            <a:xfrm>
              <a:off x="3633175" y="1307125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9;p58">
              <a:extLst>
                <a:ext uri="{FF2B5EF4-FFF2-40B4-BE49-F238E27FC236}">
                  <a16:creationId xmlns:a16="http://schemas.microsoft.com/office/drawing/2014/main" id="{EDA65094-C8B5-4CB5-ABB1-7D65D0DFFBB3}"/>
                </a:ext>
              </a:extLst>
            </p:cNvPr>
            <p:cNvSpPr/>
            <p:nvPr/>
          </p:nvSpPr>
          <p:spPr>
            <a:xfrm>
              <a:off x="2878625" y="1355350"/>
              <a:ext cx="331900" cy="495625"/>
            </a:xfrm>
            <a:custGeom>
              <a:avLst/>
              <a:gdLst/>
              <a:ahLst/>
              <a:cxnLst/>
              <a:rect l="l" t="t" r="r" b="b"/>
              <a:pathLst>
                <a:path w="13276" h="19825" extrusionOk="0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0;p58">
              <a:extLst>
                <a:ext uri="{FF2B5EF4-FFF2-40B4-BE49-F238E27FC236}">
                  <a16:creationId xmlns:a16="http://schemas.microsoft.com/office/drawing/2014/main" id="{847D9B62-7252-45B2-B720-55D4CD454048}"/>
                </a:ext>
              </a:extLst>
            </p:cNvPr>
            <p:cNvSpPr/>
            <p:nvPr/>
          </p:nvSpPr>
          <p:spPr>
            <a:xfrm>
              <a:off x="2875050" y="1317250"/>
              <a:ext cx="91700" cy="89325"/>
            </a:xfrm>
            <a:custGeom>
              <a:avLst/>
              <a:gdLst/>
              <a:ahLst/>
              <a:cxnLst/>
              <a:rect l="l" t="t" r="r" b="b"/>
              <a:pathLst>
                <a:path w="3668" h="3573" extrusionOk="0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31;p58">
              <a:extLst>
                <a:ext uri="{FF2B5EF4-FFF2-40B4-BE49-F238E27FC236}">
                  <a16:creationId xmlns:a16="http://schemas.microsoft.com/office/drawing/2014/main" id="{0AD2AC62-5C76-40B1-9603-04CF1EEDD22E}"/>
                </a:ext>
              </a:extLst>
            </p:cNvPr>
            <p:cNvSpPr/>
            <p:nvPr/>
          </p:nvSpPr>
          <p:spPr>
            <a:xfrm>
              <a:off x="3819525" y="1414000"/>
              <a:ext cx="193200" cy="502175"/>
            </a:xfrm>
            <a:custGeom>
              <a:avLst/>
              <a:gdLst/>
              <a:ahLst/>
              <a:cxnLst/>
              <a:rect l="l" t="t" r="r" b="b"/>
              <a:pathLst>
                <a:path w="7728" h="20087" extrusionOk="0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2;p58">
              <a:extLst>
                <a:ext uri="{FF2B5EF4-FFF2-40B4-BE49-F238E27FC236}">
                  <a16:creationId xmlns:a16="http://schemas.microsoft.com/office/drawing/2014/main" id="{A28AB6B1-5F0D-4A0D-BCBB-DDDFC0736250}"/>
                </a:ext>
              </a:extLst>
            </p:cNvPr>
            <p:cNvSpPr/>
            <p:nvPr/>
          </p:nvSpPr>
          <p:spPr>
            <a:xfrm>
              <a:off x="3881125" y="1373800"/>
              <a:ext cx="70275" cy="66125"/>
            </a:xfrm>
            <a:custGeom>
              <a:avLst/>
              <a:gdLst/>
              <a:ahLst/>
              <a:cxnLst/>
              <a:rect l="l" t="t" r="r" b="b"/>
              <a:pathLst>
                <a:path w="2811" h="2645" extrusionOk="0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33;p58">
              <a:extLst>
                <a:ext uri="{FF2B5EF4-FFF2-40B4-BE49-F238E27FC236}">
                  <a16:creationId xmlns:a16="http://schemas.microsoft.com/office/drawing/2014/main" id="{D0D66598-E71B-4E60-BD07-3F1F4C4BF619}"/>
                </a:ext>
              </a:extLst>
            </p:cNvPr>
            <p:cNvSpPr/>
            <p:nvPr/>
          </p:nvSpPr>
          <p:spPr>
            <a:xfrm>
              <a:off x="3193250" y="1361600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34;p58">
              <a:extLst>
                <a:ext uri="{FF2B5EF4-FFF2-40B4-BE49-F238E27FC236}">
                  <a16:creationId xmlns:a16="http://schemas.microsoft.com/office/drawing/2014/main" id="{4411F3B2-C5E6-4795-BA91-42962A40BE4F}"/>
                </a:ext>
              </a:extLst>
            </p:cNvPr>
            <p:cNvSpPr/>
            <p:nvPr/>
          </p:nvSpPr>
          <p:spPr>
            <a:xfrm>
              <a:off x="3254550" y="1321725"/>
              <a:ext cx="70275" cy="65800"/>
            </a:xfrm>
            <a:custGeom>
              <a:avLst/>
              <a:gdLst/>
              <a:ahLst/>
              <a:cxnLst/>
              <a:rect l="l" t="t" r="r" b="b"/>
              <a:pathLst>
                <a:path w="2811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35;p58">
              <a:extLst>
                <a:ext uri="{FF2B5EF4-FFF2-40B4-BE49-F238E27FC236}">
                  <a16:creationId xmlns:a16="http://schemas.microsoft.com/office/drawing/2014/main" id="{E8DE0B96-4CF5-4696-B1D4-4E63FBAF85A4}"/>
                </a:ext>
              </a:extLst>
            </p:cNvPr>
            <p:cNvSpPr/>
            <p:nvPr/>
          </p:nvSpPr>
          <p:spPr>
            <a:xfrm>
              <a:off x="2950950" y="1767600"/>
              <a:ext cx="1246325" cy="730775"/>
            </a:xfrm>
            <a:custGeom>
              <a:avLst/>
              <a:gdLst/>
              <a:ahLst/>
              <a:cxnLst/>
              <a:rect l="l" t="t" r="r" b="b"/>
              <a:pathLst>
                <a:path w="49853" h="29231" extrusionOk="0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36;p58">
              <a:extLst>
                <a:ext uri="{FF2B5EF4-FFF2-40B4-BE49-F238E27FC236}">
                  <a16:creationId xmlns:a16="http://schemas.microsoft.com/office/drawing/2014/main" id="{E9265B7C-BC68-4A57-ACCC-48B4C1CAF49F}"/>
                </a:ext>
              </a:extLst>
            </p:cNvPr>
            <p:cNvSpPr/>
            <p:nvPr/>
          </p:nvSpPr>
          <p:spPr>
            <a:xfrm>
              <a:off x="3450725" y="1927750"/>
              <a:ext cx="258075" cy="142600"/>
            </a:xfrm>
            <a:custGeom>
              <a:avLst/>
              <a:gdLst/>
              <a:ahLst/>
              <a:cxnLst/>
              <a:rect l="l" t="t" r="r" b="b"/>
              <a:pathLst>
                <a:path w="10323" h="5704" extrusionOk="0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37;p58">
              <a:extLst>
                <a:ext uri="{FF2B5EF4-FFF2-40B4-BE49-F238E27FC236}">
                  <a16:creationId xmlns:a16="http://schemas.microsoft.com/office/drawing/2014/main" id="{DD6BDCB3-36F8-4A2F-9869-120CA1702453}"/>
                </a:ext>
              </a:extLst>
            </p:cNvPr>
            <p:cNvSpPr/>
            <p:nvPr/>
          </p:nvSpPr>
          <p:spPr>
            <a:xfrm>
              <a:off x="3372125" y="2066450"/>
              <a:ext cx="183700" cy="216425"/>
            </a:xfrm>
            <a:custGeom>
              <a:avLst/>
              <a:gdLst/>
              <a:ahLst/>
              <a:cxnLst/>
              <a:rect l="l" t="t" r="r" b="b"/>
              <a:pathLst>
                <a:path w="7348" h="8657" extrusionOk="0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8;p58">
              <a:extLst>
                <a:ext uri="{FF2B5EF4-FFF2-40B4-BE49-F238E27FC236}">
                  <a16:creationId xmlns:a16="http://schemas.microsoft.com/office/drawing/2014/main" id="{4D357796-B731-4EA8-9A45-9163DAEF20F1}"/>
                </a:ext>
              </a:extLst>
            </p:cNvPr>
            <p:cNvSpPr/>
            <p:nvPr/>
          </p:nvSpPr>
          <p:spPr>
            <a:xfrm>
              <a:off x="3576025" y="2065850"/>
              <a:ext cx="201550" cy="251550"/>
            </a:xfrm>
            <a:custGeom>
              <a:avLst/>
              <a:gdLst/>
              <a:ahLst/>
              <a:cxnLst/>
              <a:rect l="l" t="t" r="r" b="b"/>
              <a:pathLst>
                <a:path w="8062" h="10062" extrusionOk="0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9;p58">
              <a:extLst>
                <a:ext uri="{FF2B5EF4-FFF2-40B4-BE49-F238E27FC236}">
                  <a16:creationId xmlns:a16="http://schemas.microsoft.com/office/drawing/2014/main" id="{FBC0735D-5448-4D0F-A899-5AE32C8D6F26}"/>
                </a:ext>
              </a:extLst>
            </p:cNvPr>
            <p:cNvSpPr/>
            <p:nvPr/>
          </p:nvSpPr>
          <p:spPr>
            <a:xfrm>
              <a:off x="3055425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0;p58">
              <a:extLst>
                <a:ext uri="{FF2B5EF4-FFF2-40B4-BE49-F238E27FC236}">
                  <a16:creationId xmlns:a16="http://schemas.microsoft.com/office/drawing/2014/main" id="{B438EFA1-6CA8-4F08-956F-641CFF5162C7}"/>
                </a:ext>
              </a:extLst>
            </p:cNvPr>
            <p:cNvSpPr/>
            <p:nvPr/>
          </p:nvSpPr>
          <p:spPr>
            <a:xfrm>
              <a:off x="3055425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1;p58">
              <a:extLst>
                <a:ext uri="{FF2B5EF4-FFF2-40B4-BE49-F238E27FC236}">
                  <a16:creationId xmlns:a16="http://schemas.microsoft.com/office/drawing/2014/main" id="{40F2124A-F823-4EAE-AFB4-E4DEF5367FF1}"/>
                </a:ext>
              </a:extLst>
            </p:cNvPr>
            <p:cNvSpPr/>
            <p:nvPr/>
          </p:nvSpPr>
          <p:spPr>
            <a:xfrm>
              <a:off x="3851950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2;p58">
              <a:extLst>
                <a:ext uri="{FF2B5EF4-FFF2-40B4-BE49-F238E27FC236}">
                  <a16:creationId xmlns:a16="http://schemas.microsoft.com/office/drawing/2014/main" id="{C93182CA-3444-4AED-BDBA-2FB4CA52294F}"/>
                </a:ext>
              </a:extLst>
            </p:cNvPr>
            <p:cNvSpPr/>
            <p:nvPr/>
          </p:nvSpPr>
          <p:spPr>
            <a:xfrm>
              <a:off x="3851950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3;p58">
              <a:extLst>
                <a:ext uri="{FF2B5EF4-FFF2-40B4-BE49-F238E27FC236}">
                  <a16:creationId xmlns:a16="http://schemas.microsoft.com/office/drawing/2014/main" id="{99649841-E11F-40D8-B38D-CBDDA62EFB46}"/>
                </a:ext>
              </a:extLst>
            </p:cNvPr>
            <p:cNvSpPr/>
            <p:nvPr/>
          </p:nvSpPr>
          <p:spPr>
            <a:xfrm>
              <a:off x="2914050" y="1709875"/>
              <a:ext cx="1320125" cy="71750"/>
            </a:xfrm>
            <a:custGeom>
              <a:avLst/>
              <a:gdLst/>
              <a:ahLst/>
              <a:cxnLst/>
              <a:rect l="l" t="t" r="r" b="b"/>
              <a:pathLst>
                <a:path w="52805" h="2870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4;p58">
              <a:extLst>
                <a:ext uri="{FF2B5EF4-FFF2-40B4-BE49-F238E27FC236}">
                  <a16:creationId xmlns:a16="http://schemas.microsoft.com/office/drawing/2014/main" id="{5BAF0506-4BB4-4CEB-9DBF-7117022E6851}"/>
                </a:ext>
              </a:extLst>
            </p:cNvPr>
            <p:cNvSpPr/>
            <p:nvPr/>
          </p:nvSpPr>
          <p:spPr>
            <a:xfrm>
              <a:off x="3581100" y="2362025"/>
              <a:ext cx="367625" cy="175825"/>
            </a:xfrm>
            <a:custGeom>
              <a:avLst/>
              <a:gdLst/>
              <a:ahLst/>
              <a:cxnLst/>
              <a:rect l="l" t="t" r="r" b="b"/>
              <a:pathLst>
                <a:path w="14705" h="7033" extrusionOk="0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5;p58">
              <a:extLst>
                <a:ext uri="{FF2B5EF4-FFF2-40B4-BE49-F238E27FC236}">
                  <a16:creationId xmlns:a16="http://schemas.microsoft.com/office/drawing/2014/main" id="{9040FB8D-E4D7-4DD5-9712-17CE83B680F9}"/>
                </a:ext>
              </a:extLst>
            </p:cNvPr>
            <p:cNvSpPr/>
            <p:nvPr/>
          </p:nvSpPr>
          <p:spPr>
            <a:xfrm>
              <a:off x="3807300" y="1258600"/>
              <a:ext cx="922400" cy="1314900"/>
            </a:xfrm>
            <a:custGeom>
              <a:avLst/>
              <a:gdLst/>
              <a:ahLst/>
              <a:cxnLst/>
              <a:rect l="l" t="t" r="r" b="b"/>
              <a:pathLst>
                <a:path w="36896" h="52596" extrusionOk="0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6;p58">
              <a:extLst>
                <a:ext uri="{FF2B5EF4-FFF2-40B4-BE49-F238E27FC236}">
                  <a16:creationId xmlns:a16="http://schemas.microsoft.com/office/drawing/2014/main" id="{5096205B-3855-4CAC-B1F8-B297846710A8}"/>
                </a:ext>
              </a:extLst>
            </p:cNvPr>
            <p:cNvSpPr/>
            <p:nvPr/>
          </p:nvSpPr>
          <p:spPr>
            <a:xfrm>
              <a:off x="3784400" y="699325"/>
              <a:ext cx="351850" cy="431025"/>
            </a:xfrm>
            <a:custGeom>
              <a:avLst/>
              <a:gdLst/>
              <a:ahLst/>
              <a:cxnLst/>
              <a:rect l="l" t="t" r="r" b="b"/>
              <a:pathLst>
                <a:path w="14074" h="17241" extrusionOk="0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7;p58">
              <a:extLst>
                <a:ext uri="{FF2B5EF4-FFF2-40B4-BE49-F238E27FC236}">
                  <a16:creationId xmlns:a16="http://schemas.microsoft.com/office/drawing/2014/main" id="{F8054C5A-FDBD-4983-ACFD-12B3D28609FC}"/>
                </a:ext>
              </a:extLst>
            </p:cNvPr>
            <p:cNvSpPr/>
            <p:nvPr/>
          </p:nvSpPr>
          <p:spPr>
            <a:xfrm>
              <a:off x="3727250" y="666550"/>
              <a:ext cx="422100" cy="373325"/>
            </a:xfrm>
            <a:custGeom>
              <a:avLst/>
              <a:gdLst/>
              <a:ahLst/>
              <a:cxnLst/>
              <a:rect l="l" t="t" r="r" b="b"/>
              <a:pathLst>
                <a:path w="16884" h="14933" extrusionOk="0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717600" y="421327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1565" name="Google Shape;1565;p52"/>
          <p:cNvGrpSpPr/>
          <p:nvPr/>
        </p:nvGrpSpPr>
        <p:grpSpPr>
          <a:xfrm flipH="1">
            <a:off x="103761" y="4109898"/>
            <a:ext cx="516022" cy="1033602"/>
            <a:chOff x="8208488" y="3307425"/>
            <a:chExt cx="935500" cy="1873825"/>
          </a:xfrm>
        </p:grpSpPr>
        <p:sp>
          <p:nvSpPr>
            <p:cNvPr id="1566" name="Google Shape;1566;p52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Visual Studio Extensibility – DEV.BG">
            <a:extLst>
              <a:ext uri="{FF2B5EF4-FFF2-40B4-BE49-F238E27FC236}">
                <a16:creationId xmlns:a16="http://schemas.microsoft.com/office/drawing/2014/main" id="{79B3602C-87D3-4FD5-BCC2-34BEEB4A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" y="1150571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E00A51B8-CB3A-4570-9DAF-627E1C90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64" y="1235906"/>
            <a:ext cx="1336196" cy="1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Teams Full Logo transparent PNG - StickPNG">
            <a:extLst>
              <a:ext uri="{FF2B5EF4-FFF2-40B4-BE49-F238E27FC236}">
                <a16:creationId xmlns:a16="http://schemas.microsoft.com/office/drawing/2014/main" id="{F27C1E68-91BD-4058-812A-7644A067C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 r="64010"/>
          <a:stretch/>
        </p:blipFill>
        <p:spPr bwMode="auto">
          <a:xfrm>
            <a:off x="5673609" y="1229221"/>
            <a:ext cx="1528028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Full Logo transparent PNG - StickPNG">
            <a:extLst>
              <a:ext uri="{FF2B5EF4-FFF2-40B4-BE49-F238E27FC236}">
                <a16:creationId xmlns:a16="http://schemas.microsoft.com/office/drawing/2014/main" id="{68FEF8F3-3668-4A73-8D79-2818C6E1A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6" t="24208" r="26895" b="-1"/>
          <a:stretch/>
        </p:blipFill>
        <p:spPr bwMode="auto">
          <a:xfrm>
            <a:off x="7201637" y="1229221"/>
            <a:ext cx="1508920" cy="9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Teams Full Logo transparent PNG - StickPNG">
            <a:extLst>
              <a:ext uri="{FF2B5EF4-FFF2-40B4-BE49-F238E27FC236}">
                <a16:creationId xmlns:a16="http://schemas.microsoft.com/office/drawing/2014/main" id="{82D56FEB-33E1-4E5B-BCC1-281CD79BB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8" t="32588"/>
          <a:stretch/>
        </p:blipFill>
        <p:spPr bwMode="auto">
          <a:xfrm>
            <a:off x="7293429" y="1776359"/>
            <a:ext cx="1417128" cy="11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Word logo and symbol, meaning, history, PNG">
            <a:extLst>
              <a:ext uri="{FF2B5EF4-FFF2-40B4-BE49-F238E27FC236}">
                <a16:creationId xmlns:a16="http://schemas.microsoft.com/office/drawing/2014/main" id="{31E8CFBF-BA1D-431F-AC92-8C76382E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8" y="2837161"/>
            <a:ext cx="2311185" cy="12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Excel Logo transparent PNG - StickPNG">
            <a:extLst>
              <a:ext uri="{FF2B5EF4-FFF2-40B4-BE49-F238E27FC236}">
                <a16:creationId xmlns:a16="http://schemas.microsoft.com/office/drawing/2014/main" id="{367B4DD4-7D08-4344-8ACC-B22C1ADE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9" y="2793273"/>
            <a:ext cx="2166434" cy="13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1F619A4-7612-4F8F-89E1-0C5C7F71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12" y="2704090"/>
            <a:ext cx="1635123" cy="15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++ Logo Image PNG Transparent Background, Free Download #28389 -  FreeIconsPNG">
            <a:extLst>
              <a:ext uri="{FF2B5EF4-FFF2-40B4-BE49-F238E27FC236}">
                <a16:creationId xmlns:a16="http://schemas.microsoft.com/office/drawing/2014/main" id="{6123C168-7AF4-41C4-8E5C-59AC1570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33" b="96000" l="9778" r="89778">
                        <a14:foregroundMark x1="72444" y1="81333" x2="47111" y2="96000"/>
                        <a14:foregroundMark x1="47111" y1="96000" x2="52444" y2="89333"/>
                        <a14:foregroundMark x1="53333" y1="12000" x2="48444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14" y="2592578"/>
            <a:ext cx="1744546" cy="17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rita Icon - Free Transparent PNG Clipart Images Download">
            <a:extLst>
              <a:ext uri="{FF2B5EF4-FFF2-40B4-BE49-F238E27FC236}">
                <a16:creationId xmlns:a16="http://schemas.microsoft.com/office/drawing/2014/main" id="{C8385796-F4BA-4229-BBB4-C5D296A0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02" b="89912" l="4167" r="94167">
                        <a14:foregroundMark x1="11905" y1="13596" x2="4167" y2="5702"/>
                        <a14:foregroundMark x1="4167" y1="5702" x2="11667" y2="11404"/>
                        <a14:foregroundMark x1="69762" y1="67982" x2="72262" y2="66886"/>
                        <a14:foregroundMark x1="90952" y1="70285" x2="94167" y2="50000"/>
                        <a14:foregroundMark x1="94167" y1="50000" x2="89286" y2="35746"/>
                        <a14:foregroundMark x1="69524" y1="88925" x2="57500" y2="92105"/>
                        <a14:foregroundMark x1="57500" y1="92105" x2="35952" y2="89912"/>
                        <a14:foregroundMark x1="35952" y1="89912" x2="35476" y2="89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90" y="1163982"/>
            <a:ext cx="1396054" cy="15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1"/>
          <p:cNvSpPr txBox="1">
            <a:spLocks noGrp="1"/>
          </p:cNvSpPr>
          <p:nvPr>
            <p:ph type="title"/>
          </p:nvPr>
        </p:nvSpPr>
        <p:spPr>
          <a:xfrm>
            <a:off x="804099" y="643392"/>
            <a:ext cx="4430117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to the game</a:t>
            </a:r>
            <a:endParaRPr dirty="0"/>
          </a:p>
        </p:txBody>
      </p:sp>
      <p:grpSp>
        <p:nvGrpSpPr>
          <p:cNvPr id="1429" name="Google Shape;1429;p51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1430" name="Google Shape;1430;p51"/>
            <p:cNvSpPr/>
            <p:nvPr/>
          </p:nvSpPr>
          <p:spPr>
            <a:xfrm>
              <a:off x="4819050" y="317255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473897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489672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604975" y="2885900"/>
              <a:ext cx="600700" cy="311675"/>
            </a:xfrm>
            <a:custGeom>
              <a:avLst/>
              <a:gdLst/>
              <a:ahLst/>
              <a:cxnLst/>
              <a:rect l="l" t="t" r="r" b="b"/>
              <a:pathLst>
                <a:path w="24028" h="12467" extrusionOk="0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758155" y="2806685"/>
              <a:ext cx="600700" cy="311950"/>
            </a:xfrm>
            <a:custGeom>
              <a:avLst/>
              <a:gdLst/>
              <a:ahLst/>
              <a:cxnLst/>
              <a:rect l="l" t="t" r="r" b="b"/>
              <a:pathLst>
                <a:path w="24028" h="12478" extrusionOk="0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4100500" y="4304225"/>
              <a:ext cx="2484850" cy="42300"/>
            </a:xfrm>
            <a:custGeom>
              <a:avLst/>
              <a:gdLst/>
              <a:ahLst/>
              <a:cxnLst/>
              <a:rect l="l" t="t" r="r" b="b"/>
              <a:pathLst>
                <a:path w="99394" h="1692" extrusionOk="0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136525" y="3881550"/>
              <a:ext cx="80075" cy="95575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w="1547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248150" y="3795225"/>
              <a:ext cx="39075" cy="11450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151400" y="4159575"/>
              <a:ext cx="73850" cy="134850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143650" y="4240525"/>
              <a:ext cx="85450" cy="740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459175" y="32231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446375" y="3197900"/>
              <a:ext cx="46950" cy="61275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224325" y="3218975"/>
              <a:ext cx="260475" cy="313450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36350" y="3337250"/>
              <a:ext cx="305850" cy="137625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385050" y="4190775"/>
              <a:ext cx="86350" cy="11440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382975" y="4292625"/>
              <a:ext cx="110750" cy="21750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186525" y="3922250"/>
              <a:ext cx="217300" cy="307250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382975" y="3913950"/>
              <a:ext cx="86350" cy="362075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389225" y="3596625"/>
              <a:ext cx="132175" cy="412075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83575" y="3596625"/>
              <a:ext cx="136350" cy="618775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90725" y="3596625"/>
              <a:ext cx="129200" cy="245675"/>
            </a:xfrm>
            <a:custGeom>
              <a:avLst/>
              <a:gdLst/>
              <a:ahLst/>
              <a:cxnLst/>
              <a:rect l="l" t="t" r="r" b="b"/>
              <a:pathLst>
                <a:path w="5168" h="9827" extrusionOk="0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330600" y="3588650"/>
              <a:ext cx="134850" cy="384025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4199625" y="3588650"/>
              <a:ext cx="270875" cy="617375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4398750" y="3285650"/>
              <a:ext cx="47650" cy="57175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409175" y="3285950"/>
              <a:ext cx="36625" cy="4050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4392800" y="3214525"/>
              <a:ext cx="84250" cy="100325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388625" y="3234150"/>
              <a:ext cx="14925" cy="6575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383275" y="3237725"/>
              <a:ext cx="22950" cy="36050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383275" y="3183975"/>
              <a:ext cx="113125" cy="66875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20825" y="3321975"/>
              <a:ext cx="50325" cy="77425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4366900" y="3199025"/>
              <a:ext cx="103600" cy="62250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251700" y="3335250"/>
              <a:ext cx="153100" cy="414775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4204075" y="3843450"/>
              <a:ext cx="126825" cy="160775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204075" y="3843450"/>
              <a:ext cx="126825" cy="37550"/>
            </a:xfrm>
            <a:custGeom>
              <a:avLst/>
              <a:gdLst/>
              <a:ahLst/>
              <a:cxnLst/>
              <a:rect l="l" t="t" r="r" b="b"/>
              <a:pathLst>
                <a:path w="5073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193075" y="3843450"/>
              <a:ext cx="148850" cy="25325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216300" y="3790475"/>
              <a:ext cx="105975" cy="530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w="89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245450" y="3744625"/>
              <a:ext cx="39100" cy="5670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94275" y="38026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283550" y="3841675"/>
              <a:ext cx="137850" cy="137250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00825" y="3805875"/>
              <a:ext cx="57175" cy="56075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672000" y="3821125"/>
              <a:ext cx="179225" cy="202150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86875" y="2850625"/>
              <a:ext cx="354825" cy="1092575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65450" y="2901375"/>
              <a:ext cx="51500" cy="6580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553225" y="2970650"/>
              <a:ext cx="48250" cy="31950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764575" y="2999725"/>
              <a:ext cx="48550" cy="32025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591050" y="3040825"/>
              <a:ext cx="50900" cy="31875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654725" y="3021925"/>
              <a:ext cx="37550" cy="50925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601450" y="2928175"/>
              <a:ext cx="50325" cy="68775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28275" y="2930550"/>
              <a:ext cx="51825" cy="63425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64275" y="3089650"/>
              <a:ext cx="51825" cy="32125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63100" y="2996025"/>
              <a:ext cx="36625" cy="51825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9950" y="2989400"/>
              <a:ext cx="69975" cy="43275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757425" y="2832925"/>
              <a:ext cx="50625" cy="68475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771725" y="2864350"/>
              <a:ext cx="65500" cy="43250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702650" y="2939825"/>
              <a:ext cx="58975" cy="45650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734800" y="3347425"/>
              <a:ext cx="38425" cy="40050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766950" y="4278025"/>
              <a:ext cx="253325" cy="2950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000625" y="3382950"/>
              <a:ext cx="92575" cy="420325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00625" y="3382800"/>
              <a:ext cx="91100" cy="146950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120275" y="4163150"/>
              <a:ext cx="115800" cy="151375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120275" y="4282200"/>
              <a:ext cx="115800" cy="32325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132475" y="3595200"/>
              <a:ext cx="130400" cy="415875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132775" y="3595200"/>
              <a:ext cx="130100" cy="623025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760700" y="4164325"/>
              <a:ext cx="155700" cy="141425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817850" y="4147375"/>
              <a:ext cx="70875" cy="101525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858925" y="3649100"/>
              <a:ext cx="251850" cy="511375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32150" y="4097650"/>
              <a:ext cx="135450" cy="119850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832150" y="4185475"/>
              <a:ext cx="115800" cy="32025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927975" y="3613050"/>
              <a:ext cx="404550" cy="530775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004175" y="3336700"/>
              <a:ext cx="321800" cy="358925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004175" y="3336000"/>
              <a:ext cx="318525" cy="389850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050325" y="3249625"/>
              <a:ext cx="41100" cy="74150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037225" y="3303225"/>
              <a:ext cx="69675" cy="6640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037225" y="3303225"/>
              <a:ext cx="49725" cy="58575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991975" y="3247250"/>
              <a:ext cx="92900" cy="105025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062525" y="3270450"/>
              <a:ext cx="25925" cy="3590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985125" y="3228475"/>
              <a:ext cx="96475" cy="73575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968775" y="3232325"/>
              <a:ext cx="93175" cy="6450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013400" y="3429425"/>
              <a:ext cx="175050" cy="3710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00025" y="3336375"/>
              <a:ext cx="94975" cy="120425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647300" y="4206900"/>
              <a:ext cx="192300" cy="100625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990800" y="3777975"/>
              <a:ext cx="54475" cy="61925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190050" y="4148875"/>
              <a:ext cx="267025" cy="158050"/>
            </a:xfrm>
            <a:custGeom>
              <a:avLst/>
              <a:gdLst/>
              <a:ahLst/>
              <a:cxnLst/>
              <a:rect l="l" t="t" r="r" b="b"/>
              <a:pathLst>
                <a:path w="10681" h="6322" extrusionOk="0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336375" y="4266025"/>
              <a:ext cx="306900" cy="49300"/>
            </a:xfrm>
            <a:custGeom>
              <a:avLst/>
              <a:gdLst/>
              <a:ahLst/>
              <a:cxnLst/>
              <a:rect l="l" t="t" r="r" b="b"/>
              <a:pathLst>
                <a:path w="12276" h="1972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336375" y="4266025"/>
              <a:ext cx="186650" cy="49250"/>
            </a:xfrm>
            <a:custGeom>
              <a:avLst/>
              <a:gdLst/>
              <a:ahLst/>
              <a:cxnLst/>
              <a:rect l="l" t="t" r="r" b="b"/>
              <a:pathLst>
                <a:path w="7466" h="1970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w="3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959650" y="4004675"/>
              <a:ext cx="129825" cy="313300"/>
            </a:xfrm>
            <a:custGeom>
              <a:avLst/>
              <a:gdLst/>
              <a:ahLst/>
              <a:cxnLst/>
              <a:rect l="l" t="t" r="r" b="b"/>
              <a:pathLst>
                <a:path w="5193" h="12532" extrusionOk="0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74500" y="4231875"/>
              <a:ext cx="382200" cy="93550"/>
            </a:xfrm>
            <a:custGeom>
              <a:avLst/>
              <a:gdLst/>
              <a:ahLst/>
              <a:cxnLst/>
              <a:rect l="l" t="t" r="r" b="b"/>
              <a:pathLst>
                <a:path w="15288" h="3742" extrusionOk="0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20050" y="4008025"/>
              <a:ext cx="201850" cy="318550"/>
            </a:xfrm>
            <a:custGeom>
              <a:avLst/>
              <a:gdLst/>
              <a:ahLst/>
              <a:cxnLst/>
              <a:rect l="l" t="t" r="r" b="b"/>
              <a:pathLst>
                <a:path w="8074" h="12742" extrusionOk="0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557225" y="4231875"/>
              <a:ext cx="351275" cy="95175"/>
            </a:xfrm>
            <a:custGeom>
              <a:avLst/>
              <a:gdLst/>
              <a:ahLst/>
              <a:cxnLst/>
              <a:rect l="l" t="t" r="r" b="b"/>
              <a:pathLst>
                <a:path w="14051" h="3807" extrusionOk="0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028125" y="3951800"/>
              <a:ext cx="230850" cy="189150"/>
            </a:xfrm>
            <a:custGeom>
              <a:avLst/>
              <a:gdLst/>
              <a:ahLst/>
              <a:cxnLst/>
              <a:rect l="l" t="t" r="r" b="b"/>
              <a:pathLst>
                <a:path w="9234" h="7566" extrusionOk="0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62325" y="3783350"/>
              <a:ext cx="255725" cy="349450"/>
            </a:xfrm>
            <a:custGeom>
              <a:avLst/>
              <a:gdLst/>
              <a:ahLst/>
              <a:cxnLst/>
              <a:rect l="l" t="t" r="r" b="b"/>
              <a:pathLst>
                <a:path w="10229" h="13978" extrusionOk="0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863225" y="3782800"/>
              <a:ext cx="254825" cy="353875"/>
            </a:xfrm>
            <a:custGeom>
              <a:avLst/>
              <a:gdLst/>
              <a:ahLst/>
              <a:cxnLst/>
              <a:rect l="l" t="t" r="r" b="b"/>
              <a:pathLst>
                <a:path w="10193" h="14155" extrusionOk="0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6024250" y="3693450"/>
              <a:ext cx="36050" cy="71150"/>
            </a:xfrm>
            <a:custGeom>
              <a:avLst/>
              <a:gdLst/>
              <a:ahLst/>
              <a:cxnLst/>
              <a:rect l="l" t="t" r="r" b="b"/>
              <a:pathLst>
                <a:path w="1442" h="2846" extrusionOk="0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011750" y="3746125"/>
              <a:ext cx="70875" cy="66400"/>
            </a:xfrm>
            <a:custGeom>
              <a:avLst/>
              <a:gdLst/>
              <a:ahLst/>
              <a:cxnLst/>
              <a:rect l="l" t="t" r="r" b="b"/>
              <a:pathLst>
                <a:path w="2835" h="2656" extrusionOk="0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036150" y="3746125"/>
              <a:ext cx="46475" cy="53075"/>
            </a:xfrm>
            <a:custGeom>
              <a:avLst/>
              <a:gdLst/>
              <a:ahLst/>
              <a:cxnLst/>
              <a:rect l="l" t="t" r="r" b="b"/>
              <a:pathLst>
                <a:path w="1859" h="2123" extrusionOk="0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6032000" y="3690175"/>
              <a:ext cx="86325" cy="100800"/>
            </a:xfrm>
            <a:custGeom>
              <a:avLst/>
              <a:gdLst/>
              <a:ahLst/>
              <a:cxnLst/>
              <a:rect l="l" t="t" r="r" b="b"/>
              <a:pathLst>
                <a:path w="3453" h="4032" extrusionOk="0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6033775" y="3708625"/>
              <a:ext cx="15500" cy="8350"/>
            </a:xfrm>
            <a:custGeom>
              <a:avLst/>
              <a:gdLst/>
              <a:ahLst/>
              <a:cxnLst/>
              <a:rect l="l" t="t" r="r" b="b"/>
              <a:pathLst>
                <a:path w="620" h="334" extrusionOk="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026050" y="3713300"/>
              <a:ext cx="24425" cy="35575"/>
            </a:xfrm>
            <a:custGeom>
              <a:avLst/>
              <a:gdLst/>
              <a:ahLst/>
              <a:cxnLst/>
              <a:rect l="l" t="t" r="r" b="b"/>
              <a:pathLst>
                <a:path w="977" h="1423" extrusionOk="0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6029900" y="3669750"/>
              <a:ext cx="97950" cy="68650"/>
            </a:xfrm>
            <a:custGeom>
              <a:avLst/>
              <a:gdLst/>
              <a:ahLst/>
              <a:cxnLst/>
              <a:rect l="l" t="t" r="r" b="b"/>
              <a:pathLst>
                <a:path w="3918" h="2746" extrusionOk="0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5932275" y="3782200"/>
              <a:ext cx="331775" cy="323475"/>
            </a:xfrm>
            <a:custGeom>
              <a:avLst/>
              <a:gdLst/>
              <a:ahLst/>
              <a:cxnLst/>
              <a:rect l="l" t="t" r="r" b="b"/>
              <a:pathLst>
                <a:path w="13271" h="12939" extrusionOk="0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5929300" y="3781550"/>
              <a:ext cx="83075" cy="116150"/>
            </a:xfrm>
            <a:custGeom>
              <a:avLst/>
              <a:gdLst/>
              <a:ahLst/>
              <a:cxnLst/>
              <a:rect l="l" t="t" r="r" b="b"/>
              <a:pathLst>
                <a:path w="3323" h="4646" extrusionOk="0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6250425" y="4127575"/>
              <a:ext cx="63175" cy="67400"/>
            </a:xfrm>
            <a:custGeom>
              <a:avLst/>
              <a:gdLst/>
              <a:ahLst/>
              <a:cxnLst/>
              <a:rect l="l" t="t" r="r" b="b"/>
              <a:pathLst>
                <a:path w="2527" h="2696" extrusionOk="0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102825" y="3367800"/>
              <a:ext cx="326850" cy="934675"/>
            </a:xfrm>
            <a:custGeom>
              <a:avLst/>
              <a:gdLst/>
              <a:ahLst/>
              <a:cxnLst/>
              <a:rect l="l" t="t" r="r" b="b"/>
              <a:pathLst>
                <a:path w="13074" h="37387" extrusionOk="0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083200" y="3414550"/>
              <a:ext cx="47350" cy="60425"/>
            </a:xfrm>
            <a:custGeom>
              <a:avLst/>
              <a:gdLst/>
              <a:ahLst/>
              <a:cxnLst/>
              <a:rect l="l" t="t" r="r" b="b"/>
              <a:pathLst>
                <a:path w="1894" h="2417" extrusionOk="0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6071875" y="3478225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6266550" y="3505100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6106700" y="3542750"/>
              <a:ext cx="46750" cy="29525"/>
            </a:xfrm>
            <a:custGeom>
              <a:avLst/>
              <a:gdLst/>
              <a:ahLst/>
              <a:cxnLst/>
              <a:rect l="l" t="t" r="r" b="b"/>
              <a:pathLst>
                <a:path w="1870" h="1181" extrusionOk="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6165650" y="3525575"/>
              <a:ext cx="34250" cy="46750"/>
            </a:xfrm>
            <a:custGeom>
              <a:avLst/>
              <a:gdLst/>
              <a:ahLst/>
              <a:cxnLst/>
              <a:rect l="l" t="t" r="r" b="b"/>
              <a:pathLst>
                <a:path w="1370" h="1870" extrusionOk="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6116525" y="3439250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6417450" y="3441325"/>
              <a:ext cx="47350" cy="58675"/>
            </a:xfrm>
            <a:custGeom>
              <a:avLst/>
              <a:gdLst/>
              <a:ahLst/>
              <a:cxnLst/>
              <a:rect l="l" t="t" r="r" b="b"/>
              <a:pathLst>
                <a:path w="1894" h="2347" extrusionOk="0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6358225" y="3587900"/>
              <a:ext cx="47650" cy="29500"/>
            </a:xfrm>
            <a:custGeom>
              <a:avLst/>
              <a:gdLst/>
              <a:ahLst/>
              <a:cxnLst/>
              <a:rect l="l" t="t" r="r" b="b"/>
              <a:pathLst>
                <a:path w="1906" h="1180" extrusionOk="0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357025" y="3501750"/>
              <a:ext cx="33975" cy="47650"/>
            </a:xfrm>
            <a:custGeom>
              <a:avLst/>
              <a:gdLst/>
              <a:ahLst/>
              <a:cxnLst/>
              <a:rect l="l" t="t" r="r" b="b"/>
              <a:pathLst>
                <a:path w="1359" h="1906" extrusionOk="0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409425" y="3495475"/>
              <a:ext cx="64600" cy="39900"/>
            </a:xfrm>
            <a:custGeom>
              <a:avLst/>
              <a:gdLst/>
              <a:ahLst/>
              <a:cxnLst/>
              <a:rect l="l" t="t" r="r" b="b"/>
              <a:pathLst>
                <a:path w="2584" h="1596" extrusionOk="0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260000" y="3351425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273100" y="3380450"/>
              <a:ext cx="60450" cy="39800"/>
            </a:xfrm>
            <a:custGeom>
              <a:avLst/>
              <a:gdLst/>
              <a:ahLst/>
              <a:cxnLst/>
              <a:rect l="l" t="t" r="r" b="b"/>
              <a:pathLst>
                <a:path w="2418" h="1592" extrusionOk="0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209700" y="3449775"/>
              <a:ext cx="54200" cy="42050"/>
            </a:xfrm>
            <a:custGeom>
              <a:avLst/>
              <a:gdLst/>
              <a:ahLst/>
              <a:cxnLst/>
              <a:rect l="l" t="t" r="r" b="b"/>
              <a:pathLst>
                <a:path w="2168" h="1682" extrusionOk="0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132900" y="4200950"/>
              <a:ext cx="292025" cy="105975"/>
            </a:xfrm>
            <a:custGeom>
              <a:avLst/>
              <a:gdLst/>
              <a:ahLst/>
              <a:cxnLst/>
              <a:rect l="l" t="t" r="r" b="b"/>
              <a:pathLst>
                <a:path w="11681" h="4239" extrusionOk="0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224575" y="4049725"/>
              <a:ext cx="59550" cy="64675"/>
            </a:xfrm>
            <a:custGeom>
              <a:avLst/>
              <a:gdLst/>
              <a:ahLst/>
              <a:cxnLst/>
              <a:rect l="l" t="t" r="r" b="b"/>
              <a:pathLst>
                <a:path w="2382" h="2587" extrusionOk="0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403175" y="3460500"/>
              <a:ext cx="909850" cy="693150"/>
            </a:xfrm>
            <a:custGeom>
              <a:avLst/>
              <a:gdLst/>
              <a:ahLst/>
              <a:cxnLst/>
              <a:rect l="l" t="t" r="r" b="b"/>
              <a:pathLst>
                <a:path w="36394" h="27726" extrusionOk="0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969700" y="3236375"/>
              <a:ext cx="1203900" cy="917275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5975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435900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593675" y="3257075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54420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361975" y="334400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5197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67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Baloo 2</vt:lpstr>
      <vt:lpstr>El Messiri</vt:lpstr>
      <vt:lpstr>Oswald</vt:lpstr>
      <vt:lpstr>Open Sans</vt:lpstr>
      <vt:lpstr>Arial</vt:lpstr>
      <vt:lpstr>Environmental Consulting by Slidesgo</vt:lpstr>
      <vt:lpstr> Timeless Navigators</vt:lpstr>
      <vt:lpstr>Stela Georgieva</vt:lpstr>
      <vt:lpstr>Stages of creation</vt:lpstr>
      <vt:lpstr>The game</vt:lpstr>
      <vt:lpstr>Technologies used</vt:lpstr>
      <vt:lpstr>Let's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 Paradise</dc:title>
  <dc:creator>Dell</dc:creator>
  <cp:lastModifiedBy>Stela Georgieva</cp:lastModifiedBy>
  <cp:revision>11</cp:revision>
  <dcterms:modified xsi:type="dcterms:W3CDTF">2024-01-13T19:50:01Z</dcterms:modified>
</cp:coreProperties>
</file>