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1" r:id="rId8"/>
    <p:sldId id="270" r:id="rId9"/>
    <p:sldId id="271" r:id="rId10"/>
    <p:sldId id="272" r:id="rId11"/>
    <p:sldId id="269" r:id="rId12"/>
    <p:sldId id="268" r:id="rId13"/>
    <p:sldId id="26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2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8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3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74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sentiment/treeban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Recursive Deep Models For Semantic Compositionality Over a Sentiment Treebank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Gleb </a:t>
            </a:r>
            <a:r>
              <a:rPr lang="en-US" dirty="0" err="1" smtClean="0"/>
              <a:t>Alexeev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41" y="4568936"/>
            <a:ext cx="2837447" cy="1885579"/>
          </a:xfrm>
          <a:prstGeom prst="rect">
            <a:avLst/>
          </a:prstGeom>
        </p:spPr>
      </p:pic>
      <p:pic>
        <p:nvPicPr>
          <p:cNvPr id="1026" name="Picture 2" descr="Image result for semantic word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301" y="3526298"/>
            <a:ext cx="3233782" cy="323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MV-RNN: Matrix-Vector </a:t>
            </a:r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every word and phrase as both a vector and a matrix.</a:t>
            </a:r>
          </a:p>
          <a:p>
            <a:pPr lvl="1"/>
            <a:r>
              <a:rPr lang="en-US" dirty="0"/>
              <a:t>Matrix for each word is initialized as identity matrix plus a small Gaussian noise.</a:t>
            </a:r>
          </a:p>
          <a:p>
            <a:r>
              <a:rPr lang="en-US" dirty="0" smtClean="0"/>
              <a:t>Example parse tree, with example equation used: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Disadvantage:</a:t>
            </a:r>
          </a:p>
          <a:p>
            <a:pPr marL="228600" lvl="1" indent="0">
              <a:buNone/>
            </a:pPr>
            <a:r>
              <a:rPr lang="en-US" dirty="0" smtClean="0"/>
              <a:t>Number </a:t>
            </a:r>
            <a:r>
              <a:rPr lang="en-US" dirty="0"/>
              <a:t>of parameters of MV-RNN becomes extremely large for even slightly larger relations (as each word is represented as a </a:t>
            </a:r>
            <a:r>
              <a:rPr lang="en-US" dirty="0" err="1"/>
              <a:t>dxd</a:t>
            </a:r>
            <a:r>
              <a:rPr lang="en-US" dirty="0"/>
              <a:t> matrix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 descr="https://raw.githubusercontent.com/shagunsodhani/papers-I-read/master/assets/RNTN/ParseTreeMVRN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r="20869"/>
          <a:stretch/>
        </p:blipFill>
        <p:spPr bwMode="auto">
          <a:xfrm>
            <a:off x="8260274" y="3114674"/>
            <a:ext cx="272672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raw.githubusercontent.com/shagunsodhani/papers-I-read/master/assets/RNTN/MVR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3509961"/>
            <a:ext cx="64198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21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43" y="284176"/>
            <a:ext cx="10906898" cy="1508760"/>
          </a:xfrm>
        </p:spPr>
        <p:txBody>
          <a:bodyPr>
            <a:normAutofit/>
          </a:bodyPr>
          <a:lstStyle/>
          <a:p>
            <a:r>
              <a:rPr lang="en-US" dirty="0"/>
              <a:t>RNTN: Recursive Neural tensor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Asks </a:t>
            </a:r>
            <a:r>
              <a:rPr lang="en-US" dirty="0"/>
              <a:t>the question: can a single composition function form </a:t>
            </a:r>
            <a:r>
              <a:rPr lang="en-US" dirty="0" smtClean="0"/>
              <a:t>and compose better aggregate meaning from smaller constituents more accurately than many input specific ones?</a:t>
            </a:r>
          </a:p>
          <a:p>
            <a:pPr lvl="3"/>
            <a:r>
              <a:rPr lang="en-US" dirty="0" smtClean="0"/>
              <a:t>The answer is yes, thanks RNTN!</a:t>
            </a:r>
          </a:p>
          <a:p>
            <a:pPr lvl="3"/>
            <a:r>
              <a:rPr lang="en-US" dirty="0" smtClean="0"/>
              <a:t>Picture shows as single layer of the recursive neural tensor</a:t>
            </a:r>
            <a:br>
              <a:rPr lang="en-US" dirty="0" smtClean="0"/>
            </a:br>
            <a:r>
              <a:rPr lang="en-US" dirty="0" smtClean="0"/>
              <a:t>network</a:t>
            </a:r>
            <a:r>
              <a:rPr lang="en-US" dirty="0"/>
              <a:t>. Each dashed box represents one of d-many slices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can capture a type of influence a child can have on 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parent.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 is the tensor that defines multiple bilinear forms.</a:t>
            </a:r>
          </a:p>
          <a:p>
            <a:pPr lvl="1"/>
            <a:r>
              <a:rPr lang="en-US" dirty="0"/>
              <a:t>Each slice of the tensor </a:t>
            </a:r>
            <a:r>
              <a:rPr lang="en-US" i="1" dirty="0"/>
              <a:t>V</a:t>
            </a:r>
            <a:r>
              <a:rPr lang="en-US" dirty="0"/>
              <a:t> can be interpreted as </a:t>
            </a:r>
            <a:r>
              <a:rPr lang="en-US" dirty="0" smtClean="0"/>
              <a:t>capturing a </a:t>
            </a:r>
            <a:br>
              <a:rPr lang="en-US" dirty="0" smtClean="0"/>
            </a:br>
            <a:r>
              <a:rPr lang="en-US" dirty="0" smtClean="0"/>
              <a:t>specific </a:t>
            </a:r>
            <a:r>
              <a:rPr lang="en-US" dirty="0"/>
              <a:t>type of composition</a:t>
            </a:r>
          </a:p>
          <a:p>
            <a:endParaRPr lang="en-US" dirty="0" smtClean="0"/>
          </a:p>
        </p:txBody>
      </p:sp>
      <p:pic>
        <p:nvPicPr>
          <p:cNvPr id="5122" name="Picture 2" descr="Image result for Recursive Deep Models for Semantic Compositionality Over a Sentiment Tree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69" y="2746160"/>
            <a:ext cx="2592030" cy="243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raw.githubusercontent.com/shagunsodhani/papers-I-read/master/assets/RNTN/P1RNT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11390" r="2393" b="12642"/>
          <a:stretch/>
        </p:blipFill>
        <p:spPr bwMode="auto">
          <a:xfrm>
            <a:off x="217571" y="5388858"/>
            <a:ext cx="5453450" cy="107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raw.githubusercontent.com/shagunsodhani/papers-I-read/master/assets/RNTN/P2RNT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5957" r="3636" b="10737"/>
          <a:stretch/>
        </p:blipFill>
        <p:spPr bwMode="auto">
          <a:xfrm>
            <a:off x="5832389" y="5380619"/>
            <a:ext cx="5906530" cy="107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3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</a:t>
            </a:r>
            <a:r>
              <a:rPr lang="en-US" dirty="0"/>
              <a:t>Sentiment For All Phrases</a:t>
            </a:r>
          </a:p>
          <a:p>
            <a:r>
              <a:rPr lang="en-US" dirty="0" smtClean="0"/>
              <a:t>Full </a:t>
            </a:r>
            <a:r>
              <a:rPr lang="en-US" dirty="0"/>
              <a:t>Sentence Binary Sentiment</a:t>
            </a:r>
          </a:p>
          <a:p>
            <a:r>
              <a:rPr lang="en-US" dirty="0" smtClean="0"/>
              <a:t>Contrastive </a:t>
            </a:r>
            <a:r>
              <a:rPr lang="en-US" dirty="0"/>
              <a:t>Conjunction</a:t>
            </a:r>
          </a:p>
          <a:p>
            <a:pPr lvl="1"/>
            <a:r>
              <a:rPr lang="en-US" dirty="0"/>
              <a:t>Sentences of the form </a:t>
            </a:r>
            <a:r>
              <a:rPr lang="en-US" i="1" dirty="0"/>
              <a:t>X but </a:t>
            </a:r>
            <a:r>
              <a:rPr lang="en-US" i="1" dirty="0" smtClean="0"/>
              <a:t>Y</a:t>
            </a:r>
          </a:p>
          <a:p>
            <a:r>
              <a:rPr lang="en-US" dirty="0" smtClean="0"/>
              <a:t>High Level Negation</a:t>
            </a:r>
          </a:p>
          <a:p>
            <a:pPr lvl="1"/>
            <a:r>
              <a:rPr lang="en-US" dirty="0" smtClean="0"/>
              <a:t>Negating Positive Sentences</a:t>
            </a:r>
          </a:p>
          <a:p>
            <a:pPr lvl="1"/>
            <a:r>
              <a:rPr lang="en-US" dirty="0" smtClean="0"/>
              <a:t>Negating Negative 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5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Models </a:t>
            </a:r>
            <a:r>
              <a:rPr lang="en-US" dirty="0"/>
              <a:t>compared with</a:t>
            </a:r>
          </a:p>
          <a:p>
            <a:pPr lvl="1"/>
            <a:r>
              <a:rPr lang="en-US" dirty="0"/>
              <a:t>Naive Bayes - NB</a:t>
            </a:r>
          </a:p>
          <a:p>
            <a:pPr lvl="1"/>
            <a:r>
              <a:rPr lang="en-US" dirty="0"/>
              <a:t>SVMs</a:t>
            </a:r>
          </a:p>
          <a:p>
            <a:pPr lvl="1"/>
            <a:r>
              <a:rPr lang="en-US" dirty="0"/>
              <a:t>Naive Bayes with bag of bigram features - </a:t>
            </a:r>
            <a:r>
              <a:rPr lang="en-US" dirty="0" err="1"/>
              <a:t>biNB</a:t>
            </a:r>
            <a:endParaRPr lang="en-US" dirty="0"/>
          </a:p>
          <a:p>
            <a:pPr lvl="1"/>
            <a:r>
              <a:rPr lang="en-US" dirty="0"/>
              <a:t>Average neural word vectors (ignoring word order) </a:t>
            </a:r>
            <a:r>
              <a:rPr lang="en-US" dirty="0" smtClean="0"/>
              <a:t>– </a:t>
            </a:r>
            <a:r>
              <a:rPr lang="en-US" dirty="0" err="1" smtClean="0"/>
              <a:t>vecAvg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RNTN outperforms other models in special cases like where a positive sentence is negated or where a negative sentence is negated to make it less negative (not positive though). This suggests that RNTN could capture the effect of negative words in both positive and negative sentiment sentences.</a:t>
            </a:r>
          </a:p>
          <a:p>
            <a:pPr lvl="1"/>
            <a:endParaRPr lang="en-US" dirty="0"/>
          </a:p>
        </p:txBody>
      </p:sp>
      <p:pic>
        <p:nvPicPr>
          <p:cNvPr id="4098" name="Picture 2" descr="Image result for Recursive Deep Models for Semantic Compositionality Over a Sentiment Treeban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 bwMode="auto">
          <a:xfrm>
            <a:off x="6280048" y="495028"/>
            <a:ext cx="5280980" cy="281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80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smtClean="0"/>
              <a:t>[1</a:t>
            </a:r>
            <a:r>
              <a:rPr lang="en-US" sz="900" dirty="0"/>
              <a:t>] </a:t>
            </a:r>
            <a:r>
              <a:rPr lang="en-US" sz="900" dirty="0" err="1"/>
              <a:t>Baroni</a:t>
            </a:r>
            <a:r>
              <a:rPr lang="en-US" sz="900" dirty="0"/>
              <a:t>, Marco; </a:t>
            </a:r>
            <a:r>
              <a:rPr lang="en-US" sz="900" dirty="0" err="1"/>
              <a:t>Lenci</a:t>
            </a:r>
            <a:r>
              <a:rPr lang="en-US" sz="900" dirty="0"/>
              <a:t>, Alessandro. "Distributional Memory: A General Framework for Corpus-Based Semantics". Computational Linguistics. 36 (4): 673–721. doi:10.1162/coli_a_00016.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[2] </a:t>
            </a:r>
            <a:r>
              <a:rPr lang="da-DK" sz="900" dirty="0"/>
              <a:t>Pelletier, F.J. Topoi (1994) 13: 11. https://doi.org/10.1007/BF00763644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[3</a:t>
            </a:r>
            <a:r>
              <a:rPr lang="en-US" sz="900" dirty="0"/>
              <a:t>] http://www.cs.cornell.edu/people/pabo/movie-review-data/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[4] The paper itself (see syllabus, but here’s the </a:t>
            </a:r>
            <a:r>
              <a:rPr lang="en-US" sz="900" dirty="0"/>
              <a:t>link anyway) https://nlp.stanford.edu/~socherr/EMNLP2013_RNTN.pdf</a:t>
            </a:r>
          </a:p>
        </p:txBody>
      </p:sp>
    </p:spTree>
    <p:extLst>
      <p:ext uri="{BB962C8B-B14F-4D97-AF65-F5344CB8AC3E}">
        <p14:creationId xmlns:p14="http://schemas.microsoft.com/office/powerpoint/2010/main" val="120449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 smtClean="0"/>
              <a:t>Important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Word Space</a:t>
            </a:r>
          </a:p>
          <a:p>
            <a:pPr lvl="1"/>
            <a:r>
              <a:rPr lang="en-US" dirty="0" smtClean="0"/>
              <a:t>Aim to capture meaning in a phrase or text by providing representations of natural language. [1]</a:t>
            </a:r>
          </a:p>
          <a:p>
            <a:r>
              <a:rPr lang="en-US" dirty="0" smtClean="0"/>
              <a:t>Semantic Compositionality</a:t>
            </a:r>
          </a:p>
          <a:p>
            <a:pPr lvl="1"/>
            <a:r>
              <a:rPr lang="en-US" dirty="0" smtClean="0"/>
              <a:t>The principle that the </a:t>
            </a:r>
            <a:r>
              <a:rPr lang="en-US" dirty="0"/>
              <a:t>meaning of a (syntactically complex) whole is a function only of the meanings of its (syntactic) parts together with the manner in which these parts were combined</a:t>
            </a:r>
            <a:r>
              <a:rPr lang="en-US" dirty="0" smtClean="0"/>
              <a:t>. [2] In other words, describing a function using it’s parts and the operations between them. For example, to describe f(</a:t>
            </a:r>
            <a:r>
              <a:rPr lang="en-US" dirty="0" err="1" smtClean="0"/>
              <a:t>x,y,z</a:t>
            </a:r>
            <a:r>
              <a:rPr lang="en-US" dirty="0" smtClean="0"/>
              <a:t>), we set it equal to the operations based on its parts: f(</a:t>
            </a:r>
            <a:r>
              <a:rPr lang="en-US" dirty="0" err="1" smtClean="0"/>
              <a:t>x,y,z</a:t>
            </a:r>
            <a:r>
              <a:rPr lang="en-US" dirty="0" smtClean="0"/>
              <a:t>) = y(x + z)/(x-y) + xyz (simple example)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5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meaning captured in longer phrase representation through semantic vector spaces used as features.</a:t>
            </a:r>
          </a:p>
          <a:p>
            <a:r>
              <a:rPr lang="en-US" dirty="0" smtClean="0"/>
              <a:t>Semantic Compositionality receiving a lot of attention, but likewise held back by absence of labeled data.</a:t>
            </a:r>
          </a:p>
          <a:p>
            <a:r>
              <a:rPr lang="en-US" dirty="0" smtClean="0"/>
              <a:t>Point of the paper:</a:t>
            </a:r>
          </a:p>
          <a:p>
            <a:pPr lvl="1"/>
            <a:r>
              <a:rPr lang="en-US" dirty="0" smtClean="0"/>
              <a:t>Provide a new corpus, </a:t>
            </a:r>
            <a:r>
              <a:rPr lang="en-US" i="1" dirty="0" smtClean="0"/>
              <a:t>The Stanford Sentiment Treebank</a:t>
            </a:r>
            <a:endParaRPr lang="en-US" dirty="0" smtClean="0"/>
          </a:p>
          <a:p>
            <a:pPr lvl="1"/>
            <a:r>
              <a:rPr lang="en-US" dirty="0" smtClean="0"/>
              <a:t>Provide a powerful  and accurate model using Recursive Neural Tensor Networks</a:t>
            </a:r>
          </a:p>
          <a:p>
            <a:pPr lvl="1"/>
            <a:r>
              <a:rPr lang="en-US" dirty="0" smtClean="0"/>
              <a:t>Compare between other models on different aspects to the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Sentiment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Corpus based on dataset introduced by Pang and Lee (2005) and consists of 11,855 single sentences extracted from movie reviews. [3]</a:t>
            </a:r>
          </a:p>
          <a:p>
            <a:r>
              <a:rPr lang="en-US" dirty="0" smtClean="0"/>
              <a:t>215,154 unique phrases, each annotated by 3 human judges.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nlp.stanford.edu/sentiment/treebank.html</a:t>
            </a:r>
            <a:endParaRPr lang="en-US" dirty="0" smtClean="0"/>
          </a:p>
          <a:p>
            <a:r>
              <a:rPr lang="en-US" dirty="0" smtClean="0"/>
              <a:t>There are other treebanks available, but not enough on short comments like Twitter. (less overall signal per document)</a:t>
            </a:r>
          </a:p>
        </p:txBody>
      </p:sp>
    </p:spTree>
    <p:extLst>
      <p:ext uri="{BB962C8B-B14F-4D97-AF65-F5344CB8AC3E}">
        <p14:creationId xmlns:p14="http://schemas.microsoft.com/office/powerpoint/2010/main" val="6500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Sentiment </a:t>
            </a:r>
            <a:r>
              <a:rPr lang="en-US" dirty="0" err="1" smtClean="0"/>
              <a:t>TreeBank</a:t>
            </a:r>
            <a:r>
              <a:rPr lang="en-US" dirty="0" smtClean="0"/>
              <a:t>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</a:p>
          <a:p>
            <a:pPr lvl="1"/>
            <a:r>
              <a:rPr lang="en-US" dirty="0" smtClean="0"/>
              <a:t>Works well with strong sentiments, but still on average has achieved 80% accuracy for binary classification problems</a:t>
            </a:r>
          </a:p>
          <a:p>
            <a:pPr lvl="1"/>
            <a:r>
              <a:rPr lang="en-US" dirty="0" smtClean="0"/>
              <a:t>60% with multiclass.</a:t>
            </a:r>
          </a:p>
          <a:p>
            <a:r>
              <a:rPr lang="en-US" dirty="0" smtClean="0"/>
              <a:t>Ignoring word order is not plausible, especially in the case of negation, and Stanford sentiment deals with that, by providing an n-gram model.</a:t>
            </a:r>
          </a:p>
          <a:p>
            <a:r>
              <a:rPr lang="en-US" dirty="0" smtClean="0"/>
              <a:t>Used Amazon Mechanical Turk (interface) to label 215,154 phrases and n-grams taken from rottentomatoes.com corpus,  which was basically a slider:</a:t>
            </a:r>
          </a:p>
          <a:p>
            <a:endParaRPr lang="en-US" dirty="0" smtClean="0"/>
          </a:p>
        </p:txBody>
      </p:sp>
      <p:pic>
        <p:nvPicPr>
          <p:cNvPr id="2052" name="Picture 4" descr="Image result for Recursive Deep Models for Semantic Compositionality Over a Sentiment Tree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29" y="5082746"/>
            <a:ext cx="3133103" cy="16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Sentiment </a:t>
            </a:r>
            <a:r>
              <a:rPr lang="en-US" dirty="0" err="1"/>
              <a:t>TreeBank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Reader’s perception is that many of the sentences could be neutral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Stronger sentiment builds up in longer phrases, and the majority of shorter phrases are neutral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Most annotators moved the slider to one of 5 options: negative, somewhat negative, neutral, somewhat positive, and positive</a:t>
            </a:r>
          </a:p>
          <a:p>
            <a:pPr lvl="2"/>
            <a:r>
              <a:rPr lang="en-US" dirty="0" smtClean="0"/>
              <a:t>This forms a 5 class classification capturing most of the variance within the labels. (named fine-grained sentiment classification).</a:t>
            </a:r>
          </a:p>
          <a:p>
            <a:r>
              <a:rPr lang="en-US" dirty="0" smtClean="0"/>
              <a:t>The main point of the experiment was to recover these 5 labels for phrases of all lengths.</a:t>
            </a:r>
          </a:p>
        </p:txBody>
      </p:sp>
      <p:pic>
        <p:nvPicPr>
          <p:cNvPr id="3074" name="Picture 2" descr="Image result for Recursive Deep Models for Semantic Compositionality Over a Sentiment Tree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19" y="5032399"/>
            <a:ext cx="5774723" cy="17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a given n-gram into a binary tree and represent each word (corresponding to leaves in the tree) using a d-dimensional vector.</a:t>
            </a:r>
          </a:p>
          <a:p>
            <a:r>
              <a:rPr lang="en-US" dirty="0"/>
              <a:t>Compute parent vectors using a bottom-up approach using different composition functions.</a:t>
            </a:r>
          </a:p>
          <a:p>
            <a:r>
              <a:rPr lang="en-US" dirty="0"/>
              <a:t>To start with, word vectors are initialized randomly from a uniform distribution.</a:t>
            </a:r>
          </a:p>
          <a:p>
            <a:r>
              <a:rPr lang="en-US" dirty="0"/>
              <a:t>For classification task, use the compositions word vectors as input for the </a:t>
            </a:r>
            <a:r>
              <a:rPr lang="en-US" dirty="0" err="1"/>
              <a:t>softmax</a:t>
            </a:r>
            <a:r>
              <a:rPr lang="en-US" dirty="0"/>
              <a:t>.</a:t>
            </a:r>
          </a:p>
          <a:p>
            <a:r>
              <a:rPr lang="en-US" dirty="0"/>
              <a:t>Different models differ in terms of how word vectors are combined together as shown in the figure.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/>
              <a:t>Recursive Neural Models</a:t>
            </a:r>
          </a:p>
        </p:txBody>
      </p:sp>
    </p:spTree>
    <p:extLst>
      <p:ext uri="{BB962C8B-B14F-4D97-AF65-F5344CB8AC3E}">
        <p14:creationId xmlns:p14="http://schemas.microsoft.com/office/powerpoint/2010/main" val="23381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s://raw.githubusercontent.com/shagunsodhani/papers-I-read/master/assets/RNTN/RNN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59" y="2245663"/>
            <a:ext cx="69342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3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Words represented as d-dimensional vectors, used to optimize parameters</a:t>
            </a:r>
          </a:p>
          <a:p>
            <a:pPr lvl="1"/>
            <a:r>
              <a:rPr lang="en-US" dirty="0"/>
              <a:t>Compute posterior via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RNN</a:t>
            </a:r>
          </a:p>
          <a:p>
            <a:pPr lvl="1"/>
            <a:r>
              <a:rPr lang="en-US" dirty="0"/>
              <a:t>Model uses parent and child vector </a:t>
            </a:r>
            <a:r>
              <a:rPr lang="en-US" dirty="0" smtClean="0"/>
              <a:t>inter-relations</a:t>
            </a:r>
          </a:p>
          <a:p>
            <a:pPr lvl="1"/>
            <a:r>
              <a:rPr lang="en-US" dirty="0"/>
              <a:t>f = </a:t>
            </a:r>
            <a:r>
              <a:rPr lang="en-US" dirty="0" err="1"/>
              <a:t>tanh</a:t>
            </a:r>
            <a:endParaRPr lang="en-US" dirty="0"/>
          </a:p>
          <a:p>
            <a:pPr lvl="1"/>
            <a:r>
              <a:rPr lang="en-US" i="1" dirty="0"/>
              <a:t>W</a:t>
            </a:r>
            <a:r>
              <a:rPr lang="en-US" dirty="0"/>
              <a:t> is the weight matrix to be learnt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raw.githubusercontent.com/shagunsodhani/papers-I-read/master/assets/RNTN/RN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6" b="19249"/>
          <a:stretch/>
        </p:blipFill>
        <p:spPr bwMode="auto">
          <a:xfrm>
            <a:off x="2932659" y="4753232"/>
            <a:ext cx="6324600" cy="98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0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217</TotalTime>
  <Words>849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Banded</vt:lpstr>
      <vt:lpstr>Recursive Deep Models For Semantic Compositionality Over a Sentiment Treebank</vt:lpstr>
      <vt:lpstr>Important Definitions</vt:lpstr>
      <vt:lpstr>Introduction</vt:lpstr>
      <vt:lpstr>Stanford Sentiment Treebank</vt:lpstr>
      <vt:lpstr>Stanford Sentiment TreeBank cont’d</vt:lpstr>
      <vt:lpstr>Stanford Sentiment TreeBank cont’d</vt:lpstr>
      <vt:lpstr>Recursive Neural Models</vt:lpstr>
      <vt:lpstr>PowerPoint Presentation</vt:lpstr>
      <vt:lpstr>RNN</vt:lpstr>
      <vt:lpstr>MV-RNN: Matrix-Vector RNN</vt:lpstr>
      <vt:lpstr>RNTN: Recursive Neural tensor network</vt:lpstr>
      <vt:lpstr>Experiments</vt:lpstr>
      <vt:lpstr>Results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Deep Models For Semantic Compositionality Over a Sentiment Treebank</dc:title>
  <dc:creator>Gleb</dc:creator>
  <cp:lastModifiedBy>Gleb</cp:lastModifiedBy>
  <cp:revision>18</cp:revision>
  <dcterms:created xsi:type="dcterms:W3CDTF">2018-03-20T01:50:01Z</dcterms:created>
  <dcterms:modified xsi:type="dcterms:W3CDTF">2018-03-20T05:27:37Z</dcterms:modified>
</cp:coreProperties>
</file>