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AC80-E5D2-49A6-9B28-A96F39626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Project (ECG analysis)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4FC45B-339B-4235-B377-E3212A649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41574"/>
            <a:ext cx="10572000" cy="434974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Sangerbaev</a:t>
            </a:r>
            <a:r>
              <a:rPr lang="en-US" dirty="0"/>
              <a:t> </a:t>
            </a:r>
            <a:r>
              <a:rPr lang="en-US" dirty="0" err="1"/>
              <a:t>Maxat</a:t>
            </a:r>
            <a:r>
              <a:rPr lang="en-US" dirty="0"/>
              <a:t> (16BD02024) and </a:t>
            </a:r>
            <a:r>
              <a:rPr lang="en-US" dirty="0" err="1"/>
              <a:t>Markitanov</a:t>
            </a:r>
            <a:r>
              <a:rPr lang="en-US" dirty="0"/>
              <a:t> Denis (16BD02042)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5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DA1A8-D8D1-4EE4-BA33-192B8190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ECG and intervals</a:t>
            </a:r>
            <a:endParaRPr lang="ru-RU" sz="320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5EC611FC-B423-4848-A577-30B67A0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t="-9686" r="-188" b="-9390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A56CAE0-E0D1-402E-93B2-5A5901A9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interval (600 – 1200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 interval (120 – 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QRS interval (80 – 100 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1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8FA52-5BCE-4A32-BAAA-31EDC79F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1301FD-4749-4403-97A5-9A251679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98" y="2241550"/>
            <a:ext cx="8643404" cy="4454574"/>
          </a:xfrm>
        </p:spPr>
      </p:pic>
    </p:spTree>
    <p:extLst>
      <p:ext uri="{BB962C8B-B14F-4D97-AF65-F5344CB8AC3E}">
        <p14:creationId xmlns:p14="http://schemas.microsoft.com/office/powerpoint/2010/main" val="42240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5EA0-CEAA-4EA0-9E30-1A4DBAFA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Correct clusterization</a:t>
            </a:r>
            <a:endParaRPr lang="ru-RU">
              <a:solidFill>
                <a:srgbClr val="FFFFFF"/>
              </a:solidFill>
            </a:endParaRP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AAB48BF3-0B62-49F7-ABE7-0CFE6049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7" y="638175"/>
            <a:ext cx="6518253" cy="257470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E801C4CA-2FD5-4A15-9E5C-0BCAD6BE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6" y="437008"/>
            <a:ext cx="4915316" cy="287546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34F5D95-4F97-48F7-855B-9B1E5C0B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This may not be the final realization</a:t>
            </a:r>
            <a:r>
              <a:rPr lang="ru-RU" dirty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39867-FABD-44BA-886F-56E9C4A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</a:t>
            </a:r>
            <a:r>
              <a:rPr lang="en-US" dirty="0" err="1"/>
              <a:t>MiniBatchKMeans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 descr="Изображение выглядит как внутренний, текст, стол&#10;&#10;Описание создано автоматически">
            <a:extLst>
              <a:ext uri="{FF2B5EF4-FFF2-40B4-BE49-F238E27FC236}">
                <a16:creationId xmlns:a16="http://schemas.microsoft.com/office/drawing/2014/main" id="{9D25FBDB-BABD-43F1-B0ED-43F4A7C6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42" y="2432169"/>
            <a:ext cx="5427500" cy="2708998"/>
          </a:xfrm>
        </p:spPr>
      </p:pic>
    </p:spTree>
    <p:extLst>
      <p:ext uri="{BB962C8B-B14F-4D97-AF65-F5344CB8AC3E}">
        <p14:creationId xmlns:p14="http://schemas.microsoft.com/office/powerpoint/2010/main" val="26050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DDAA-CD46-4E31-A302-E4B0732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Result</a:t>
            </a:r>
            <a:endParaRPr lang="ru-RU" dirty="0"/>
          </a:p>
        </p:txBody>
      </p:sp>
      <p:pic>
        <p:nvPicPr>
          <p:cNvPr id="5" name="Объект 4" descr="Изображение выглядит как карта, текст, внутренний&#10;&#10;Описание создано автоматически">
            <a:extLst>
              <a:ext uri="{FF2B5EF4-FFF2-40B4-BE49-F238E27FC236}">
                <a16:creationId xmlns:a16="http://schemas.microsoft.com/office/drawing/2014/main" id="{2A2C2548-42DE-4A7C-A7F1-443FC02A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4" y="2341984"/>
            <a:ext cx="8425543" cy="4273420"/>
          </a:xfrm>
        </p:spPr>
      </p:pic>
    </p:spTree>
    <p:extLst>
      <p:ext uri="{BB962C8B-B14F-4D97-AF65-F5344CB8AC3E}">
        <p14:creationId xmlns:p14="http://schemas.microsoft.com/office/powerpoint/2010/main" val="40509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A01D1-3277-4AB8-9499-943BB8C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E64FA-B821-4AFF-9832-A2E06D49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00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Цитаты</vt:lpstr>
      <vt:lpstr>ML Project (ECG analysis)</vt:lpstr>
      <vt:lpstr>ECG and intervals</vt:lpstr>
      <vt:lpstr>Data Set</vt:lpstr>
      <vt:lpstr>Correct clusterization</vt:lpstr>
      <vt:lpstr>Classification: MiniBatchKMeans (sklearn)</vt:lpstr>
      <vt:lpstr>Result</vt:lpstr>
      <vt:lpstr>Main Problem: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(ECG analysis)</dc:title>
  <dc:creator>Маркитанов Денис</dc:creator>
  <cp:lastModifiedBy>Маркитанов Денис</cp:lastModifiedBy>
  <cp:revision>20</cp:revision>
  <dcterms:created xsi:type="dcterms:W3CDTF">2018-11-27T12:23:50Z</dcterms:created>
  <dcterms:modified xsi:type="dcterms:W3CDTF">2018-11-30T13:38:39Z</dcterms:modified>
</cp:coreProperties>
</file>