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1AC80-E5D2-49A6-9B28-A96F39626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Project (ECG analysis)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4FC45B-339B-4235-B377-E3212A649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641574"/>
            <a:ext cx="10572000" cy="434974"/>
          </a:xfrm>
        </p:spPr>
        <p:txBody>
          <a:bodyPr/>
          <a:lstStyle/>
          <a:p>
            <a:r>
              <a:rPr lang="en-US" dirty="0"/>
              <a:t>Made by: </a:t>
            </a:r>
            <a:r>
              <a:rPr lang="en-US" dirty="0" err="1"/>
              <a:t>Sangerbaev</a:t>
            </a:r>
            <a:r>
              <a:rPr lang="en-US" dirty="0"/>
              <a:t> </a:t>
            </a:r>
            <a:r>
              <a:rPr lang="en-US" dirty="0" err="1"/>
              <a:t>Maxat</a:t>
            </a:r>
            <a:r>
              <a:rPr lang="en-US" dirty="0"/>
              <a:t> (16BD02024) and </a:t>
            </a:r>
            <a:r>
              <a:rPr lang="en-US" dirty="0" err="1"/>
              <a:t>Markitanov</a:t>
            </a:r>
            <a:r>
              <a:rPr lang="en-US" dirty="0"/>
              <a:t> Denis (16BD02042)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54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97E777-8077-48ED-861D-919762A4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8AF6BEF-7139-416D-8C2F-4AD91DA47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DA1A8-D8D1-4EE4-BA33-192B8190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ECG and intervals</a:t>
            </a:r>
            <a:endParaRPr lang="ru-RU" sz="3200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3BFF6BD-7732-42A2-AEA2-7E4BC4FF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5EC611FC-B423-4848-A577-30B67A05C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t="-9686" r="-188" b="-9390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3A56CAE0-E0D1-402E-93B2-5A5901A9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RR interval (600 – 1200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PR interval (120 – 200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QRS interval (80 – 100 </a:t>
            </a:r>
            <a:r>
              <a:rPr lang="en-US" dirty="0" err="1"/>
              <a:t>ms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017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4">
            <a:extLst>
              <a:ext uri="{FF2B5EF4-FFF2-40B4-BE49-F238E27FC236}">
                <a16:creationId xmlns:a16="http://schemas.microsoft.com/office/drawing/2014/main" id="{F8E56204-E9C7-46D9-93AC-C0853A870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E8263133-4241-473B-939B-53EB008F3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8E833-559A-47BB-BEFA-E2104133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2700"/>
              <a:t>Clusterization: MiniBatchKMeans (sklearn)</a:t>
            </a:r>
            <a:endParaRPr lang="ru-RU" sz="27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617857-5D7E-40D3-9F8C-EAF5CF65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/>
              <a:t>Speed!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  <p:sp>
        <p:nvSpPr>
          <p:cNvPr id="43" name="Rounded Rectangle 17">
            <a:extLst>
              <a:ext uri="{FF2B5EF4-FFF2-40B4-BE49-F238E27FC236}">
                <a16:creationId xmlns:a16="http://schemas.microsoft.com/office/drawing/2014/main" id="{E828DFEF-9E41-4781-B5C3-A747A9456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6153547-166A-443E-9713-4DCE49F32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31" r="37245" b="2"/>
          <a:stretch/>
        </p:blipFill>
        <p:spPr>
          <a:xfrm>
            <a:off x="5599594" y="1274969"/>
            <a:ext cx="2732283" cy="4314879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7DF55176-735A-4560-9246-8F9F9CECB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" r="83175"/>
          <a:stretch/>
        </p:blipFill>
        <p:spPr>
          <a:xfrm>
            <a:off x="8495603" y="1274969"/>
            <a:ext cx="2731522" cy="43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6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25EA0-CEAA-4EA0-9E30-1A4DBAFA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Correct clusterization</a:t>
            </a:r>
            <a:endParaRPr lang="ru-RU">
              <a:solidFill>
                <a:srgbClr val="FFFFFF"/>
              </a:solidFill>
            </a:endParaRPr>
          </a:p>
        </p:txBody>
      </p:sp>
      <p:pic>
        <p:nvPicPr>
          <p:cNvPr id="14" name="Объект 4">
            <a:extLst>
              <a:ext uri="{FF2B5EF4-FFF2-40B4-BE49-F238E27FC236}">
                <a16:creationId xmlns:a16="http://schemas.microsoft.com/office/drawing/2014/main" id="{AAB48BF3-0B62-49F7-ABE7-0CFE60490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7" y="638175"/>
            <a:ext cx="6518253" cy="2574709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карта&#10;&#10;Описание создано автоматически">
            <a:extLst>
              <a:ext uri="{FF2B5EF4-FFF2-40B4-BE49-F238E27FC236}">
                <a16:creationId xmlns:a16="http://schemas.microsoft.com/office/drawing/2014/main" id="{E801C4CA-2FD5-4A15-9E5C-0BCAD6BE2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86" y="484633"/>
            <a:ext cx="4915316" cy="2875460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34F5D95-4F97-48F7-855B-9B1E5C0B1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This may not be the final realization</a:t>
            </a:r>
            <a:r>
              <a:rPr lang="ru-RU" dirty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3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39867-FABD-44BA-886F-56E9C4A5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</a:t>
            </a:r>
            <a:r>
              <a:rPr lang="en-US" dirty="0" err="1"/>
              <a:t>MiniBatchKMeans</a:t>
            </a:r>
            <a:r>
              <a:rPr lang="en-US" dirty="0"/>
              <a:t> (</a:t>
            </a:r>
            <a:r>
              <a:rPr lang="en-US" dirty="0" err="1"/>
              <a:t>sklearn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Объект 4" descr="Изображение выглядит как внутренний, текст, стол&#10;&#10;Описание создано автоматически">
            <a:extLst>
              <a:ext uri="{FF2B5EF4-FFF2-40B4-BE49-F238E27FC236}">
                <a16:creationId xmlns:a16="http://schemas.microsoft.com/office/drawing/2014/main" id="{9D25FBDB-BABD-43F1-B0ED-43F4A7C61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942" y="2432169"/>
            <a:ext cx="5427500" cy="2708998"/>
          </a:xfrm>
        </p:spPr>
      </p:pic>
    </p:spTree>
    <p:extLst>
      <p:ext uri="{BB962C8B-B14F-4D97-AF65-F5344CB8AC3E}">
        <p14:creationId xmlns:p14="http://schemas.microsoft.com/office/powerpoint/2010/main" val="260507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4DDAA-CD46-4E31-A302-E4B07325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Result</a:t>
            </a:r>
            <a:endParaRPr lang="ru-RU" dirty="0"/>
          </a:p>
        </p:txBody>
      </p:sp>
      <p:pic>
        <p:nvPicPr>
          <p:cNvPr id="5" name="Объект 4" descr="Изображение выглядит как карта, текст, внутренний&#10;&#10;Описание создано автоматически">
            <a:extLst>
              <a:ext uri="{FF2B5EF4-FFF2-40B4-BE49-F238E27FC236}">
                <a16:creationId xmlns:a16="http://schemas.microsoft.com/office/drawing/2014/main" id="{2A2C2548-42DE-4A7C-A7F1-443FC02AB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824" y="2341984"/>
            <a:ext cx="8425543" cy="4273420"/>
          </a:xfrm>
        </p:spPr>
      </p:pic>
    </p:spTree>
    <p:extLst>
      <p:ext uri="{BB962C8B-B14F-4D97-AF65-F5344CB8AC3E}">
        <p14:creationId xmlns:p14="http://schemas.microsoft.com/office/powerpoint/2010/main" val="405099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A01D1-3277-4AB8-9499-943BB8CE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Problem: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4E64FA-B821-4AFF-9832-A2E06D49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003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79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Цитаты</vt:lpstr>
      <vt:lpstr>ML Project (ECG analysis)</vt:lpstr>
      <vt:lpstr>ECG and intervals</vt:lpstr>
      <vt:lpstr>Clusterization: MiniBatchKMeans (sklearn)</vt:lpstr>
      <vt:lpstr>Correct clusterization</vt:lpstr>
      <vt:lpstr>Classification: MiniBatchKMeans (sklearn)</vt:lpstr>
      <vt:lpstr>Result</vt:lpstr>
      <vt:lpstr>Main Problem: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 (ECG analysis)</dc:title>
  <dc:creator>Маркитанов Денис</dc:creator>
  <cp:lastModifiedBy>Маркитанов Денис</cp:lastModifiedBy>
  <cp:revision>17</cp:revision>
  <dcterms:created xsi:type="dcterms:W3CDTF">2018-11-27T12:23:50Z</dcterms:created>
  <dcterms:modified xsi:type="dcterms:W3CDTF">2018-11-27T15:51:47Z</dcterms:modified>
</cp:coreProperties>
</file>