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75" r:id="rId4"/>
    <p:sldId id="260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1" r:id="rId13"/>
    <p:sldId id="273" r:id="rId14"/>
    <p:sldId id="263" r:id="rId15"/>
    <p:sldId id="264" r:id="rId16"/>
    <p:sldId id="274" r:id="rId17"/>
    <p:sldId id="276" r:id="rId18"/>
    <p:sldId id="266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90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sa Emily" userId="40d91855a8c41bc8" providerId="LiveId" clId="{1FDBD0F5-588A-481C-82E0-7E0A7882B98C}"/>
    <pc:docChg chg="custSel modSld">
      <pc:chgData name="Andressa Emily" userId="40d91855a8c41bc8" providerId="LiveId" clId="{1FDBD0F5-588A-481C-82E0-7E0A7882B98C}" dt="2024-06-12T23:25:59.768" v="164" actId="114"/>
      <pc:docMkLst>
        <pc:docMk/>
      </pc:docMkLst>
      <pc:sldChg chg="addSp modSp mod">
        <pc:chgData name="Andressa Emily" userId="40d91855a8c41bc8" providerId="LiveId" clId="{1FDBD0F5-588A-481C-82E0-7E0A7882B98C}" dt="2024-06-12T23:17:01.233" v="32" actId="20577"/>
        <pc:sldMkLst>
          <pc:docMk/>
          <pc:sldMk cId="1928620899" sldId="258"/>
        </pc:sldMkLst>
        <pc:spChg chg="mod">
          <ac:chgData name="Andressa Emily" userId="40d91855a8c41bc8" providerId="LiveId" clId="{1FDBD0F5-588A-481C-82E0-7E0A7882B98C}" dt="2024-06-12T23:17:01.233" v="32" actId="20577"/>
          <ac:spMkLst>
            <pc:docMk/>
            <pc:sldMk cId="1928620899" sldId="258"/>
            <ac:spMk id="2" creationId="{00000000-0000-0000-0000-000000000000}"/>
          </ac:spMkLst>
        </pc:spChg>
        <pc:picChg chg="add mod">
          <ac:chgData name="Andressa Emily" userId="40d91855a8c41bc8" providerId="LiveId" clId="{1FDBD0F5-588A-481C-82E0-7E0A7882B98C}" dt="2024-06-12T23:16:45.299" v="31" actId="1440"/>
          <ac:picMkLst>
            <pc:docMk/>
            <pc:sldMk cId="1928620899" sldId="258"/>
            <ac:picMk id="7" creationId="{19058F00-0CAC-91DF-B2CC-2FA73CA8D7A1}"/>
          </ac:picMkLst>
        </pc:picChg>
      </pc:sldChg>
      <pc:sldChg chg="delSp mod">
        <pc:chgData name="Andressa Emily" userId="40d91855a8c41bc8" providerId="LiveId" clId="{1FDBD0F5-588A-481C-82E0-7E0A7882B98C}" dt="2024-06-12T23:14:00.039" v="17" actId="478"/>
        <pc:sldMkLst>
          <pc:docMk/>
          <pc:sldMk cId="3948826341" sldId="259"/>
        </pc:sldMkLst>
        <pc:spChg chg="del">
          <ac:chgData name="Andressa Emily" userId="40d91855a8c41bc8" providerId="LiveId" clId="{1FDBD0F5-588A-481C-82E0-7E0A7882B98C}" dt="2024-06-12T23:14:00.039" v="17" actId="478"/>
          <ac:spMkLst>
            <pc:docMk/>
            <pc:sldMk cId="3948826341" sldId="259"/>
            <ac:spMk id="2" creationId="{00000000-0000-0000-0000-000000000000}"/>
          </ac:spMkLst>
        </pc:spChg>
      </pc:sldChg>
      <pc:sldChg chg="modSp mod">
        <pc:chgData name="Andressa Emily" userId="40d91855a8c41bc8" providerId="LiveId" clId="{1FDBD0F5-588A-481C-82E0-7E0A7882B98C}" dt="2024-06-12T23:25:59.768" v="164" actId="114"/>
        <pc:sldMkLst>
          <pc:docMk/>
          <pc:sldMk cId="2738627701" sldId="260"/>
        </pc:sldMkLst>
        <pc:spChg chg="mod">
          <ac:chgData name="Andressa Emily" userId="40d91855a8c41bc8" providerId="LiveId" clId="{1FDBD0F5-588A-481C-82E0-7E0A7882B98C}" dt="2024-06-12T23:25:59.768" v="164" actId="114"/>
          <ac:spMkLst>
            <pc:docMk/>
            <pc:sldMk cId="2738627701" sldId="260"/>
            <ac:spMk id="2" creationId="{00000000-0000-0000-0000-000000000000}"/>
          </ac:spMkLst>
        </pc:spChg>
      </pc:sldChg>
      <pc:sldChg chg="addSp delSp modSp mod">
        <pc:chgData name="Andressa Emily" userId="40d91855a8c41bc8" providerId="LiveId" clId="{1FDBD0F5-588A-481C-82E0-7E0A7882B98C}" dt="2024-06-12T23:22:09.453" v="127" actId="114"/>
        <pc:sldMkLst>
          <pc:docMk/>
          <pc:sldMk cId="3537718460" sldId="261"/>
        </pc:sldMkLst>
        <pc:spChg chg="mod">
          <ac:chgData name="Andressa Emily" userId="40d91855a8c41bc8" providerId="LiveId" clId="{1FDBD0F5-588A-481C-82E0-7E0A7882B98C}" dt="2024-06-12T23:22:09.453" v="127" actId="114"/>
          <ac:spMkLst>
            <pc:docMk/>
            <pc:sldMk cId="3537718460" sldId="261"/>
            <ac:spMk id="2" creationId="{00000000-0000-0000-0000-000000000000}"/>
          </ac:spMkLst>
        </pc:spChg>
        <pc:spChg chg="del">
          <ac:chgData name="Andressa Emily" userId="40d91855a8c41bc8" providerId="LiveId" clId="{1FDBD0F5-588A-481C-82E0-7E0A7882B98C}" dt="2024-06-12T23:13:18.029" v="10" actId="478"/>
          <ac:spMkLst>
            <pc:docMk/>
            <pc:sldMk cId="3537718460" sldId="261"/>
            <ac:spMk id="3" creationId="{00000000-0000-0000-0000-000000000000}"/>
          </ac:spMkLst>
        </pc:spChg>
        <pc:picChg chg="add mod">
          <ac:chgData name="Andressa Emily" userId="40d91855a8c41bc8" providerId="LiveId" clId="{1FDBD0F5-588A-481C-82E0-7E0A7882B98C}" dt="2024-06-12T23:21:26.843" v="122" actId="14100"/>
          <ac:picMkLst>
            <pc:docMk/>
            <pc:sldMk cId="3537718460" sldId="261"/>
            <ac:picMk id="5" creationId="{35C3FD68-1528-9E65-6238-97CA3ACF1312}"/>
          </ac:picMkLst>
        </pc:picChg>
      </pc:sldChg>
      <pc:sldChg chg="modSp mod">
        <pc:chgData name="Andressa Emily" userId="40d91855a8c41bc8" providerId="LiveId" clId="{1FDBD0F5-588A-481C-82E0-7E0A7882B98C}" dt="2024-06-12T23:23:03.839" v="138" actId="113"/>
        <pc:sldMkLst>
          <pc:docMk/>
          <pc:sldMk cId="547100618" sldId="263"/>
        </pc:sldMkLst>
        <pc:spChg chg="mod">
          <ac:chgData name="Andressa Emily" userId="40d91855a8c41bc8" providerId="LiveId" clId="{1FDBD0F5-588A-481C-82E0-7E0A7882B98C}" dt="2024-06-12T23:23:03.839" v="138" actId="113"/>
          <ac:spMkLst>
            <pc:docMk/>
            <pc:sldMk cId="547100618" sldId="263"/>
            <ac:spMk id="2" creationId="{00000000-0000-0000-0000-000000000000}"/>
          </ac:spMkLst>
        </pc:spChg>
      </pc:sldChg>
      <pc:sldChg chg="modSp mod">
        <pc:chgData name="Andressa Emily" userId="40d91855a8c41bc8" providerId="LiveId" clId="{1FDBD0F5-588A-481C-82E0-7E0A7882B98C}" dt="2024-06-12T23:23:14.479" v="141" actId="1076"/>
        <pc:sldMkLst>
          <pc:docMk/>
          <pc:sldMk cId="1001865620" sldId="264"/>
        </pc:sldMkLst>
        <pc:spChg chg="mod">
          <ac:chgData name="Andressa Emily" userId="40d91855a8c41bc8" providerId="LiveId" clId="{1FDBD0F5-588A-481C-82E0-7E0A7882B98C}" dt="2024-06-12T23:23:14.479" v="141" actId="1076"/>
          <ac:spMkLst>
            <pc:docMk/>
            <pc:sldMk cId="1001865620" sldId="264"/>
            <ac:spMk id="2" creationId="{5C8D2496-5DC3-0D18-DD9E-49B8744D19EA}"/>
          </ac:spMkLst>
        </pc:spChg>
      </pc:sldChg>
      <pc:sldChg chg="addSp delSp modSp mod">
        <pc:chgData name="Andressa Emily" userId="40d91855a8c41bc8" providerId="LiveId" clId="{1FDBD0F5-588A-481C-82E0-7E0A7882B98C}" dt="2024-06-12T23:25:33.088" v="162" actId="14100"/>
        <pc:sldMkLst>
          <pc:docMk/>
          <pc:sldMk cId="3049232890" sldId="266"/>
        </pc:sldMkLst>
        <pc:spChg chg="mod">
          <ac:chgData name="Andressa Emily" userId="40d91855a8c41bc8" providerId="LiveId" clId="{1FDBD0F5-588A-481C-82E0-7E0A7882B98C}" dt="2024-06-12T23:24:31.154" v="154" actId="1076"/>
          <ac:spMkLst>
            <pc:docMk/>
            <pc:sldMk cId="3049232890" sldId="266"/>
            <ac:spMk id="2" creationId="{00000000-0000-0000-0000-000000000000}"/>
          </ac:spMkLst>
        </pc:spChg>
        <pc:spChg chg="del">
          <ac:chgData name="Andressa Emily" userId="40d91855a8c41bc8" providerId="LiveId" clId="{1FDBD0F5-588A-481C-82E0-7E0A7882B98C}" dt="2024-06-12T23:11:40.100" v="2" actId="478"/>
          <ac:spMkLst>
            <pc:docMk/>
            <pc:sldMk cId="3049232890" sldId="266"/>
            <ac:spMk id="3" creationId="{00000000-0000-0000-0000-000000000000}"/>
          </ac:spMkLst>
        </pc:spChg>
        <pc:spChg chg="del">
          <ac:chgData name="Andressa Emily" userId="40d91855a8c41bc8" providerId="LiveId" clId="{1FDBD0F5-588A-481C-82E0-7E0A7882B98C}" dt="2024-06-12T23:12:18.624" v="6" actId="478"/>
          <ac:spMkLst>
            <pc:docMk/>
            <pc:sldMk cId="3049232890" sldId="266"/>
            <ac:spMk id="4" creationId="{00000000-0000-0000-0000-000000000000}"/>
          </ac:spMkLst>
        </pc:spChg>
        <pc:spChg chg="add mod">
          <ac:chgData name="Andressa Emily" userId="40d91855a8c41bc8" providerId="LiveId" clId="{1FDBD0F5-588A-481C-82E0-7E0A7882B98C}" dt="2024-06-12T23:24:25.422" v="153" actId="20577"/>
          <ac:spMkLst>
            <pc:docMk/>
            <pc:sldMk cId="3049232890" sldId="266"/>
            <ac:spMk id="6" creationId="{5ACF5A15-BB90-4E10-D703-89B4B186C617}"/>
          </ac:spMkLst>
        </pc:spChg>
        <pc:picChg chg="add mod">
          <ac:chgData name="Andressa Emily" userId="40d91855a8c41bc8" providerId="LiveId" clId="{1FDBD0F5-588A-481C-82E0-7E0A7882B98C}" dt="2024-06-12T23:25:33.088" v="162" actId="14100"/>
          <ac:picMkLst>
            <pc:docMk/>
            <pc:sldMk cId="3049232890" sldId="266"/>
            <ac:picMk id="8" creationId="{8F1130D6-0B81-E057-3666-97F4788EF528}"/>
          </ac:picMkLst>
        </pc:picChg>
      </pc:sldChg>
      <pc:sldChg chg="delSp mod">
        <pc:chgData name="Andressa Emily" userId="40d91855a8c41bc8" providerId="LiveId" clId="{1FDBD0F5-588A-481C-82E0-7E0A7882B98C}" dt="2024-06-12T23:13:52.605" v="16" actId="478"/>
        <pc:sldMkLst>
          <pc:docMk/>
          <pc:sldMk cId="1491098012" sldId="267"/>
        </pc:sldMkLst>
        <pc:spChg chg="del">
          <ac:chgData name="Andressa Emily" userId="40d91855a8c41bc8" providerId="LiveId" clId="{1FDBD0F5-588A-481C-82E0-7E0A7882B98C}" dt="2024-06-12T23:13:52.605" v="16" actId="478"/>
          <ac:spMkLst>
            <pc:docMk/>
            <pc:sldMk cId="1491098012" sldId="267"/>
            <ac:spMk id="2" creationId="{5A8D3A82-F670-956E-9349-E1F30DE6B950}"/>
          </ac:spMkLst>
        </pc:spChg>
      </pc:sldChg>
      <pc:sldChg chg="delSp mod">
        <pc:chgData name="Andressa Emily" userId="40d91855a8c41bc8" providerId="LiveId" clId="{1FDBD0F5-588A-481C-82E0-7E0A7882B98C}" dt="2024-06-12T23:13:47.827" v="15" actId="478"/>
        <pc:sldMkLst>
          <pc:docMk/>
          <pc:sldMk cId="909501653" sldId="268"/>
        </pc:sldMkLst>
        <pc:spChg chg="del">
          <ac:chgData name="Andressa Emily" userId="40d91855a8c41bc8" providerId="LiveId" clId="{1FDBD0F5-588A-481C-82E0-7E0A7882B98C}" dt="2024-06-12T23:13:47.827" v="15" actId="478"/>
          <ac:spMkLst>
            <pc:docMk/>
            <pc:sldMk cId="909501653" sldId="268"/>
            <ac:spMk id="2" creationId="{C40FF27B-9541-D362-4FD6-CB0B2904B644}"/>
          </ac:spMkLst>
        </pc:spChg>
      </pc:sldChg>
      <pc:sldChg chg="delSp mod">
        <pc:chgData name="Andressa Emily" userId="40d91855a8c41bc8" providerId="LiveId" clId="{1FDBD0F5-588A-481C-82E0-7E0A7882B98C}" dt="2024-06-12T23:13:40.323" v="14" actId="478"/>
        <pc:sldMkLst>
          <pc:docMk/>
          <pc:sldMk cId="460304417" sldId="269"/>
        </pc:sldMkLst>
        <pc:spChg chg="del">
          <ac:chgData name="Andressa Emily" userId="40d91855a8c41bc8" providerId="LiveId" clId="{1FDBD0F5-588A-481C-82E0-7E0A7882B98C}" dt="2024-06-12T23:13:40.323" v="14" actId="478"/>
          <ac:spMkLst>
            <pc:docMk/>
            <pc:sldMk cId="460304417" sldId="269"/>
            <ac:spMk id="2" creationId="{B7227DD7-AE45-ED5D-C40E-5FD2A78383A0}"/>
          </ac:spMkLst>
        </pc:spChg>
      </pc:sldChg>
      <pc:sldChg chg="delSp mod">
        <pc:chgData name="Andressa Emily" userId="40d91855a8c41bc8" providerId="LiveId" clId="{1FDBD0F5-588A-481C-82E0-7E0A7882B98C}" dt="2024-06-12T23:13:36.778" v="13" actId="478"/>
        <pc:sldMkLst>
          <pc:docMk/>
          <pc:sldMk cId="3208985823" sldId="270"/>
        </pc:sldMkLst>
        <pc:spChg chg="del">
          <ac:chgData name="Andressa Emily" userId="40d91855a8c41bc8" providerId="LiveId" clId="{1FDBD0F5-588A-481C-82E0-7E0A7882B98C}" dt="2024-06-12T23:13:36.778" v="13" actId="478"/>
          <ac:spMkLst>
            <pc:docMk/>
            <pc:sldMk cId="3208985823" sldId="270"/>
            <ac:spMk id="2" creationId="{5D9C80B6-A54D-9393-2097-57D5572A6D8A}"/>
          </ac:spMkLst>
        </pc:spChg>
      </pc:sldChg>
      <pc:sldChg chg="delSp mod">
        <pc:chgData name="Andressa Emily" userId="40d91855a8c41bc8" providerId="LiveId" clId="{1FDBD0F5-588A-481C-82E0-7E0A7882B98C}" dt="2024-06-12T23:13:29.304" v="12" actId="478"/>
        <pc:sldMkLst>
          <pc:docMk/>
          <pc:sldMk cId="559716111" sldId="271"/>
        </pc:sldMkLst>
        <pc:spChg chg="del">
          <ac:chgData name="Andressa Emily" userId="40d91855a8c41bc8" providerId="LiveId" clId="{1FDBD0F5-588A-481C-82E0-7E0A7882B98C}" dt="2024-06-12T23:13:29.304" v="12" actId="478"/>
          <ac:spMkLst>
            <pc:docMk/>
            <pc:sldMk cId="559716111" sldId="271"/>
            <ac:spMk id="2" creationId="{A1A7FE37-EE73-6F91-C8D2-33DE99E77541}"/>
          </ac:spMkLst>
        </pc:spChg>
      </pc:sldChg>
      <pc:sldChg chg="delSp mod">
        <pc:chgData name="Andressa Emily" userId="40d91855a8c41bc8" providerId="LiveId" clId="{1FDBD0F5-588A-481C-82E0-7E0A7882B98C}" dt="2024-06-12T23:13:25.584" v="11" actId="478"/>
        <pc:sldMkLst>
          <pc:docMk/>
          <pc:sldMk cId="2980374289" sldId="272"/>
        </pc:sldMkLst>
        <pc:spChg chg="del">
          <ac:chgData name="Andressa Emily" userId="40d91855a8c41bc8" providerId="LiveId" clId="{1FDBD0F5-588A-481C-82E0-7E0A7882B98C}" dt="2024-06-12T23:13:25.584" v="11" actId="478"/>
          <ac:spMkLst>
            <pc:docMk/>
            <pc:sldMk cId="2980374289" sldId="272"/>
            <ac:spMk id="2" creationId="{7308DB8D-B625-2D2A-75F6-5613C96EAD20}"/>
          </ac:spMkLst>
        </pc:spChg>
      </pc:sldChg>
      <pc:sldChg chg="delSp modSp mod">
        <pc:chgData name="Andressa Emily" userId="40d91855a8c41bc8" providerId="LiveId" clId="{1FDBD0F5-588A-481C-82E0-7E0A7882B98C}" dt="2024-06-12T23:22:50.354" v="134" actId="1076"/>
        <pc:sldMkLst>
          <pc:docMk/>
          <pc:sldMk cId="2001335228" sldId="273"/>
        </pc:sldMkLst>
        <pc:spChg chg="mod">
          <ac:chgData name="Andressa Emily" userId="40d91855a8c41bc8" providerId="LiveId" clId="{1FDBD0F5-588A-481C-82E0-7E0A7882B98C}" dt="2024-06-12T23:22:50.354" v="134" actId="1076"/>
          <ac:spMkLst>
            <pc:docMk/>
            <pc:sldMk cId="2001335228" sldId="273"/>
            <ac:spMk id="2" creationId="{F7EF97FF-5637-23D6-92B0-2089B197254F}"/>
          </ac:spMkLst>
        </pc:spChg>
        <pc:spChg chg="del mod">
          <ac:chgData name="Andressa Emily" userId="40d91855a8c41bc8" providerId="LiveId" clId="{1FDBD0F5-588A-481C-82E0-7E0A7882B98C}" dt="2024-06-12T23:21:51.452" v="125" actId="478"/>
          <ac:spMkLst>
            <pc:docMk/>
            <pc:sldMk cId="2001335228" sldId="273"/>
            <ac:spMk id="4" creationId="{67D1032F-21E7-2326-9741-7D7A4744EE87}"/>
          </ac:spMkLst>
        </pc:spChg>
        <pc:picChg chg="mod">
          <ac:chgData name="Andressa Emily" userId="40d91855a8c41bc8" providerId="LiveId" clId="{1FDBD0F5-588A-481C-82E0-7E0A7882B98C}" dt="2024-06-12T23:22:35.535" v="132" actId="1076"/>
          <ac:picMkLst>
            <pc:docMk/>
            <pc:sldMk cId="2001335228" sldId="273"/>
            <ac:picMk id="5" creationId="{CAD1BE0A-CF2E-E875-2C09-5F5D3ED34E41}"/>
          </ac:picMkLst>
        </pc:picChg>
      </pc:sldChg>
      <pc:sldChg chg="modSp mod">
        <pc:chgData name="Andressa Emily" userId="40d91855a8c41bc8" providerId="LiveId" clId="{1FDBD0F5-588A-481C-82E0-7E0A7882B98C}" dt="2024-06-12T23:23:44.306" v="147" actId="114"/>
        <pc:sldMkLst>
          <pc:docMk/>
          <pc:sldMk cId="1917256210" sldId="275"/>
        </pc:sldMkLst>
        <pc:spChg chg="mod">
          <ac:chgData name="Andressa Emily" userId="40d91855a8c41bc8" providerId="LiveId" clId="{1FDBD0F5-588A-481C-82E0-7E0A7882B98C}" dt="2024-06-12T23:23:44.306" v="147" actId="114"/>
          <ac:spMkLst>
            <pc:docMk/>
            <pc:sldMk cId="1917256210" sldId="275"/>
            <ac:spMk id="2" creationId="{9C3F0264-CE3E-2E22-06C8-6FA92EE2A8D0}"/>
          </ac:spMkLst>
        </pc:spChg>
        <pc:spChg chg="mod">
          <ac:chgData name="Andressa Emily" userId="40d91855a8c41bc8" providerId="LiveId" clId="{1FDBD0F5-588A-481C-82E0-7E0A7882B98C}" dt="2024-06-12T23:14:40.209" v="21" actId="14861"/>
          <ac:spMkLst>
            <pc:docMk/>
            <pc:sldMk cId="1917256210" sldId="275"/>
            <ac:spMk id="3" creationId="{E298A73A-A326-5417-C55B-670627F80514}"/>
          </ac:spMkLst>
        </pc:spChg>
        <pc:spChg chg="mod">
          <ac:chgData name="Andressa Emily" userId="40d91855a8c41bc8" providerId="LiveId" clId="{1FDBD0F5-588A-481C-82E0-7E0A7882B98C}" dt="2024-06-12T23:14:45.721" v="22" actId="14861"/>
          <ac:spMkLst>
            <pc:docMk/>
            <pc:sldMk cId="1917256210" sldId="275"/>
            <ac:spMk id="5" creationId="{9342B343-AF09-869A-0667-8156EEFB8603}"/>
          </ac:spMkLst>
        </pc:spChg>
        <pc:spChg chg="mod">
          <ac:chgData name="Andressa Emily" userId="40d91855a8c41bc8" providerId="LiveId" clId="{1FDBD0F5-588A-481C-82E0-7E0A7882B98C}" dt="2024-06-12T23:14:58.515" v="24" actId="1076"/>
          <ac:spMkLst>
            <pc:docMk/>
            <pc:sldMk cId="1917256210" sldId="275"/>
            <ac:spMk id="13" creationId="{0D8456D8-C21D-B76E-288B-BD0D2F0BE680}"/>
          </ac:spMkLst>
        </pc:spChg>
        <pc:spChg chg="mod">
          <ac:chgData name="Andressa Emily" userId="40d91855a8c41bc8" providerId="LiveId" clId="{1FDBD0F5-588A-481C-82E0-7E0A7882B98C}" dt="2024-06-12T23:14:53.253" v="23" actId="1076"/>
          <ac:spMkLst>
            <pc:docMk/>
            <pc:sldMk cId="1917256210" sldId="275"/>
            <ac:spMk id="15" creationId="{5B2CFFAA-0034-E5F6-8090-6FA863D2C405}"/>
          </ac:spMkLst>
        </pc:spChg>
      </pc:sldChg>
      <pc:sldChg chg="modSp mod">
        <pc:chgData name="Andressa Emily" userId="40d91855a8c41bc8" providerId="LiveId" clId="{1FDBD0F5-588A-481C-82E0-7E0A7882B98C}" dt="2024-06-12T23:23:22.077" v="143" actId="114"/>
        <pc:sldMkLst>
          <pc:docMk/>
          <pc:sldMk cId="3498478552" sldId="276"/>
        </pc:sldMkLst>
        <pc:spChg chg="mod">
          <ac:chgData name="Andressa Emily" userId="40d91855a8c41bc8" providerId="LiveId" clId="{1FDBD0F5-588A-481C-82E0-7E0A7882B98C}" dt="2024-06-12T23:23:22.077" v="143" actId="114"/>
          <ac:spMkLst>
            <pc:docMk/>
            <pc:sldMk cId="3498478552" sldId="276"/>
            <ac:spMk id="2" creationId="{0112D84E-F3D0-3DD7-6E8F-B026BF98F9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8E50C2-1CE0-4F3C-A6E7-CA9983214929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1D3E08-CF38-4889-B304-D78E4DAD96A1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20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99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4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08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49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47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67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pic>
        <p:nvPicPr>
          <p:cNvPr id="7" name="Imagem 6" descr="Linha EK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5B1F9-604F-4CF7-87B7-0079681CB724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0EB1E-546A-458E-88BA-3CE205201793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A4D40-3DE8-4EFA-9164-F4E268E9BEEE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Retângu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E0CEA4-2DCC-42ED-AE16-7B8BFF3F3544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91FEB-8904-40BC-AA2B-3E42FBDCE77D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7CE3-F7B9-486D-A6A1-BA5AED982C04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462E-1B43-4CA6-916C-67DBFFE46A3A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descr="Retângu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 descr="Retângu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vermelha" descr="Barra vermelh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135DF4C-E7D3-48B1-9E56-BE0A5A02CA2F}" type="datetime1">
              <a:rPr lang="pt-BR" smtClean="0"/>
              <a:t>12/06/2024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Sangue Vital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Grupo 04 – Modelagem de Software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47D00D6-169C-68BD-4F4C-82B51748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772816"/>
            <a:ext cx="3600450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EA9EE55-E95F-2C26-B6A5-51740C1E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301453"/>
            <a:ext cx="5514975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1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9851080-7D6F-2C08-B69F-7240CF0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824037"/>
            <a:ext cx="545782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BD4F955E-0FFE-36CF-210E-4C2622371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" t="296" r="-1"/>
          <a:stretch/>
        </p:blipFill>
        <p:spPr bwMode="auto">
          <a:xfrm>
            <a:off x="6312024" y="3428999"/>
            <a:ext cx="5457825" cy="3209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376" y="1124744"/>
            <a:ext cx="8458200" cy="3177380"/>
          </a:xfrm>
        </p:spPr>
        <p:txBody>
          <a:bodyPr rtlCol="0"/>
          <a:lstStyle/>
          <a:p>
            <a:pPr rtl="0"/>
            <a:r>
              <a:rPr lang="pt-BR" b="1" i="1" dirty="0"/>
              <a:t>Diagramas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C3FD68-1528-9E65-6238-97CA3ACF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7" y="5445224"/>
            <a:ext cx="11638386" cy="121152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F97FF-5637-23D6-92B0-2089B197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128" y="1988840"/>
            <a:ext cx="3932237" cy="1752600"/>
          </a:xfrm>
        </p:spPr>
        <p:txBody>
          <a:bodyPr/>
          <a:lstStyle/>
          <a:p>
            <a:r>
              <a:rPr lang="pt-BR" b="1" i="1" dirty="0"/>
              <a:t>Casos de Uso: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AD1BE0A-CF2E-E875-2C09-5F5D3ED34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404664"/>
            <a:ext cx="5877381" cy="626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i="1" dirty="0"/>
              <a:t>Diagrama de Classes: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D852727-2CBA-2AE7-C847-BA5548F03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3" y="1700809"/>
            <a:ext cx="7832049" cy="5023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10F8BE8A-CAE9-03AA-E68F-476C905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548680"/>
            <a:ext cx="7354192" cy="6176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C8D2496-5DC3-0D18-DD9E-49B8744D19EA}"/>
              </a:ext>
            </a:extLst>
          </p:cNvPr>
          <p:cNvSpPr txBox="1"/>
          <p:nvPr/>
        </p:nvSpPr>
        <p:spPr>
          <a:xfrm>
            <a:off x="470000" y="1268760"/>
            <a:ext cx="309634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36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Diagramas de Sequência: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>
            <a:extLst>
              <a:ext uri="{FF2B5EF4-FFF2-40B4-BE49-F238E27FC236}">
                <a16:creationId xmlns:a16="http://schemas.microsoft.com/office/drawing/2014/main" id="{C4E6DB2A-2282-DC4F-6A39-16322DA9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D84E-F3D0-3DD7-6E8F-B026BF98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Diagrama Entidade Relacionamento – DER do BD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A07A441-D1AE-34BE-B395-49FAC939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627106"/>
            <a:ext cx="7632848" cy="5103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2264" y="-243408"/>
            <a:ext cx="3932237" cy="1752600"/>
          </a:xfrm>
        </p:spPr>
        <p:txBody>
          <a:bodyPr rtlCol="0"/>
          <a:lstStyle/>
          <a:p>
            <a:pPr rtl="0"/>
            <a:r>
              <a:rPr lang="pt-BR" b="1" i="1" dirty="0"/>
              <a:t>Obrigado!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CF5A15-BB90-4E10-D703-89B4B186C617}"/>
              </a:ext>
            </a:extLst>
          </p:cNvPr>
          <p:cNvSpPr txBox="1"/>
          <p:nvPr/>
        </p:nvSpPr>
        <p:spPr>
          <a:xfrm>
            <a:off x="191344" y="4110467"/>
            <a:ext cx="614680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Andressa Emily </a:t>
            </a:r>
            <a:r>
              <a:rPr lang="pt-BR" sz="1800" b="0" i="0" u="none" strike="noStrike" dirty="0" err="1">
                <a:effectLst/>
                <a:latin typeface="Arial" panose="020B0604020202020204" pitchFamily="34" charset="0"/>
              </a:rPr>
              <a:t>Rabêlo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 Pereira – RA: 823213904</a:t>
            </a:r>
            <a:endParaRPr lang="pt-BR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 err="1">
                <a:effectLst/>
                <a:latin typeface="Arial" panose="020B0604020202020204" pitchFamily="34" charset="0"/>
              </a:rPr>
              <a:t>Camily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 Freitas Souza - RA: 824144288</a:t>
            </a:r>
            <a:endParaRPr lang="pt-BR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Daniel Lucas dos Santos – RA: 823222789</a:t>
            </a:r>
          </a:p>
          <a:p>
            <a:pPr>
              <a:lnSpc>
                <a:spcPct val="150000"/>
              </a:lnSpc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João Rodrigo Albertini </a:t>
            </a:r>
            <a:r>
              <a:rPr lang="pt-BR" sz="1800" b="0" i="0" u="none" strike="noStrike" dirty="0" err="1">
                <a:effectLst/>
                <a:latin typeface="Arial" panose="020B0604020202020204" pitchFamily="34" charset="0"/>
              </a:rPr>
              <a:t>Matukiwa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 – RA: 823215381</a:t>
            </a:r>
            <a:endParaRPr lang="pt-BR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Mylena Soares Rocha – RA: 824144075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1130D6-0B81-E057-3666-97F4788E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055"/>
            <a:ext cx="7029128" cy="6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CEC906-C07D-1FE4-DC33-341943FE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 3: Saúde e Bem Estar;</a:t>
            </a:r>
          </a:p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oftware voltado para a doação de sangue , plasma e plaquetas;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058F00-0CAC-91DF-B2CC-2FA73CA8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21" y="2865552"/>
            <a:ext cx="5355679" cy="3563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F0264-CE3E-2E22-06C8-6FA92EE2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Requisitos Funcionais e Não 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98A73A-A326-5417-C55B-670627F8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Funcionais: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42B343-AF09-869A-0667-8156EEFB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Não Funcionais: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F1E42FA-BC6C-7FC8-A386-A8EF4AEC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D8456D8-C21D-B76E-288B-BD0D2F0BE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780927"/>
            <a:ext cx="4800600" cy="3810033"/>
          </a:xfr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Portabilidade;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Confiabilidade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Éticos e legais;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Desempenho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Segurança e Privacidade;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Backup e nuvem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/ HTML / CSS;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Banco de Dados / MySQL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Localização;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Acessibilidade</a:t>
            </a:r>
            <a:endParaRPr 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5B2CFFAA-0034-E5F6-8090-6FA863D2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780928"/>
            <a:ext cx="4800600" cy="3810033"/>
          </a:xfrm>
          <a:solidFill>
            <a:schemeClr val="accent6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Cadastro do usuário;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Anexo de documentos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Avisos e notificações de e-mail;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Portal informativo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Agendamento de exames e doações;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Perfil do Paciente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Perfil do Funcionário;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Rastreamento de estoque</a:t>
            </a:r>
            <a:r>
              <a:rPr 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Histórico de doações;</a:t>
            </a:r>
          </a:p>
        </p:txBody>
      </p:sp>
    </p:spTree>
    <p:extLst>
      <p:ext uri="{BB962C8B-B14F-4D97-AF65-F5344CB8AC3E}">
        <p14:creationId xmlns:p14="http://schemas.microsoft.com/office/powerpoint/2010/main" val="19172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i="1" dirty="0"/>
              <a:t>Prototipação do Sistema</a:t>
            </a:r>
            <a:r>
              <a:rPr lang="pt-BR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D1A638-4811-FF47-BF39-1B0F419E09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13726" r="13531" b="9805"/>
          <a:stretch/>
        </p:blipFill>
        <p:spPr bwMode="auto">
          <a:xfrm>
            <a:off x="191344" y="1751662"/>
            <a:ext cx="5649441" cy="3040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FBABD6-E893-2B33-2170-C6F489E4A8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14706" r="13789" b="10784"/>
          <a:stretch/>
        </p:blipFill>
        <p:spPr bwMode="auto">
          <a:xfrm>
            <a:off x="6095999" y="3067513"/>
            <a:ext cx="5904657" cy="3529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01D5F64-DD4A-9A62-C62D-888AA2D24CF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628800"/>
            <a:ext cx="6076056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9616158-06F4-BE86-22A3-4539739B30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44" y="2420888"/>
            <a:ext cx="5683323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3F9DE00-E200-BB40-174D-2D0314D9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628800"/>
            <a:ext cx="554355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E01303-9C28-1A3F-44FE-E2E23170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572125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8D7B9D5-BA37-7CB8-CFD3-064391B9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700808"/>
            <a:ext cx="5448300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D064950-9BF9-8082-EF23-5ADA16BF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71" y="2996952"/>
            <a:ext cx="558165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1A43E1B-D5F9-D43A-DB03-9E651A4A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628800"/>
            <a:ext cx="5448300" cy="32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91C6659-D52E-7A9E-E655-79084179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52" y="3068960"/>
            <a:ext cx="5572125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3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433CD07-C061-152D-F042-DA4787C4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700808"/>
            <a:ext cx="547687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1DC4AE7-B18B-B8CB-C76F-E6FDBD59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1" y="3068960"/>
            <a:ext cx="547687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é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27_TF02901024_TF02901024.potx" id="{79E3537E-98CC-4441-9DF6-9EC8F3C0C5D6}" vid="{4D73D07C-392E-48C5-BCE9-497E5C87D5F1}"/>
    </a:ext>
  </a:extLst>
</a:theme>
</file>

<file path=ppt/theme/theme2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design médico (widescreen)</Template>
  <TotalTime>59</TotalTime>
  <Words>195</Words>
  <Application>Microsoft Office PowerPoint</Application>
  <PresentationFormat>Widescreen</PresentationFormat>
  <Paragraphs>52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Franklin Gothic Medium</vt:lpstr>
      <vt:lpstr>Design Médico 16:9</vt:lpstr>
      <vt:lpstr>Sangue Vital</vt:lpstr>
      <vt:lpstr>Introdução:</vt:lpstr>
      <vt:lpstr>Requisitos Funcionais e Não Funcionais</vt:lpstr>
      <vt:lpstr>Prototipação do Sistema: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Diagramas UML</vt:lpstr>
      <vt:lpstr>Casos de Uso:</vt:lpstr>
      <vt:lpstr>Diagrama de Classes:</vt:lpstr>
      <vt:lpstr>Apresentação do PowerPoint</vt:lpstr>
      <vt:lpstr>Apresentação do PowerPoint</vt:lpstr>
      <vt:lpstr>Diagrama Entidade Relacionamento – DER do BD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Andressa Emily</dc:creator>
  <cp:lastModifiedBy>Andressa Emily</cp:lastModifiedBy>
  <cp:revision>1</cp:revision>
  <dcterms:created xsi:type="dcterms:W3CDTF">2024-06-12T22:26:58Z</dcterms:created>
  <dcterms:modified xsi:type="dcterms:W3CDTF">2024-06-12T23:26:56Z</dcterms:modified>
</cp:coreProperties>
</file>