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0" r:id="rId6"/>
    <p:sldId id="264" r:id="rId7"/>
    <p:sldId id="261" r:id="rId8"/>
    <p:sldId id="262" r:id="rId9"/>
    <p:sldId id="263" r:id="rId10"/>
    <p:sldId id="275" r:id="rId11"/>
    <p:sldId id="301" r:id="rId12"/>
    <p:sldId id="302" r:id="rId13"/>
    <p:sldId id="267" r:id="rId14"/>
    <p:sldId id="303" r:id="rId15"/>
    <p:sldId id="268" r:id="rId16"/>
    <p:sldId id="304" r:id="rId17"/>
    <p:sldId id="269" r:id="rId18"/>
    <p:sldId id="305" r:id="rId19"/>
    <p:sldId id="270" r:id="rId20"/>
    <p:sldId id="294" r:id="rId21"/>
    <p:sldId id="259" r:id="rId22"/>
    <p:sldId id="272" r:id="rId23"/>
    <p:sldId id="296" r:id="rId24"/>
    <p:sldId id="278" r:id="rId25"/>
    <p:sldId id="279" r:id="rId26"/>
    <p:sldId id="280" r:id="rId27"/>
    <p:sldId id="298" r:id="rId28"/>
    <p:sldId id="276" r:id="rId29"/>
    <p:sldId id="274" r:id="rId30"/>
    <p:sldId id="277" r:id="rId31"/>
    <p:sldId id="297" r:id="rId32"/>
    <p:sldId id="281" r:id="rId33"/>
    <p:sldId id="284" r:id="rId34"/>
    <p:sldId id="282" r:id="rId35"/>
    <p:sldId id="285" r:id="rId36"/>
    <p:sldId id="289" r:id="rId37"/>
    <p:sldId id="290" r:id="rId38"/>
    <p:sldId id="286" r:id="rId39"/>
    <p:sldId id="291" r:id="rId40"/>
    <p:sldId id="299" r:id="rId41"/>
    <p:sldId id="293" r:id="rId42"/>
    <p:sldId id="307" r:id="rId43"/>
    <p:sldId id="306" r:id="rId44"/>
    <p:sldId id="310" r:id="rId45"/>
    <p:sldId id="311" r:id="rId46"/>
    <p:sldId id="312" r:id="rId47"/>
    <p:sldId id="313" r:id="rId48"/>
    <p:sldId id="314" r:id="rId49"/>
    <p:sldId id="308" r:id="rId50"/>
    <p:sldId id="309" r:id="rId51"/>
    <p:sldId id="29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F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EDC2-5552-4BB3-AF54-C0151459B676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08E2-2067-4933-BF2F-8565E9093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7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10A0-6496-4831-9E4C-7A1148F8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nl-BE" sz="4800" dirty="0"/>
              <a:t>Alexa @ The Office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E0568-6110-4B1D-86CE-ABDDB2F3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nl-BE" sz="2000" dirty="0"/>
              <a:t>Een sessie door Jordy Rymenants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39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417283-0C6F-4704-968B-47626B04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Hoe </a:t>
            </a:r>
            <a:r>
              <a:rPr lang="en-US" sz="3700" dirty="0" err="1"/>
              <a:t>werkt</a:t>
            </a:r>
            <a:r>
              <a:rPr lang="en-US" sz="3700" dirty="0"/>
              <a:t> Alexa?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3F41-9658-43F0-9152-4430F92F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983" y="5021137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2052" name="Picture 4" descr="Image result for cog icon">
            <a:extLst>
              <a:ext uri="{FF2B5EF4-FFF2-40B4-BE49-F238E27FC236}">
                <a16:creationId xmlns:a16="http://schemas.microsoft.com/office/drawing/2014/main" id="{D1561E7F-1302-4E48-92A2-7D1C1F41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37" y="1056231"/>
            <a:ext cx="2422127" cy="24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8CE5B-2ADD-456D-A120-978C204D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Begrippen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CBF5B-A66B-494C-B862-6B7FAA64B395}"/>
              </a:ext>
            </a:extLst>
          </p:cNvPr>
          <p:cNvSpPr/>
          <p:nvPr/>
        </p:nvSpPr>
        <p:spPr>
          <a:xfrm>
            <a:off x="2077934" y="2071944"/>
            <a:ext cx="9629878" cy="45154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E81FF-DFD7-4F26-8034-D3FDF37C467D}"/>
              </a:ext>
            </a:extLst>
          </p:cNvPr>
          <p:cNvSpPr txBox="1"/>
          <p:nvPr/>
        </p:nvSpPr>
        <p:spPr>
          <a:xfrm>
            <a:off x="6737072" y="1713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Skill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E5F6D-B93A-4174-9D0B-4E73A1442557}"/>
              </a:ext>
            </a:extLst>
          </p:cNvPr>
          <p:cNvSpPr/>
          <p:nvPr/>
        </p:nvSpPr>
        <p:spPr>
          <a:xfrm>
            <a:off x="2261063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900DA7-F5C6-46D7-B86A-228008E0EF0D}"/>
              </a:ext>
            </a:extLst>
          </p:cNvPr>
          <p:cNvSpPr txBox="1"/>
          <p:nvPr/>
        </p:nvSpPr>
        <p:spPr>
          <a:xfrm>
            <a:off x="2931748" y="2253331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AddMovieIntent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A495E-C6BC-47E8-B65F-F3D8D2BC942B}"/>
              </a:ext>
            </a:extLst>
          </p:cNvPr>
          <p:cNvSpPr txBox="1"/>
          <p:nvPr/>
        </p:nvSpPr>
        <p:spPr>
          <a:xfrm>
            <a:off x="227647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{movie}.”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CC12B5-F68E-4F64-A0D3-7EB278B7147F}"/>
              </a:ext>
            </a:extLst>
          </p:cNvPr>
          <p:cNvSpPr/>
          <p:nvPr/>
        </p:nvSpPr>
        <p:spPr>
          <a:xfrm>
            <a:off x="5573559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01894-F1F7-4022-9A6E-86CFA12DEABE}"/>
              </a:ext>
            </a:extLst>
          </p:cNvPr>
          <p:cNvSpPr txBox="1"/>
          <p:nvPr/>
        </p:nvSpPr>
        <p:spPr>
          <a:xfrm>
            <a:off x="6221262" y="224769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ListMoviesIntent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E8867-4865-4FF4-A5C5-03594D6D9C32}"/>
              </a:ext>
            </a:extLst>
          </p:cNvPr>
          <p:cNvSpPr txBox="1"/>
          <p:nvPr/>
        </p:nvSpPr>
        <p:spPr>
          <a:xfrm>
            <a:off x="5588970" y="2622664"/>
            <a:ext cx="321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  <a:p>
            <a:r>
              <a:rPr lang="nl-BE" dirty="0"/>
              <a:t>“</a:t>
            </a:r>
            <a:r>
              <a:rPr lang="nl-BE" dirty="0" err="1"/>
              <a:t>What</a:t>
            </a:r>
            <a:r>
              <a:rPr lang="nl-BE" dirty="0"/>
              <a:t> film </a:t>
            </a:r>
            <a:r>
              <a:rPr lang="nl-BE" dirty="0" err="1"/>
              <a:t>should</a:t>
            </a:r>
            <a:r>
              <a:rPr lang="nl-BE" dirty="0"/>
              <a:t> I </a:t>
            </a:r>
            <a:r>
              <a:rPr lang="nl-BE" dirty="0" err="1"/>
              <a:t>watch</a:t>
            </a:r>
            <a:r>
              <a:rPr lang="nl-BE" dirty="0"/>
              <a:t>?”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36387E-A9CB-4643-8A8A-4FBC3C396266}"/>
              </a:ext>
            </a:extLst>
          </p:cNvPr>
          <p:cNvSpPr/>
          <p:nvPr/>
        </p:nvSpPr>
        <p:spPr>
          <a:xfrm>
            <a:off x="8901465" y="2603401"/>
            <a:ext cx="2642836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E8D02F-AF38-4002-8AF7-F40359D02DF0}"/>
              </a:ext>
            </a:extLst>
          </p:cNvPr>
          <p:cNvSpPr txBox="1"/>
          <p:nvPr/>
        </p:nvSpPr>
        <p:spPr>
          <a:xfrm>
            <a:off x="9073512" y="2224544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RemoveMovieIntent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A32956-AA85-4B4E-95E5-4269A8C062F4}"/>
              </a:ext>
            </a:extLst>
          </p:cNvPr>
          <p:cNvSpPr txBox="1"/>
          <p:nvPr/>
        </p:nvSpPr>
        <p:spPr>
          <a:xfrm>
            <a:off x="8916877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  <p:pic>
        <p:nvPicPr>
          <p:cNvPr id="42" name="Picture 4" descr="Image result for user icon">
            <a:extLst>
              <a:ext uri="{FF2B5EF4-FFF2-40B4-BE49-F238E27FC236}">
                <a16:creationId xmlns:a16="http://schemas.microsoft.com/office/drawing/2014/main" id="{BDAF64C4-0A4B-4F4B-9E56-7C9008217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 rot="10800000">
            <a:off x="8064736" y="-6314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9F64A0E7-C242-40BA-86D2-214AB11E2703}"/>
              </a:ext>
            </a:extLst>
          </p:cNvPr>
          <p:cNvSpPr/>
          <p:nvPr/>
        </p:nvSpPr>
        <p:spPr>
          <a:xfrm rot="9528772" flipH="1">
            <a:off x="8728391" y="525994"/>
            <a:ext cx="2521761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304CA-6298-460A-A585-7B1B07F81907}"/>
              </a:ext>
            </a:extLst>
          </p:cNvPr>
          <p:cNvSpPr txBox="1"/>
          <p:nvPr/>
        </p:nvSpPr>
        <p:spPr>
          <a:xfrm rot="20667073">
            <a:off x="8845670" y="969778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Wat is dat allemaal?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DD6B-CAA5-4455-97A0-7A99875B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8F0-E8F1-4DA5-B6E8-59C37D80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422213-3179-41FD-A712-E3ABB0191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D7FDBA-0C6C-4562-B8F4-5638B5981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79119C6-0457-403B-AA1D-58DE75B24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705F1D99-D139-4EAB-953B-3D3CAB43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CD6ADEA-9254-4332-8A77-49E4F30D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68E563CC-3E52-41C8-A857-BF97D0384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35452BF8-353E-4DD8-BC47-708F307E0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D82EE3F-FC9C-4E38-BD8A-E2C1B6D5F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35CAB8-2788-4A8D-B509-B02DBD86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A6235A86-BD07-4DD7-9DE2-340E3CDBF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8516D098-B180-442A-9322-AB8884901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E1D464F-E3FD-4970-AAEC-31042232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06E1B7BC-AF92-47D1-88A2-D038127E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3C5C2A5A-9017-4CC4-A701-0DC9B77A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BC7EC12B-29EA-404A-8658-54B5E087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D9018B0-EACA-4279-8AC5-914792F08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169D898-C551-4B50-B78D-F908BA07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6B28870D-43E5-468E-884B-B77B4E04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466B2F32-834F-4D9C-8AFA-E635F691C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1A0E5C8-17C0-4BA2-8F4C-B21B16B9D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DA0DBB6-5EDB-419A-B0D8-790F4C91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8D58D274-68D5-4F3F-BB32-2E6594102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F47C3FDB-5EB0-468D-97E2-0D7F6CF78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BD0F01C-180F-4BF5-9BB2-F40756DB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C2D769C-6B0B-451A-80D6-31D7013EC2C9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Skill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F357508-40CB-4919-84FC-8D83B4696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6D9596-DB58-468B-8F58-98F6B2A008F4}"/>
              </a:ext>
            </a:extLst>
          </p:cNvPr>
          <p:cNvSpPr/>
          <p:nvPr/>
        </p:nvSpPr>
        <p:spPr>
          <a:xfrm>
            <a:off x="2077934" y="2071944"/>
            <a:ext cx="9629878" cy="45154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27F0B-F7C2-4759-A8C7-B767493F2D7B}"/>
              </a:ext>
            </a:extLst>
          </p:cNvPr>
          <p:cNvSpPr txBox="1"/>
          <p:nvPr/>
        </p:nvSpPr>
        <p:spPr>
          <a:xfrm>
            <a:off x="6737072" y="1713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Skill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A3CF0F-D825-4F8A-9C74-5E1EED039DC8}"/>
              </a:ext>
            </a:extLst>
          </p:cNvPr>
          <p:cNvSpPr/>
          <p:nvPr/>
        </p:nvSpPr>
        <p:spPr>
          <a:xfrm>
            <a:off x="2261063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27856F-48D3-43BF-AD25-2F4E3895A226}"/>
              </a:ext>
            </a:extLst>
          </p:cNvPr>
          <p:cNvSpPr txBox="1"/>
          <p:nvPr/>
        </p:nvSpPr>
        <p:spPr>
          <a:xfrm>
            <a:off x="2931748" y="2253331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AddMovieIntent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E21CD0-185F-4E90-8EE7-E9BCD8D1B427}"/>
              </a:ext>
            </a:extLst>
          </p:cNvPr>
          <p:cNvSpPr txBox="1"/>
          <p:nvPr/>
        </p:nvSpPr>
        <p:spPr>
          <a:xfrm>
            <a:off x="227647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{movie}.”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41FF86-746F-45DE-BAD1-E00311B229F9}"/>
              </a:ext>
            </a:extLst>
          </p:cNvPr>
          <p:cNvSpPr/>
          <p:nvPr/>
        </p:nvSpPr>
        <p:spPr>
          <a:xfrm>
            <a:off x="5573559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5D5585-5965-4F80-957C-52E6D61C1B96}"/>
              </a:ext>
            </a:extLst>
          </p:cNvPr>
          <p:cNvSpPr txBox="1"/>
          <p:nvPr/>
        </p:nvSpPr>
        <p:spPr>
          <a:xfrm>
            <a:off x="6221262" y="224769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ListMoviesIntent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73AFCC-DE91-4A74-BE89-D9304053FB63}"/>
              </a:ext>
            </a:extLst>
          </p:cNvPr>
          <p:cNvSpPr txBox="1"/>
          <p:nvPr/>
        </p:nvSpPr>
        <p:spPr>
          <a:xfrm>
            <a:off x="5588970" y="2622664"/>
            <a:ext cx="321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  <a:p>
            <a:r>
              <a:rPr lang="nl-BE" dirty="0"/>
              <a:t>“</a:t>
            </a:r>
            <a:r>
              <a:rPr lang="nl-BE" dirty="0" err="1"/>
              <a:t>What</a:t>
            </a:r>
            <a:r>
              <a:rPr lang="nl-BE" dirty="0"/>
              <a:t> film </a:t>
            </a:r>
            <a:r>
              <a:rPr lang="nl-BE" dirty="0" err="1"/>
              <a:t>should</a:t>
            </a:r>
            <a:r>
              <a:rPr lang="nl-BE" dirty="0"/>
              <a:t> I </a:t>
            </a:r>
            <a:r>
              <a:rPr lang="nl-BE" dirty="0" err="1"/>
              <a:t>watch</a:t>
            </a:r>
            <a:r>
              <a:rPr lang="nl-BE" dirty="0"/>
              <a:t>?”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FC2529-B9F8-4CE9-9F6F-0251442B2DFA}"/>
              </a:ext>
            </a:extLst>
          </p:cNvPr>
          <p:cNvSpPr/>
          <p:nvPr/>
        </p:nvSpPr>
        <p:spPr>
          <a:xfrm>
            <a:off x="8901465" y="2603401"/>
            <a:ext cx="2642836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BFC2F-514A-4194-A874-A1A1C0CACFE4}"/>
              </a:ext>
            </a:extLst>
          </p:cNvPr>
          <p:cNvSpPr txBox="1"/>
          <p:nvPr/>
        </p:nvSpPr>
        <p:spPr>
          <a:xfrm>
            <a:off x="9073512" y="2224544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RemoveMovieIntent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40ADBF-34B5-41B6-A943-2E24BCEDA7DC}"/>
              </a:ext>
            </a:extLst>
          </p:cNvPr>
          <p:cNvSpPr txBox="1"/>
          <p:nvPr/>
        </p:nvSpPr>
        <p:spPr>
          <a:xfrm>
            <a:off x="8916877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</p:spTree>
    <p:extLst>
      <p:ext uri="{BB962C8B-B14F-4D97-AF65-F5344CB8AC3E}">
        <p14:creationId xmlns:p14="http://schemas.microsoft.com/office/powerpoint/2010/main" val="40439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BF4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1E16-8859-42D5-8CE0-7BFB4CB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Skill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F9EA-FBB5-401F-B990-75464C35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= Groep gerelateerde functionaliteiten</a:t>
            </a:r>
          </a:p>
          <a:p>
            <a:r>
              <a:rPr lang="nl-BE" sz="1600" dirty="0"/>
              <a:t>Elke </a:t>
            </a:r>
            <a:r>
              <a:rPr lang="nl-BE" sz="1600" dirty="0" err="1"/>
              <a:t>skill</a:t>
            </a:r>
            <a:r>
              <a:rPr lang="nl-BE" sz="1600" dirty="0"/>
              <a:t> heeft:</a:t>
            </a:r>
          </a:p>
          <a:p>
            <a:pPr lvl="1"/>
            <a:r>
              <a:rPr lang="nl-BE" sz="1400" dirty="0" err="1"/>
              <a:t>Invocation</a:t>
            </a:r>
            <a:r>
              <a:rPr lang="nl-BE" sz="1400" dirty="0"/>
              <a:t> name</a:t>
            </a:r>
          </a:p>
          <a:p>
            <a:pPr lvl="1"/>
            <a:r>
              <a:rPr lang="nl-BE" sz="1400" dirty="0"/>
              <a:t>API </a:t>
            </a:r>
            <a:r>
              <a:rPr lang="nl-BE" sz="1400" dirty="0" err="1"/>
              <a:t>endpoint</a:t>
            </a:r>
            <a:endParaRPr lang="nl-BE" sz="1400" dirty="0"/>
          </a:p>
          <a:p>
            <a:pPr lvl="1"/>
            <a:r>
              <a:rPr lang="nl-BE" sz="1400" dirty="0" err="1"/>
              <a:t>Intents</a:t>
            </a:r>
            <a:endParaRPr lang="en-GB" sz="1400" dirty="0"/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446AF973-AA90-43E1-8598-AB7DCDB58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7623372" y="327161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B857E69B-28B8-422F-800C-6EF859E741D8}"/>
              </a:ext>
            </a:extLst>
          </p:cNvPr>
          <p:cNvSpPr/>
          <p:nvPr/>
        </p:nvSpPr>
        <p:spPr>
          <a:xfrm>
            <a:off x="7959940" y="1986019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“Alexa, </a:t>
            </a:r>
            <a:r>
              <a:rPr lang="nl-BE" dirty="0" err="1"/>
              <a:t>launch</a:t>
            </a:r>
            <a:r>
              <a:rPr lang="nl-BE" dirty="0"/>
              <a:t> Movie demo.”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C7D7C-9B81-4B18-853D-A5265FF4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Intent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64B6-0B79-4107-8DA1-BC983A0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357E5-14A0-4B87-87C1-9740B747F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9F00-29E4-4234-9F23-E0830BD7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902D83F-8DCC-41C7-8A37-8A833A12A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74050C2-7772-45AB-B592-E1F16BD8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E77F7F60-C2CB-4286-9926-1667C971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8DADAAF-EC43-48D8-A6A7-93532A26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9984683E-0A73-4053-B2C0-5121F07B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131BD8B-5795-477E-8465-76BC2E03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61553F5-D93A-4380-8CE8-7371A6334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A44BF35-E2D3-4BC3-B780-CF9D4A96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697F9AA-44DE-4D91-B01A-FA8EFFE2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3F72ECE-9B79-4B7E-9153-F5BCFD58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C5799B09-3087-4496-8A0A-C457589F4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5F21A82-49B9-4C66-B504-A52EC23BF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ACD25477-9D27-41B5-B68A-130AE9A86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1BED0F-DED5-4512-A44A-DEBDFD7B4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620BB3ED-4B21-4BD1-B313-57B44318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CFE9B790-F32C-49DE-957C-B6D757D93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DF701B58-43CA-401F-8210-484C078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213294D-0C94-4B81-9DDD-0775C92A7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0DABF518-B899-4A10-88D9-87EE70C7D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376DBAFC-AF69-4496-95A9-941DE1D3A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4A27062A-D42D-4A25-975A-18B251888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9FA15A5-D370-41D2-9E82-DB74DC98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88FDBB8D-1E35-42C2-BC2A-098E58D37921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>
                <a:solidFill>
                  <a:schemeClr val="accent1"/>
                </a:solidFill>
              </a:rPr>
              <a:t>Begrippen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CE0A472-1E33-4B25-8865-D2D1D67B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F3745C-A1E7-4F4A-9595-C9BF1ABA2F1A}"/>
              </a:ext>
            </a:extLst>
          </p:cNvPr>
          <p:cNvSpPr/>
          <p:nvPr/>
        </p:nvSpPr>
        <p:spPr>
          <a:xfrm>
            <a:off x="2077934" y="2071944"/>
            <a:ext cx="9629878" cy="45154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7D36F7-248A-4CEB-A687-E2C1AE411103}"/>
              </a:ext>
            </a:extLst>
          </p:cNvPr>
          <p:cNvSpPr txBox="1"/>
          <p:nvPr/>
        </p:nvSpPr>
        <p:spPr>
          <a:xfrm>
            <a:off x="6737072" y="1713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Skill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91DA78-D54E-468C-B0F9-C7892FF73D9C}"/>
              </a:ext>
            </a:extLst>
          </p:cNvPr>
          <p:cNvSpPr/>
          <p:nvPr/>
        </p:nvSpPr>
        <p:spPr>
          <a:xfrm>
            <a:off x="2261063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36BEFE-A0C5-4779-991F-AFED54F39162}"/>
              </a:ext>
            </a:extLst>
          </p:cNvPr>
          <p:cNvSpPr txBox="1"/>
          <p:nvPr/>
        </p:nvSpPr>
        <p:spPr>
          <a:xfrm>
            <a:off x="2931748" y="2253331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AddMovieIntent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0B4F25-3152-4ECB-8637-8B79DE0DBDCB}"/>
              </a:ext>
            </a:extLst>
          </p:cNvPr>
          <p:cNvSpPr txBox="1"/>
          <p:nvPr/>
        </p:nvSpPr>
        <p:spPr>
          <a:xfrm>
            <a:off x="227647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{movie}.”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D23B1E-F1C7-4C85-8835-24D3C0BABD69}"/>
              </a:ext>
            </a:extLst>
          </p:cNvPr>
          <p:cNvSpPr/>
          <p:nvPr/>
        </p:nvSpPr>
        <p:spPr>
          <a:xfrm>
            <a:off x="5573559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90182B-77AC-49FC-B0E0-72C2F9945EAE}"/>
              </a:ext>
            </a:extLst>
          </p:cNvPr>
          <p:cNvSpPr txBox="1"/>
          <p:nvPr/>
        </p:nvSpPr>
        <p:spPr>
          <a:xfrm>
            <a:off x="6221262" y="224769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ListMoviesIntent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902F5A-B1BE-484C-B1B0-4672193CC708}"/>
              </a:ext>
            </a:extLst>
          </p:cNvPr>
          <p:cNvSpPr txBox="1"/>
          <p:nvPr/>
        </p:nvSpPr>
        <p:spPr>
          <a:xfrm>
            <a:off x="5588970" y="2622664"/>
            <a:ext cx="321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  <a:p>
            <a:r>
              <a:rPr lang="nl-BE" dirty="0"/>
              <a:t>“</a:t>
            </a:r>
            <a:r>
              <a:rPr lang="nl-BE" dirty="0" err="1"/>
              <a:t>What</a:t>
            </a:r>
            <a:r>
              <a:rPr lang="nl-BE" dirty="0"/>
              <a:t> film </a:t>
            </a:r>
            <a:r>
              <a:rPr lang="nl-BE" dirty="0" err="1"/>
              <a:t>should</a:t>
            </a:r>
            <a:r>
              <a:rPr lang="nl-BE" dirty="0"/>
              <a:t> I </a:t>
            </a:r>
            <a:r>
              <a:rPr lang="nl-BE" dirty="0" err="1"/>
              <a:t>watch</a:t>
            </a:r>
            <a:r>
              <a:rPr lang="nl-BE" dirty="0"/>
              <a:t>?”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B6BF18-4813-4217-8492-3DB7BF335E9B}"/>
              </a:ext>
            </a:extLst>
          </p:cNvPr>
          <p:cNvSpPr/>
          <p:nvPr/>
        </p:nvSpPr>
        <p:spPr>
          <a:xfrm>
            <a:off x="8901465" y="2603401"/>
            <a:ext cx="2642836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82060C-24E7-40C4-91A2-65B4D96AD793}"/>
              </a:ext>
            </a:extLst>
          </p:cNvPr>
          <p:cNvSpPr txBox="1"/>
          <p:nvPr/>
        </p:nvSpPr>
        <p:spPr>
          <a:xfrm>
            <a:off x="9073512" y="2224544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RemoveMovieIntent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21B196-85A1-4328-A578-DC09588D60E2}"/>
              </a:ext>
            </a:extLst>
          </p:cNvPr>
          <p:cNvSpPr txBox="1"/>
          <p:nvPr/>
        </p:nvSpPr>
        <p:spPr>
          <a:xfrm>
            <a:off x="8916877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</p:spTree>
    <p:extLst>
      <p:ext uri="{BB962C8B-B14F-4D97-AF65-F5344CB8AC3E}">
        <p14:creationId xmlns:p14="http://schemas.microsoft.com/office/powerpoint/2010/main" val="4768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BF4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BF4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BF41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1E16-8859-42D5-8CE0-7BFB4CB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Intent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F9EA-FBB5-401F-B990-75464C35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= Actie</a:t>
            </a:r>
            <a:r>
              <a:rPr lang="en-GB" sz="1600" dirty="0"/>
              <a:t>/</a:t>
            </a:r>
            <a:r>
              <a:rPr lang="en-GB" sz="1600" dirty="0" err="1"/>
              <a:t>functionaliteit</a:t>
            </a:r>
            <a:endParaRPr lang="en-GB" sz="1600" dirty="0"/>
          </a:p>
          <a:p>
            <a:r>
              <a:rPr lang="nl-BE" sz="1600" dirty="0"/>
              <a:t>Elke </a:t>
            </a:r>
            <a:r>
              <a:rPr lang="nl-BE" sz="1600" dirty="0" err="1"/>
              <a:t>intent</a:t>
            </a:r>
            <a:r>
              <a:rPr lang="nl-BE" sz="1600" dirty="0"/>
              <a:t> heeft:</a:t>
            </a:r>
          </a:p>
          <a:p>
            <a:pPr lvl="1"/>
            <a:r>
              <a:rPr lang="nl-BE" sz="1400" dirty="0"/>
              <a:t>Naam</a:t>
            </a:r>
          </a:p>
          <a:p>
            <a:pPr lvl="1"/>
            <a:r>
              <a:rPr lang="nl-BE" sz="1400" dirty="0"/>
              <a:t>Sample </a:t>
            </a:r>
            <a:r>
              <a:rPr lang="nl-BE" sz="1400" dirty="0" err="1"/>
              <a:t>utterances</a:t>
            </a:r>
            <a:endParaRPr lang="nl-BE" sz="1400" dirty="0"/>
          </a:p>
          <a:p>
            <a:r>
              <a:rPr lang="nl-BE" sz="1600" dirty="0"/>
              <a:t>Een </a:t>
            </a:r>
            <a:r>
              <a:rPr lang="nl-BE" sz="1600" dirty="0" err="1"/>
              <a:t>intent</a:t>
            </a:r>
            <a:r>
              <a:rPr lang="nl-BE" sz="1600" dirty="0"/>
              <a:t> kan ook hebben:</a:t>
            </a:r>
          </a:p>
          <a:p>
            <a:pPr lvl="1"/>
            <a:r>
              <a:rPr lang="nl-BE" sz="1400" dirty="0" err="1"/>
              <a:t>Slots</a:t>
            </a:r>
            <a:endParaRPr lang="nl-BE" sz="1400" dirty="0"/>
          </a:p>
          <a:p>
            <a:pPr lvl="1"/>
            <a:r>
              <a:rPr lang="nl-BE" sz="1400" dirty="0" err="1"/>
              <a:t>Dialog</a:t>
            </a:r>
            <a:endParaRPr lang="nl-BE" sz="1400" dirty="0"/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82CBFA41-8D77-47E7-A1EB-E8EF99D4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7623372" y="327161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F8223565-646C-49F3-AD1E-A2FADB029AAD}"/>
              </a:ext>
            </a:extLst>
          </p:cNvPr>
          <p:cNvSpPr/>
          <p:nvPr/>
        </p:nvSpPr>
        <p:spPr>
          <a:xfrm>
            <a:off x="7959940" y="1986019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4DBD6-7F98-473F-9D0F-E147EA4F5EE3}"/>
              </a:ext>
            </a:extLst>
          </p:cNvPr>
          <p:cNvCxnSpPr>
            <a:cxnSpLocks/>
          </p:cNvCxnSpPr>
          <p:nvPr/>
        </p:nvCxnSpPr>
        <p:spPr>
          <a:xfrm>
            <a:off x="9476509" y="3429000"/>
            <a:ext cx="0" cy="158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CC2248-55A5-4B09-B746-7ACF5A8D5702}"/>
              </a:ext>
            </a:extLst>
          </p:cNvPr>
          <p:cNvSpPr txBox="1"/>
          <p:nvPr/>
        </p:nvSpPr>
        <p:spPr>
          <a:xfrm>
            <a:off x="8518846" y="5134373"/>
            <a:ext cx="19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ListMoviesIntent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4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58B1-F375-416E-980F-43F90B07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0BD0-42DF-497F-AEC9-22116072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E74578-A27A-45D3-93EA-9152982AB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6C1370-0713-4685-8F8C-270A96A4E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DEFAE29-263F-4708-BD1B-A4A150B36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09246FC-A873-4713-B33D-C9B22A403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1341469-4A9E-44AE-98CC-D730FDA9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E845D78-F62D-48BE-992A-6EFA7B4EE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F5F05E72-4ABB-4226-8B1C-A8174567E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4E09DDF0-21A6-4E6D-AA85-A2B84FAE3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37A3DCA-9A0C-4F4E-8D3A-0699A3B3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D0C4F36-8B95-474C-8484-9AAA990F7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9B28DF96-15A1-49DE-8EFD-860BFBA47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FE542204-91AC-412B-98B7-E085E3C8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BA01EB9-56D9-4DD7-B3DE-6CB827CBA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23752FB5-882E-4041-AF2C-73CB888A7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6DCE356-F883-4DBE-A64B-0AB97B42F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A483FCEB-4C7A-42BA-8D8F-7E2D8282A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4C2B0C0-B7B2-46B4-8089-415677242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5B9B87C-4A6B-4E23-8F3F-F9755F93E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D6E3D993-26CF-4AD3-B7D2-0E849D971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02E11C67-7EF0-4069-A837-35BBDF53B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D3D8E8B3-28B0-4A1A-8402-10F29A6D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768D517D-48E1-4134-9052-C7E0FEEF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E12665C8-593C-4D6C-8748-5E85C90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E4A70CE-2B39-4D1E-A520-68BB0563A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E313891-9616-4CFC-86FA-EDD4C690489D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Utterance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2BA2ABD-9B0A-4AF4-BD95-81F31631D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C24AED-C95A-46C7-8FE8-1325AE99EC52}"/>
              </a:ext>
            </a:extLst>
          </p:cNvPr>
          <p:cNvSpPr/>
          <p:nvPr/>
        </p:nvSpPr>
        <p:spPr>
          <a:xfrm>
            <a:off x="2077934" y="2071944"/>
            <a:ext cx="9629878" cy="45154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5AAC6A-5C9C-4744-A0DA-1829928646F7}"/>
              </a:ext>
            </a:extLst>
          </p:cNvPr>
          <p:cNvSpPr txBox="1"/>
          <p:nvPr/>
        </p:nvSpPr>
        <p:spPr>
          <a:xfrm>
            <a:off x="6737072" y="1713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Skill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D86DD4-5B49-4D5D-ABB2-14F145739180}"/>
              </a:ext>
            </a:extLst>
          </p:cNvPr>
          <p:cNvSpPr/>
          <p:nvPr/>
        </p:nvSpPr>
        <p:spPr>
          <a:xfrm>
            <a:off x="2261063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925C40-B88D-482F-B03B-054CB5E4AC16}"/>
              </a:ext>
            </a:extLst>
          </p:cNvPr>
          <p:cNvSpPr txBox="1"/>
          <p:nvPr/>
        </p:nvSpPr>
        <p:spPr>
          <a:xfrm>
            <a:off x="2931748" y="2253331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AddMovieIntent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CCD5CE-2440-4A60-BB25-9D4B71ACA719}"/>
              </a:ext>
            </a:extLst>
          </p:cNvPr>
          <p:cNvSpPr txBox="1"/>
          <p:nvPr/>
        </p:nvSpPr>
        <p:spPr>
          <a:xfrm>
            <a:off x="227647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{movie}.”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E53D8C-9E5C-4BA6-BD83-B97D8AD238D1}"/>
              </a:ext>
            </a:extLst>
          </p:cNvPr>
          <p:cNvSpPr/>
          <p:nvPr/>
        </p:nvSpPr>
        <p:spPr>
          <a:xfrm>
            <a:off x="5573559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139AC-D8D5-413D-9EBC-6104BCE7B79B}"/>
              </a:ext>
            </a:extLst>
          </p:cNvPr>
          <p:cNvSpPr txBox="1"/>
          <p:nvPr/>
        </p:nvSpPr>
        <p:spPr>
          <a:xfrm>
            <a:off x="6221262" y="224769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ListMoviesIntent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854F70-6AF8-4E38-A01D-6BEF7824FE10}"/>
              </a:ext>
            </a:extLst>
          </p:cNvPr>
          <p:cNvSpPr txBox="1"/>
          <p:nvPr/>
        </p:nvSpPr>
        <p:spPr>
          <a:xfrm>
            <a:off x="5588970" y="2622664"/>
            <a:ext cx="321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</a:p>
          <a:p>
            <a:r>
              <a:rPr lang="nl-BE" dirty="0"/>
              <a:t>“</a:t>
            </a:r>
            <a:r>
              <a:rPr lang="nl-BE" dirty="0" err="1"/>
              <a:t>What</a:t>
            </a:r>
            <a:r>
              <a:rPr lang="nl-BE" dirty="0"/>
              <a:t> film </a:t>
            </a:r>
            <a:r>
              <a:rPr lang="nl-BE" dirty="0" err="1"/>
              <a:t>should</a:t>
            </a:r>
            <a:r>
              <a:rPr lang="nl-BE" dirty="0"/>
              <a:t> I </a:t>
            </a:r>
            <a:r>
              <a:rPr lang="nl-BE" dirty="0" err="1"/>
              <a:t>watch</a:t>
            </a:r>
            <a:r>
              <a:rPr lang="nl-BE" dirty="0"/>
              <a:t>?”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6EA45B-668E-489B-82E8-EF202AF5C2A9}"/>
              </a:ext>
            </a:extLst>
          </p:cNvPr>
          <p:cNvSpPr/>
          <p:nvPr/>
        </p:nvSpPr>
        <p:spPr>
          <a:xfrm>
            <a:off x="8901465" y="2603401"/>
            <a:ext cx="2642836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A47A59-3D71-41B3-A917-E9BA445DD9D2}"/>
              </a:ext>
            </a:extLst>
          </p:cNvPr>
          <p:cNvSpPr txBox="1"/>
          <p:nvPr/>
        </p:nvSpPr>
        <p:spPr>
          <a:xfrm>
            <a:off x="9073512" y="2224544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RemoveMovieIntent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233950-E07E-4001-A068-8AC41C24CC77}"/>
              </a:ext>
            </a:extLst>
          </p:cNvPr>
          <p:cNvSpPr txBox="1"/>
          <p:nvPr/>
        </p:nvSpPr>
        <p:spPr>
          <a:xfrm>
            <a:off x="8916877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</p:spTree>
    <p:extLst>
      <p:ext uri="{BB962C8B-B14F-4D97-AF65-F5344CB8AC3E}">
        <p14:creationId xmlns:p14="http://schemas.microsoft.com/office/powerpoint/2010/main" val="19884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1E16-8859-42D5-8CE0-7BFB4CB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Utterance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F9EA-FBB5-401F-B990-75464C35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= Voorbeeld zinnen</a:t>
            </a:r>
          </a:p>
          <a:p>
            <a:r>
              <a:rPr lang="nl-BE" sz="1600" dirty="0"/>
              <a:t>Minstens 1, best zo veel mogelijk</a:t>
            </a:r>
          </a:p>
          <a:p>
            <a:r>
              <a:rPr lang="nl-BE" sz="1600" dirty="0"/>
              <a:t>Moet uniek zijn binnen </a:t>
            </a:r>
            <a:r>
              <a:rPr lang="nl-BE" sz="1600"/>
              <a:t>de skill</a:t>
            </a:r>
            <a:endParaRPr lang="en-GB" sz="1600" dirty="0"/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2846B7F3-7D78-4226-97A9-AB2CCB3E1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7623372" y="327161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A87F8823-4B96-4061-A1EE-FED2520BE40E}"/>
              </a:ext>
            </a:extLst>
          </p:cNvPr>
          <p:cNvSpPr/>
          <p:nvPr/>
        </p:nvSpPr>
        <p:spPr>
          <a:xfrm>
            <a:off x="7959940" y="1986019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0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82BF-2F63-4678-A81C-DAB89381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433D-86D1-4FBA-9D1A-8EDEA778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BEDFF-FD57-4A8B-B69B-07E93E24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3213E1-D98F-426E-830D-66AB03977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CD6F5A0-EA92-4672-A747-6F808BD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A3A0F59-884B-4905-A82A-8639C2B92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D8F2B675-B782-49D8-B0F0-4C90F3718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EDFF8929-E515-4A03-AE70-4479D043D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44744C06-3633-4B0E-9BAE-BCBAE43DF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CF731DC0-31D4-4047-B2AC-7D250F396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3396FF-C399-4871-80FE-8CF2F2B42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BC10EFFE-183C-4A44-A816-2E7FDA1AC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C70C6E9-0EFF-4BC1-B957-6782F7478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F555E53-8342-42CC-85D1-CC2EC752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7801356-A4DA-4277-8311-F67EC746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2FFC2517-303B-4BC5-B169-9D0C10E89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78CB697E-447B-4EE3-BE77-447B979A5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55368D0-0761-4E97-8882-6263AD6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64F9DAE5-14E3-4375-8165-6A21B3B2B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4D575E6-8DE2-4EF4-8486-75E4FB801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EBC9D8EA-95AB-4D51-A34E-575AAC692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D19483A-45C8-4C05-BBCA-A787DCFC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CD55C4AD-E867-44D5-A7D9-2BFCBCD08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2182B79-248A-4D63-B09B-2B551C967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4A7D7BA9-80F7-4A70-9A18-A4B48F05E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BD3A310-143D-41B3-B101-E328C2366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0413DF22-51AF-4671-8A61-418640D1BF63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Slots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07E6BB6-E444-47F0-B550-12B26545A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5027C5-B414-4D7B-BB9D-B6EFC5B2C9E6}"/>
              </a:ext>
            </a:extLst>
          </p:cNvPr>
          <p:cNvSpPr/>
          <p:nvPr/>
        </p:nvSpPr>
        <p:spPr>
          <a:xfrm>
            <a:off x="2077934" y="2071944"/>
            <a:ext cx="9629878" cy="45154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1605D-BDF4-4151-B3AA-14430DECB0F7}"/>
              </a:ext>
            </a:extLst>
          </p:cNvPr>
          <p:cNvSpPr txBox="1"/>
          <p:nvPr/>
        </p:nvSpPr>
        <p:spPr>
          <a:xfrm>
            <a:off x="6737072" y="1713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Skill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2F1113-37C3-4F6C-94F8-D0E04BFA0FEC}"/>
              </a:ext>
            </a:extLst>
          </p:cNvPr>
          <p:cNvSpPr/>
          <p:nvPr/>
        </p:nvSpPr>
        <p:spPr>
          <a:xfrm>
            <a:off x="2261063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6AFF1D-0F13-47E9-9453-85FE956B9C06}"/>
              </a:ext>
            </a:extLst>
          </p:cNvPr>
          <p:cNvSpPr txBox="1"/>
          <p:nvPr/>
        </p:nvSpPr>
        <p:spPr>
          <a:xfrm>
            <a:off x="2931748" y="2253331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AddMovieIntent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891E43-CE13-4DE9-992F-740741729C4B}"/>
              </a:ext>
            </a:extLst>
          </p:cNvPr>
          <p:cNvSpPr txBox="1"/>
          <p:nvPr/>
        </p:nvSpPr>
        <p:spPr>
          <a:xfrm>
            <a:off x="227647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{movie}.”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AB0D56-9FCD-49DC-8B95-CA91F4028528}"/>
              </a:ext>
            </a:extLst>
          </p:cNvPr>
          <p:cNvSpPr/>
          <p:nvPr/>
        </p:nvSpPr>
        <p:spPr>
          <a:xfrm>
            <a:off x="5573559" y="2610196"/>
            <a:ext cx="3215814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C90330-F9DA-4D84-A90A-9FCEB5ECC37C}"/>
              </a:ext>
            </a:extLst>
          </p:cNvPr>
          <p:cNvSpPr txBox="1"/>
          <p:nvPr/>
        </p:nvSpPr>
        <p:spPr>
          <a:xfrm>
            <a:off x="6221262" y="224769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ListMoviesIntent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041D5A-85A5-4F05-9B6D-7A11F962DEA2}"/>
              </a:ext>
            </a:extLst>
          </p:cNvPr>
          <p:cNvSpPr txBox="1"/>
          <p:nvPr/>
        </p:nvSpPr>
        <p:spPr>
          <a:xfrm>
            <a:off x="5588970" y="2622664"/>
            <a:ext cx="321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Which</a:t>
            </a:r>
            <a:r>
              <a:rPr lang="nl-BE" dirty="0"/>
              <a:t> films have I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?”</a:t>
            </a:r>
            <a:endParaRPr lang="en-GB" dirty="0"/>
          </a:p>
          <a:p>
            <a:r>
              <a:rPr lang="nl-BE" dirty="0"/>
              <a:t>“</a:t>
            </a:r>
            <a:r>
              <a:rPr lang="nl-BE" dirty="0" err="1"/>
              <a:t>What</a:t>
            </a:r>
            <a:r>
              <a:rPr lang="nl-BE" dirty="0"/>
              <a:t> film </a:t>
            </a:r>
            <a:r>
              <a:rPr lang="nl-BE" dirty="0" err="1"/>
              <a:t>should</a:t>
            </a:r>
            <a:r>
              <a:rPr lang="nl-BE" dirty="0"/>
              <a:t> I </a:t>
            </a:r>
            <a:r>
              <a:rPr lang="nl-BE" dirty="0" err="1"/>
              <a:t>watch</a:t>
            </a:r>
            <a:r>
              <a:rPr lang="nl-BE" dirty="0"/>
              <a:t>?”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FAC5D1-5497-4493-B08E-31DF2822C42F}"/>
              </a:ext>
            </a:extLst>
          </p:cNvPr>
          <p:cNvSpPr/>
          <p:nvPr/>
        </p:nvSpPr>
        <p:spPr>
          <a:xfrm>
            <a:off x="8901465" y="2603401"/>
            <a:ext cx="2642836" cy="3802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1A5C2A-8BD1-4B3E-A7B2-34EEF28545F3}"/>
              </a:ext>
            </a:extLst>
          </p:cNvPr>
          <p:cNvSpPr txBox="1"/>
          <p:nvPr/>
        </p:nvSpPr>
        <p:spPr>
          <a:xfrm>
            <a:off x="9073512" y="2224544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RemoveMovieIntent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937631-0351-42FC-8789-BA2FAC4C6D43}"/>
              </a:ext>
            </a:extLst>
          </p:cNvPr>
          <p:cNvSpPr txBox="1"/>
          <p:nvPr/>
        </p:nvSpPr>
        <p:spPr>
          <a:xfrm>
            <a:off x="8916877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293F70-602A-43DC-8A26-AC362B36684A}"/>
              </a:ext>
            </a:extLst>
          </p:cNvPr>
          <p:cNvSpPr txBox="1"/>
          <p:nvPr/>
        </p:nvSpPr>
        <p:spPr>
          <a:xfrm>
            <a:off x="2274554" y="2622664"/>
            <a:ext cx="321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>
                <a:solidFill>
                  <a:srgbClr val="C00000"/>
                </a:solidFill>
              </a:rPr>
              <a:t>{movie}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>
                <a:solidFill>
                  <a:srgbClr val="C00000"/>
                </a:solidFill>
              </a:rPr>
              <a:t>{movie}</a:t>
            </a:r>
            <a:r>
              <a:rPr lang="nl-BE" dirty="0"/>
              <a:t>.”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D02BF5-5A6F-4516-95CF-28400C8408FE}"/>
              </a:ext>
            </a:extLst>
          </p:cNvPr>
          <p:cNvSpPr txBox="1"/>
          <p:nvPr/>
        </p:nvSpPr>
        <p:spPr>
          <a:xfrm>
            <a:off x="8916875" y="2615869"/>
            <a:ext cx="258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Utterances</a:t>
            </a:r>
            <a:r>
              <a:rPr lang="nl-BE" dirty="0"/>
              <a:t>:</a:t>
            </a:r>
          </a:p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</a:t>
            </a:r>
            <a:r>
              <a:rPr lang="nl-BE" dirty="0">
                <a:solidFill>
                  <a:srgbClr val="C00000"/>
                </a:solidFill>
              </a:rPr>
              <a:t>{movie}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</a:p>
        </p:txBody>
      </p:sp>
    </p:spTree>
    <p:extLst>
      <p:ext uri="{BB962C8B-B14F-4D97-AF65-F5344CB8AC3E}">
        <p14:creationId xmlns:p14="http://schemas.microsoft.com/office/powerpoint/2010/main" val="37252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1E16-8859-42D5-8CE0-7BFB4CB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Begrip: </a:t>
            </a:r>
            <a:r>
              <a:rPr lang="nl-BE" sz="3600" dirty="0" err="1">
                <a:solidFill>
                  <a:schemeClr val="accent1"/>
                </a:solidFill>
              </a:rPr>
              <a:t>Slots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F9EA-FBB5-401F-B990-75464C35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= Variabelen</a:t>
            </a:r>
          </a:p>
          <a:p>
            <a:r>
              <a:rPr lang="en-GB" sz="1600" dirty="0" err="1"/>
              <a:t>Invullen</a:t>
            </a:r>
            <a:r>
              <a:rPr lang="en-GB" sz="1600" dirty="0"/>
              <a:t> in sample utterances</a:t>
            </a:r>
          </a:p>
          <a:p>
            <a:r>
              <a:rPr lang="en-GB" sz="1600" dirty="0"/>
              <a:t>Types:</a:t>
            </a:r>
          </a:p>
          <a:p>
            <a:pPr lvl="1"/>
            <a:r>
              <a:rPr lang="en-GB" sz="1400" dirty="0"/>
              <a:t>Number</a:t>
            </a:r>
          </a:p>
          <a:p>
            <a:pPr lvl="1"/>
            <a:r>
              <a:rPr lang="en-GB" sz="1400" dirty="0"/>
              <a:t>Movies</a:t>
            </a:r>
          </a:p>
          <a:p>
            <a:pPr lvl="1"/>
            <a:r>
              <a:rPr lang="en-GB" sz="1400" dirty="0"/>
              <a:t>Animal</a:t>
            </a:r>
          </a:p>
          <a:p>
            <a:pPr lvl="1"/>
            <a:r>
              <a:rPr lang="en-GB" sz="1400" dirty="0"/>
              <a:t>…</a:t>
            </a:r>
          </a:p>
          <a:p>
            <a:pPr lvl="1"/>
            <a:r>
              <a:rPr lang="en-GB" sz="1400" dirty="0"/>
              <a:t>Custom</a:t>
            </a:r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BD14A26F-80B7-49D5-BA2B-56C663A86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7623372" y="327161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8E40F43B-E2E6-449C-B3D3-3B9DE8C622C6}"/>
              </a:ext>
            </a:extLst>
          </p:cNvPr>
          <p:cNvSpPr/>
          <p:nvPr/>
        </p:nvSpPr>
        <p:spPr>
          <a:xfrm>
            <a:off x="7959940" y="1986019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“</a:t>
            </a:r>
            <a:r>
              <a:rPr lang="nl-BE" dirty="0" err="1"/>
              <a:t>Remove</a:t>
            </a:r>
            <a:r>
              <a:rPr lang="nl-BE" dirty="0"/>
              <a:t> {slot}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list.”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84027-A95D-4E95-823E-8A117BEB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Dag allemaal!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42" name="Picture 2" descr="Image result for dag allemaal">
            <a:extLst>
              <a:ext uri="{FF2B5EF4-FFF2-40B4-BE49-F238E27FC236}">
                <a16:creationId xmlns:a16="http://schemas.microsoft.com/office/drawing/2014/main" id="{E46A93FA-63CF-4E5A-9EEE-3D4805190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3" r="18987"/>
          <a:stretch/>
        </p:blipFill>
        <p:spPr bwMode="auto">
          <a:xfrm rot="20860828">
            <a:off x="4118655" y="1658490"/>
            <a:ext cx="3858621" cy="49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2EF-A365-4AAA-971E-6EE0D5D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Jordy Rymenants</a:t>
            </a:r>
          </a:p>
          <a:p>
            <a:r>
              <a:rPr lang="nl-BE" sz="1600" dirty="0"/>
              <a:t>Bootcamper</a:t>
            </a:r>
          </a:p>
          <a:p>
            <a:r>
              <a:rPr lang="nl-BE" sz="1600" dirty="0" err="1"/>
              <a:t>Euricom</a:t>
            </a:r>
            <a:r>
              <a:rPr lang="nl-BE" sz="1600" dirty="0"/>
              <a:t> stagiair</a:t>
            </a:r>
          </a:p>
          <a:p>
            <a:r>
              <a:rPr lang="nl-BE" sz="1600" dirty="0"/>
              <a:t>Node.js</a:t>
            </a:r>
          </a:p>
        </p:txBody>
      </p:sp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D852224C-E12A-480C-894B-DB4D073CA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7005">
            <a:off x="3888267" y="3420687"/>
            <a:ext cx="589591" cy="5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6D1E0-96C5-4899-9064-DF5D2DFC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Begrip: </a:t>
            </a:r>
            <a:r>
              <a:rPr lang="en-GB" sz="3600" dirty="0" err="1">
                <a:solidFill>
                  <a:schemeClr val="accent1"/>
                </a:solidFill>
              </a:rPr>
              <a:t>Sessie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78D7-F733-40B4-80D0-C798BF8A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4977635" cy="3802762"/>
          </a:xfrm>
        </p:spPr>
        <p:txBody>
          <a:bodyPr anchor="t">
            <a:normAutofit/>
          </a:bodyPr>
          <a:lstStyle/>
          <a:p>
            <a:r>
              <a:rPr lang="en-GB" sz="1600" dirty="0" err="1"/>
              <a:t>Aanroepen</a:t>
            </a:r>
            <a:r>
              <a:rPr lang="en-GB" sz="1600" dirty="0"/>
              <a:t> skill =&gt; </a:t>
            </a:r>
            <a:r>
              <a:rPr lang="en-GB" sz="1600" dirty="0" err="1"/>
              <a:t>nieuwe</a:t>
            </a:r>
            <a:r>
              <a:rPr lang="en-GB" sz="1600" dirty="0"/>
              <a:t> </a:t>
            </a:r>
            <a:r>
              <a:rPr lang="en-GB" sz="1600" dirty="0" err="1"/>
              <a:t>sessie</a:t>
            </a:r>
            <a:endParaRPr lang="en-GB" sz="1600" dirty="0"/>
          </a:p>
          <a:p>
            <a:r>
              <a:rPr lang="en-GB" sz="1600" dirty="0" err="1"/>
              <a:t>Unieke</a:t>
            </a:r>
            <a:r>
              <a:rPr lang="en-GB" sz="1600" dirty="0"/>
              <a:t> session ID</a:t>
            </a:r>
          </a:p>
          <a:p>
            <a:r>
              <a:rPr lang="en-GB" sz="1600" dirty="0"/>
              <a:t>Session storage</a:t>
            </a:r>
          </a:p>
          <a:p>
            <a:pPr lvl="1"/>
            <a:r>
              <a:rPr lang="en-GB" sz="1400" dirty="0" err="1"/>
              <a:t>Bvb</a:t>
            </a:r>
            <a:r>
              <a:rPr lang="en-GB" sz="1400" dirty="0"/>
              <a:t>. </a:t>
            </a:r>
            <a:r>
              <a:rPr lang="en-GB" sz="1400" dirty="0" err="1"/>
              <a:t>handig</a:t>
            </a:r>
            <a:r>
              <a:rPr lang="en-GB" sz="1400" dirty="0"/>
              <a:t> om input </a:t>
            </a:r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bewaren</a:t>
            </a:r>
            <a:r>
              <a:rPr lang="en-GB" sz="1400" dirty="0"/>
              <a:t> </a:t>
            </a:r>
            <a:r>
              <a:rPr lang="en-GB" sz="1400" dirty="0" err="1"/>
              <a:t>bij</a:t>
            </a:r>
            <a:r>
              <a:rPr lang="en-GB" sz="1400" dirty="0"/>
              <a:t> het </a:t>
            </a:r>
            <a:r>
              <a:rPr lang="en-GB" sz="1400" dirty="0" err="1"/>
              <a:t>wisselen</a:t>
            </a:r>
            <a:r>
              <a:rPr lang="en-GB" sz="1400" dirty="0"/>
              <a:t> </a:t>
            </a:r>
            <a:r>
              <a:rPr lang="en-GB" sz="1400" dirty="0" err="1"/>
              <a:t>tussen</a:t>
            </a:r>
            <a:r>
              <a:rPr lang="en-GB" sz="1400" dirty="0"/>
              <a:t> intents</a:t>
            </a:r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A31727E3-C59E-4FFB-835B-3EBAD8A7B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7623372" y="3271619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B70DF076-ECD3-41ED-820F-19F34C871231}"/>
              </a:ext>
            </a:extLst>
          </p:cNvPr>
          <p:cNvSpPr/>
          <p:nvPr/>
        </p:nvSpPr>
        <p:spPr>
          <a:xfrm>
            <a:off x="7959940" y="1986019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“Alexa, </a:t>
            </a:r>
            <a:r>
              <a:rPr lang="nl-BE" dirty="0" err="1"/>
              <a:t>launch</a:t>
            </a:r>
            <a:r>
              <a:rPr lang="nl-BE" dirty="0"/>
              <a:t> Movie demo.”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C1565D-E7BE-4110-9BC8-C2442D53F174}"/>
              </a:ext>
            </a:extLst>
          </p:cNvPr>
          <p:cNvCxnSpPr>
            <a:cxnSpLocks/>
          </p:cNvCxnSpPr>
          <p:nvPr/>
        </p:nvCxnSpPr>
        <p:spPr>
          <a:xfrm>
            <a:off x="9476509" y="3429000"/>
            <a:ext cx="0" cy="158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C39B2D-E362-4F27-86F8-3FCBEABB1D7B}"/>
              </a:ext>
            </a:extLst>
          </p:cNvPr>
          <p:cNvSpPr txBox="1"/>
          <p:nvPr/>
        </p:nvSpPr>
        <p:spPr>
          <a:xfrm>
            <a:off x="8601112" y="5134373"/>
            <a:ext cx="17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sessie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0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46A6E-44A6-4E3A-88C5-F26DA67A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Hoe werkt Alexa?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774D-A652-46CA-9CB9-61901A60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pic>
        <p:nvPicPr>
          <p:cNvPr id="1026" name="Picture 2" descr="Image result for amazon echo icon">
            <a:extLst>
              <a:ext uri="{FF2B5EF4-FFF2-40B4-BE49-F238E27FC236}">
                <a16:creationId xmlns:a16="http://schemas.microsoft.com/office/drawing/2014/main" id="{B6A3716F-A6AB-46E4-A912-EAB13A90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8" y="3102351"/>
            <a:ext cx="1609982" cy="16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er icon">
            <a:extLst>
              <a:ext uri="{FF2B5EF4-FFF2-40B4-BE49-F238E27FC236}">
                <a16:creationId xmlns:a16="http://schemas.microsoft.com/office/drawing/2014/main" id="{8B035679-CCE9-4C21-BAE1-700F7E7E1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1931919" y="32463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D457F8-D748-4A79-B32F-8ADA9848AD1E}"/>
              </a:ext>
            </a:extLst>
          </p:cNvPr>
          <p:cNvCxnSpPr/>
          <p:nvPr/>
        </p:nvCxnSpPr>
        <p:spPr>
          <a:xfrm>
            <a:off x="2940695" y="3709555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570B43-735C-41F0-AFC4-170934E7371C}"/>
              </a:ext>
            </a:extLst>
          </p:cNvPr>
          <p:cNvCxnSpPr>
            <a:cxnSpLocks/>
          </p:cNvCxnSpPr>
          <p:nvPr/>
        </p:nvCxnSpPr>
        <p:spPr>
          <a:xfrm flipH="1">
            <a:off x="2940694" y="4210943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C2575B-A530-449D-8C3E-0C54A0350F0B}"/>
              </a:ext>
            </a:extLst>
          </p:cNvPr>
          <p:cNvSpPr txBox="1"/>
          <p:nvPr/>
        </p:nvSpPr>
        <p:spPr>
          <a:xfrm>
            <a:off x="3043526" y="3330084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Vraag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43F33-DCE1-4B3D-9659-82F880876F39}"/>
              </a:ext>
            </a:extLst>
          </p:cNvPr>
          <p:cNvSpPr txBox="1"/>
          <p:nvPr/>
        </p:nvSpPr>
        <p:spPr>
          <a:xfrm>
            <a:off x="2902648" y="4237564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1032" name="Picture 8" descr="Image result for cloud icon">
            <a:extLst>
              <a:ext uri="{FF2B5EF4-FFF2-40B4-BE49-F238E27FC236}">
                <a16:creationId xmlns:a16="http://schemas.microsoft.com/office/drawing/2014/main" id="{483360EE-0D1A-4E6A-8BDE-B63EF964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8" y="3440560"/>
            <a:ext cx="1479164" cy="10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16CBFE-1167-4850-94E0-761A6C2F6E47}"/>
              </a:ext>
            </a:extLst>
          </p:cNvPr>
          <p:cNvCxnSpPr/>
          <p:nvPr/>
        </p:nvCxnSpPr>
        <p:spPr>
          <a:xfrm>
            <a:off x="4784394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9B6F74-342C-4DAB-A29E-96269268F34F}"/>
              </a:ext>
            </a:extLst>
          </p:cNvPr>
          <p:cNvCxnSpPr>
            <a:cxnSpLocks/>
          </p:cNvCxnSpPr>
          <p:nvPr/>
        </p:nvCxnSpPr>
        <p:spPr>
          <a:xfrm flipH="1">
            <a:off x="4784393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5B3AB2-9E92-4DC7-A043-7E58E35B05FB}"/>
              </a:ext>
            </a:extLst>
          </p:cNvPr>
          <p:cNvSpPr txBox="1"/>
          <p:nvPr/>
        </p:nvSpPr>
        <p:spPr>
          <a:xfrm>
            <a:off x="4887225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Stream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B275BD-1B35-4FE3-9A32-7650D576403A}"/>
              </a:ext>
            </a:extLst>
          </p:cNvPr>
          <p:cNvSpPr txBox="1"/>
          <p:nvPr/>
        </p:nvSpPr>
        <p:spPr>
          <a:xfrm>
            <a:off x="4746347" y="4247703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1034" name="Picture 10" descr="Image result for database icon">
            <a:extLst>
              <a:ext uri="{FF2B5EF4-FFF2-40B4-BE49-F238E27FC236}">
                <a16:creationId xmlns:a16="http://schemas.microsoft.com/office/drawing/2014/main" id="{4300CC83-1FC2-4653-ABF4-17252C01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9" y="3439638"/>
            <a:ext cx="1033393" cy="10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pi icon">
            <a:extLst>
              <a:ext uri="{FF2B5EF4-FFF2-40B4-BE49-F238E27FC236}">
                <a16:creationId xmlns:a16="http://schemas.microsoft.com/office/drawing/2014/main" id="{0F8B95D5-8BF4-4977-AB54-A89461EE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7" y="3425041"/>
            <a:ext cx="1351240" cy="11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359C6C-28E3-494A-9E35-E34D0F9B5109}"/>
              </a:ext>
            </a:extLst>
          </p:cNvPr>
          <p:cNvCxnSpPr/>
          <p:nvPr/>
        </p:nvCxnSpPr>
        <p:spPr>
          <a:xfrm>
            <a:off x="7480606" y="3714432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55EA54-85AE-4CC4-A49E-D065D2C72D9B}"/>
              </a:ext>
            </a:extLst>
          </p:cNvPr>
          <p:cNvCxnSpPr>
            <a:cxnSpLocks/>
          </p:cNvCxnSpPr>
          <p:nvPr/>
        </p:nvCxnSpPr>
        <p:spPr>
          <a:xfrm flipH="1">
            <a:off x="7480605" y="4215820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B5C385-4F1E-4018-83F9-35ACDF51B20C}"/>
              </a:ext>
            </a:extLst>
          </p:cNvPr>
          <p:cNvSpPr txBox="1"/>
          <p:nvPr/>
        </p:nvSpPr>
        <p:spPr>
          <a:xfrm>
            <a:off x="7583437" y="3334961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Intent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FD3EEA-05EB-433B-9AC2-5BAFBDDCB465}"/>
              </a:ext>
            </a:extLst>
          </p:cNvPr>
          <p:cNvSpPr txBox="1"/>
          <p:nvPr/>
        </p:nvSpPr>
        <p:spPr>
          <a:xfrm>
            <a:off x="7442559" y="4242441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47168E-7439-40DF-A4C7-98DD3FCADBF3}"/>
              </a:ext>
            </a:extLst>
          </p:cNvPr>
          <p:cNvCxnSpPr/>
          <p:nvPr/>
        </p:nvCxnSpPr>
        <p:spPr>
          <a:xfrm>
            <a:off x="10026733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A461F7-B0DE-4DDA-A191-C0813497E0F0}"/>
              </a:ext>
            </a:extLst>
          </p:cNvPr>
          <p:cNvCxnSpPr>
            <a:cxnSpLocks/>
          </p:cNvCxnSpPr>
          <p:nvPr/>
        </p:nvCxnSpPr>
        <p:spPr>
          <a:xfrm flipH="1">
            <a:off x="10026732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F4A29A-3839-41D8-B9B6-D665D1359E07}"/>
              </a:ext>
            </a:extLst>
          </p:cNvPr>
          <p:cNvSpPr txBox="1"/>
          <p:nvPr/>
        </p:nvSpPr>
        <p:spPr>
          <a:xfrm>
            <a:off x="10129564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Query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92F479-A5F6-48FB-809D-9B03AEBF298B}"/>
              </a:ext>
            </a:extLst>
          </p:cNvPr>
          <p:cNvSpPr txBox="1"/>
          <p:nvPr/>
        </p:nvSpPr>
        <p:spPr>
          <a:xfrm>
            <a:off x="10288069" y="4261683"/>
            <a:ext cx="6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31DAC4-C2D0-4BCF-80F9-BBE49C1D7BFE}"/>
              </a:ext>
            </a:extLst>
          </p:cNvPr>
          <p:cNvSpPr txBox="1"/>
          <p:nvPr/>
        </p:nvSpPr>
        <p:spPr>
          <a:xfrm>
            <a:off x="6145549" y="4457863"/>
            <a:ext cx="10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Alexa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2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7" grpId="0"/>
      <p:bldP spid="48" grpId="0"/>
      <p:bldP spid="57" grpId="0"/>
      <p:bldP spid="58" grpId="0"/>
      <p:bldP spid="79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3BA1B2-0D00-43E1-ADC8-90EAAAD7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1249800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 err="1"/>
              <a:t>Opbouw</a:t>
            </a:r>
            <a:r>
              <a:rPr lang="en-US" sz="3700" dirty="0"/>
              <a:t> v/d </a:t>
            </a:r>
            <a:r>
              <a:rPr lang="en-US" sz="3700" dirty="0" err="1"/>
              <a:t>applicatie</a:t>
            </a:r>
            <a:endParaRPr lang="en-US" sz="3700" dirty="0"/>
          </a:p>
        </p:txBody>
      </p:sp>
      <p:pic>
        <p:nvPicPr>
          <p:cNvPr id="1026" name="Picture 2" descr="Image result for construction icon">
            <a:extLst>
              <a:ext uri="{FF2B5EF4-FFF2-40B4-BE49-F238E27FC236}">
                <a16:creationId xmlns:a16="http://schemas.microsoft.com/office/drawing/2014/main" id="{A31DED4F-73FE-4CA2-89C4-BB4E8B06B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449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9050C-14D8-43F7-956D-C3C2A930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08D1-3CCA-47BD-A3F2-40E8DA3F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9BAAAF-AF77-4E44-AE77-44D8A5EA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BA30F-0FEE-4080-8439-5974752D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2566648-F22D-45B0-8B50-FE9FF7B00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526EF38-1757-4A3B-B57E-C0411C0A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F4D13DE-3DBD-4BD8-9582-3F87244D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40DA68D8-AF4F-43AA-8E5E-2EDDEC4E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C840253-D68E-4EF7-9759-1B89908F1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380A395-99EA-4CB2-B77A-A73F9BB8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874E0EA-537F-46C6-B879-29668750A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A2157166-2D51-4721-9211-DC37CB4DD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9C7650E-413A-4418-8BB1-D90CE149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B979C9F-2194-4077-A0BF-221242C3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4D85972-7CA9-409D-B026-85B1C89A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594889F-2991-4D86-AB46-5A2A8D931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28DE283E-1E2B-4D38-95C4-93E512205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3282C7A-4F56-4988-8E41-0D137AA42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4E0096C-BFB2-4CC7-8343-A0B377C66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24C2F53-7B4C-4001-B550-8801CD9B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D8248F2-B2C7-4CC3-9152-F52D0563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320A9B8D-79B0-46ED-8306-A7531A9D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DCB893D0-1A10-4C7D-A2AA-2141F2863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90649CCC-DBAD-414C-860A-6DE18371C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0BAD1AD8-5A92-44C8-ACC4-54ABAD3D3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4EB812C-E08B-4892-82F1-229124A6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E1DE9DD4-FDB7-4F19-96B2-B41043BEE1D8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 err="1">
                <a:solidFill>
                  <a:schemeClr val="accent1"/>
                </a:solidFill>
              </a:rPr>
              <a:t>Azure</a:t>
            </a:r>
            <a:r>
              <a:rPr lang="nl-BE" sz="3600" dirty="0">
                <a:solidFill>
                  <a:schemeClr val="accent1"/>
                </a:solidFill>
              </a:rPr>
              <a:t> </a:t>
            </a:r>
            <a:r>
              <a:rPr lang="nl-BE" sz="3600" dirty="0" err="1">
                <a:solidFill>
                  <a:schemeClr val="accent1"/>
                </a:solidFill>
              </a:rPr>
              <a:t>Functions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07F41A8-34D4-4664-8C9D-C808CE1B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0" name="Picture 2" descr="Image result for amazon echo icon">
            <a:extLst>
              <a:ext uri="{FF2B5EF4-FFF2-40B4-BE49-F238E27FC236}">
                <a16:creationId xmlns:a16="http://schemas.microsoft.com/office/drawing/2014/main" id="{410094B5-7E87-463F-BA0F-E955FAC6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8" y="3102351"/>
            <a:ext cx="1609982" cy="16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user icon">
            <a:extLst>
              <a:ext uri="{FF2B5EF4-FFF2-40B4-BE49-F238E27FC236}">
                <a16:creationId xmlns:a16="http://schemas.microsoft.com/office/drawing/2014/main" id="{85489826-5F5D-4AFD-92F7-D05098EFF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1931919" y="32463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0E0976-D919-46B5-A087-2AD8C270E1B0}"/>
              </a:ext>
            </a:extLst>
          </p:cNvPr>
          <p:cNvCxnSpPr/>
          <p:nvPr/>
        </p:nvCxnSpPr>
        <p:spPr>
          <a:xfrm>
            <a:off x="2940695" y="3709555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79F16-28FF-4318-834A-7A5177DDF02D}"/>
              </a:ext>
            </a:extLst>
          </p:cNvPr>
          <p:cNvCxnSpPr>
            <a:cxnSpLocks/>
          </p:cNvCxnSpPr>
          <p:nvPr/>
        </p:nvCxnSpPr>
        <p:spPr>
          <a:xfrm flipH="1">
            <a:off x="2940694" y="4210943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B715F48-027F-4FB2-A611-7E0B1649A41C}"/>
              </a:ext>
            </a:extLst>
          </p:cNvPr>
          <p:cNvSpPr txBox="1"/>
          <p:nvPr/>
        </p:nvSpPr>
        <p:spPr>
          <a:xfrm>
            <a:off x="3043526" y="3330084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Vraag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121F9-38C7-4F52-BDBD-69C244F9A3FC}"/>
              </a:ext>
            </a:extLst>
          </p:cNvPr>
          <p:cNvSpPr txBox="1"/>
          <p:nvPr/>
        </p:nvSpPr>
        <p:spPr>
          <a:xfrm>
            <a:off x="2902648" y="4237564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66" name="Picture 8" descr="Image result for cloud icon">
            <a:extLst>
              <a:ext uri="{FF2B5EF4-FFF2-40B4-BE49-F238E27FC236}">
                <a16:creationId xmlns:a16="http://schemas.microsoft.com/office/drawing/2014/main" id="{FF44928D-28C4-4D09-AE8D-719DA71D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8" y="3440560"/>
            <a:ext cx="1479164" cy="10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4F959B-0C3E-4E63-9541-DD2DA69699C1}"/>
              </a:ext>
            </a:extLst>
          </p:cNvPr>
          <p:cNvCxnSpPr/>
          <p:nvPr/>
        </p:nvCxnSpPr>
        <p:spPr>
          <a:xfrm>
            <a:off x="4784394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A718EC8-CAEC-4A08-89AB-3D2E6454A73B}"/>
              </a:ext>
            </a:extLst>
          </p:cNvPr>
          <p:cNvCxnSpPr>
            <a:cxnSpLocks/>
          </p:cNvCxnSpPr>
          <p:nvPr/>
        </p:nvCxnSpPr>
        <p:spPr>
          <a:xfrm flipH="1">
            <a:off x="4784393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3D9F50-8492-42D3-87E2-D9F8B39F42FB}"/>
              </a:ext>
            </a:extLst>
          </p:cNvPr>
          <p:cNvSpPr txBox="1"/>
          <p:nvPr/>
        </p:nvSpPr>
        <p:spPr>
          <a:xfrm>
            <a:off x="4887225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Stream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2DFB29-BDD0-463C-A25B-E4CC329BBA00}"/>
              </a:ext>
            </a:extLst>
          </p:cNvPr>
          <p:cNvSpPr txBox="1"/>
          <p:nvPr/>
        </p:nvSpPr>
        <p:spPr>
          <a:xfrm>
            <a:off x="4746347" y="4247703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71" name="Picture 10" descr="Image result for database icon">
            <a:extLst>
              <a:ext uri="{FF2B5EF4-FFF2-40B4-BE49-F238E27FC236}">
                <a16:creationId xmlns:a16="http://schemas.microsoft.com/office/drawing/2014/main" id="{62368E76-8FD1-4F23-A4C5-CAF98DCF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9" y="3439638"/>
            <a:ext cx="1033393" cy="10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api icon">
            <a:extLst>
              <a:ext uri="{FF2B5EF4-FFF2-40B4-BE49-F238E27FC236}">
                <a16:creationId xmlns:a16="http://schemas.microsoft.com/office/drawing/2014/main" id="{09267244-B5D5-4C95-8BE9-E1D0A65C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7" y="3425041"/>
            <a:ext cx="1351240" cy="11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D2C4AB-116F-49D7-8499-7FC6257D6706}"/>
              </a:ext>
            </a:extLst>
          </p:cNvPr>
          <p:cNvCxnSpPr/>
          <p:nvPr/>
        </p:nvCxnSpPr>
        <p:spPr>
          <a:xfrm>
            <a:off x="7480606" y="3714432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CEFA31-AFAF-4996-A6EA-68333B3E4F94}"/>
              </a:ext>
            </a:extLst>
          </p:cNvPr>
          <p:cNvCxnSpPr>
            <a:cxnSpLocks/>
          </p:cNvCxnSpPr>
          <p:nvPr/>
        </p:nvCxnSpPr>
        <p:spPr>
          <a:xfrm flipH="1">
            <a:off x="7480605" y="4215820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D15D19B-39A8-4B02-9D06-99FBE198B2A8}"/>
              </a:ext>
            </a:extLst>
          </p:cNvPr>
          <p:cNvSpPr txBox="1"/>
          <p:nvPr/>
        </p:nvSpPr>
        <p:spPr>
          <a:xfrm>
            <a:off x="7583437" y="3334961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Intent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737E6B-DA82-4103-983B-4ADDC1E0C7F0}"/>
              </a:ext>
            </a:extLst>
          </p:cNvPr>
          <p:cNvSpPr txBox="1"/>
          <p:nvPr/>
        </p:nvSpPr>
        <p:spPr>
          <a:xfrm>
            <a:off x="7442559" y="4242441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8FC403-FED4-462A-9A36-7581F4E74333}"/>
              </a:ext>
            </a:extLst>
          </p:cNvPr>
          <p:cNvCxnSpPr/>
          <p:nvPr/>
        </p:nvCxnSpPr>
        <p:spPr>
          <a:xfrm>
            <a:off x="10026733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FAEF29-D7C1-4FA7-9F53-9C964958C5C5}"/>
              </a:ext>
            </a:extLst>
          </p:cNvPr>
          <p:cNvCxnSpPr>
            <a:cxnSpLocks/>
          </p:cNvCxnSpPr>
          <p:nvPr/>
        </p:nvCxnSpPr>
        <p:spPr>
          <a:xfrm flipH="1">
            <a:off x="10026732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2025F7-681E-428D-9155-A71387060D62}"/>
              </a:ext>
            </a:extLst>
          </p:cNvPr>
          <p:cNvSpPr txBox="1"/>
          <p:nvPr/>
        </p:nvSpPr>
        <p:spPr>
          <a:xfrm>
            <a:off x="10129564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Query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BF9D99-6C1B-4CFC-AE1D-EB0C195C05F3}"/>
              </a:ext>
            </a:extLst>
          </p:cNvPr>
          <p:cNvSpPr txBox="1"/>
          <p:nvPr/>
        </p:nvSpPr>
        <p:spPr>
          <a:xfrm>
            <a:off x="10288069" y="4261683"/>
            <a:ext cx="6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01AC17-50B1-4330-8E02-E8827E05B0E6}"/>
              </a:ext>
            </a:extLst>
          </p:cNvPr>
          <p:cNvSpPr txBox="1"/>
          <p:nvPr/>
        </p:nvSpPr>
        <p:spPr>
          <a:xfrm>
            <a:off x="6145549" y="4457863"/>
            <a:ext cx="10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Alexa Cloud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8A1205-F996-49DB-8E5A-4ABC726DCC8C}"/>
              </a:ext>
            </a:extLst>
          </p:cNvPr>
          <p:cNvSpPr/>
          <p:nvPr/>
        </p:nvSpPr>
        <p:spPr>
          <a:xfrm>
            <a:off x="8553391" y="3188669"/>
            <a:ext cx="1523664" cy="15236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B5DA8-967E-4B1D-80B7-8277B3A23108}"/>
              </a:ext>
            </a:extLst>
          </p:cNvPr>
          <p:cNvCxnSpPr>
            <a:cxnSpLocks/>
          </p:cNvCxnSpPr>
          <p:nvPr/>
        </p:nvCxnSpPr>
        <p:spPr>
          <a:xfrm>
            <a:off x="9308917" y="1986742"/>
            <a:ext cx="0" cy="1115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Azure</a:t>
            </a:r>
            <a:r>
              <a:rPr lang="nl-BE" sz="3600" dirty="0">
                <a:solidFill>
                  <a:schemeClr val="accent1"/>
                </a:solidFill>
              </a:rPr>
              <a:t> </a:t>
            </a:r>
            <a:r>
              <a:rPr lang="nl-BE" sz="3600" dirty="0" err="1">
                <a:solidFill>
                  <a:schemeClr val="accent1"/>
                </a:solidFill>
              </a:rPr>
              <a:t>Functions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= </a:t>
            </a:r>
            <a:r>
              <a:rPr lang="nl-BE" sz="1600" dirty="0" err="1"/>
              <a:t>Serverless</a:t>
            </a:r>
            <a:endParaRPr lang="nl-BE" sz="1600" dirty="0"/>
          </a:p>
          <a:p>
            <a:r>
              <a:rPr lang="nl-BE" sz="1600" dirty="0"/>
              <a:t>Alternatieven:</a:t>
            </a:r>
          </a:p>
          <a:p>
            <a:pPr lvl="1"/>
            <a:r>
              <a:rPr lang="nl-BE" sz="1400" dirty="0"/>
              <a:t>AWS </a:t>
            </a:r>
            <a:r>
              <a:rPr lang="nl-BE" sz="1400" dirty="0" err="1"/>
              <a:t>Lambda</a:t>
            </a:r>
            <a:endParaRPr lang="nl-BE" sz="1400" dirty="0"/>
          </a:p>
          <a:p>
            <a:pPr lvl="1"/>
            <a:r>
              <a:rPr lang="nl-BE" sz="1400" dirty="0"/>
              <a:t>Google Cloud </a:t>
            </a:r>
            <a:r>
              <a:rPr lang="nl-BE" sz="1400" dirty="0" err="1"/>
              <a:t>Functions</a:t>
            </a:r>
            <a:endParaRPr lang="nl-BE" sz="1400" dirty="0"/>
          </a:p>
          <a:p>
            <a:pPr lvl="1"/>
            <a:r>
              <a:rPr lang="nl-BE" sz="1400" dirty="0"/>
              <a:t>IBM Cloud </a:t>
            </a:r>
            <a:r>
              <a:rPr lang="nl-BE" sz="1400" dirty="0" err="1"/>
              <a:t>Functions</a:t>
            </a:r>
            <a:endParaRPr lang="nl-BE" sz="1400" dirty="0"/>
          </a:p>
          <a:p>
            <a:pPr lvl="1"/>
            <a:r>
              <a:rPr lang="nl-BE" sz="1400" dirty="0"/>
              <a:t>…</a:t>
            </a:r>
          </a:p>
          <a:p>
            <a:pPr lvl="1"/>
            <a:endParaRPr lang="nl-B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662F6-19FC-4853-B854-DF68ADC6E669}"/>
              </a:ext>
            </a:extLst>
          </p:cNvPr>
          <p:cNvSpPr txBox="1"/>
          <p:nvPr/>
        </p:nvSpPr>
        <p:spPr>
          <a:xfrm>
            <a:off x="5781290" y="2232461"/>
            <a:ext cx="5926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dirty="0"/>
              <a:t>“</a:t>
            </a:r>
            <a:r>
              <a:rPr lang="en-GB" dirty="0"/>
              <a:t>Azure Functions is a serverless compute service that enables you to run code on-demand without having to explicitly provision or manage infrastructure. Use Azure Functions to run a script or piece of code in response to a variety of events.</a:t>
            </a:r>
            <a:r>
              <a:rPr lang="nl-BE" dirty="0"/>
              <a:t>” </a:t>
            </a:r>
            <a:r>
              <a:rPr lang="nl-BE" dirty="0">
                <a:solidFill>
                  <a:schemeClr val="accent1"/>
                </a:solidFill>
              </a:rPr>
              <a:t>- Microsoft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azure functions">
            <a:extLst>
              <a:ext uri="{FF2B5EF4-FFF2-40B4-BE49-F238E27FC236}">
                <a16:creationId xmlns:a16="http://schemas.microsoft.com/office/drawing/2014/main" id="{F97F78A0-6EAE-4E56-9BDA-E35A9576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76" y="4266835"/>
            <a:ext cx="2629550" cy="17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Azure</a:t>
            </a:r>
            <a:r>
              <a:rPr lang="nl-BE" sz="3600" dirty="0">
                <a:solidFill>
                  <a:schemeClr val="accent1"/>
                </a:solidFill>
              </a:rPr>
              <a:t> </a:t>
            </a:r>
            <a:r>
              <a:rPr lang="nl-BE" sz="3600" dirty="0" err="1">
                <a:solidFill>
                  <a:schemeClr val="accent1"/>
                </a:solidFill>
              </a:rPr>
              <a:t>Functions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Integratie met andere </a:t>
            </a:r>
            <a:r>
              <a:rPr lang="nl-BE" sz="1600" dirty="0" err="1"/>
              <a:t>Azure</a:t>
            </a:r>
            <a:r>
              <a:rPr lang="nl-BE" sz="1600" dirty="0"/>
              <a:t> services</a:t>
            </a:r>
          </a:p>
          <a:p>
            <a:r>
              <a:rPr lang="nl-BE" sz="1600" dirty="0" err="1"/>
              <a:t>Functions</a:t>
            </a:r>
            <a:r>
              <a:rPr lang="nl-BE" sz="1600" dirty="0"/>
              <a:t> bundelen tot </a:t>
            </a:r>
            <a:r>
              <a:rPr lang="nl-BE" sz="1600" dirty="0" err="1"/>
              <a:t>Function</a:t>
            </a:r>
            <a:r>
              <a:rPr lang="nl-BE" sz="1600" dirty="0"/>
              <a:t> App (</a:t>
            </a:r>
            <a:r>
              <a:rPr lang="nl-BE" sz="1600" dirty="0">
                <a:sym typeface="Wingdings" panose="05000000000000000000" pitchFamily="2" charset="2"/>
              </a:rPr>
              <a:t> AWS </a:t>
            </a:r>
            <a:r>
              <a:rPr lang="nl-BE" sz="1600" dirty="0" err="1">
                <a:sym typeface="Wingdings" panose="05000000000000000000" pitchFamily="2" charset="2"/>
              </a:rPr>
              <a:t>Lambda</a:t>
            </a:r>
            <a:r>
              <a:rPr lang="nl-BE" sz="1600" dirty="0">
                <a:sym typeface="Wingdings" panose="05000000000000000000" pitchFamily="2" charset="2"/>
              </a:rPr>
              <a:t>)</a:t>
            </a:r>
          </a:p>
          <a:p>
            <a:r>
              <a:rPr lang="nl-BE" sz="1600" dirty="0">
                <a:sym typeface="Wingdings" panose="05000000000000000000" pitchFamily="2" charset="2"/>
              </a:rPr>
              <a:t>Goedkoop 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808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Azure</a:t>
            </a:r>
            <a:r>
              <a:rPr lang="nl-BE" sz="3600" dirty="0">
                <a:solidFill>
                  <a:schemeClr val="accent1"/>
                </a:solidFill>
              </a:rPr>
              <a:t> </a:t>
            </a:r>
            <a:r>
              <a:rPr lang="nl-BE" sz="3600" dirty="0" err="1">
                <a:solidFill>
                  <a:schemeClr val="accent1"/>
                </a:solidFill>
              </a:rPr>
              <a:t>Functions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7EFED-02E2-4AC8-9291-3B7E1228292F}"/>
              </a:ext>
            </a:extLst>
          </p:cNvPr>
          <p:cNvSpPr/>
          <p:nvPr/>
        </p:nvSpPr>
        <p:spPr>
          <a:xfrm>
            <a:off x="5771929" y="2123980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RequestDelegator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A87810-9986-4335-A002-56E3FE96CDCC}"/>
              </a:ext>
            </a:extLst>
          </p:cNvPr>
          <p:cNvSpPr/>
          <p:nvPr/>
        </p:nvSpPr>
        <p:spPr>
          <a:xfrm>
            <a:off x="5771928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AddIntent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E04A8-89ED-4954-AA74-929D34EDF3C3}"/>
              </a:ext>
            </a:extLst>
          </p:cNvPr>
          <p:cNvSpPr/>
          <p:nvPr/>
        </p:nvSpPr>
        <p:spPr>
          <a:xfrm>
            <a:off x="2857059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ListIntent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356DDC-3F8B-4CA7-A6BD-43E6C02E6540}"/>
              </a:ext>
            </a:extLst>
          </p:cNvPr>
          <p:cNvSpPr/>
          <p:nvPr/>
        </p:nvSpPr>
        <p:spPr>
          <a:xfrm>
            <a:off x="8695883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RemoveIntent</a:t>
            </a:r>
            <a:endParaRPr lang="en-GB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02B9DD3-F032-4284-9560-D3D4607320A3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rot="5400000">
            <a:off x="6578649" y="3766296"/>
            <a:ext cx="111591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D808C3-660F-4853-9E4F-320433811433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rot="16200000" flipH="1">
            <a:off x="8040626" y="2304319"/>
            <a:ext cx="1115917" cy="2923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892D9E-921C-4860-AFDB-06D94E27BD6E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rot="5400000">
            <a:off x="5121214" y="2308861"/>
            <a:ext cx="1115917" cy="2914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7100F1-75BD-4556-9C35-A41A9ED73085}"/>
              </a:ext>
            </a:extLst>
          </p:cNvPr>
          <p:cNvSpPr/>
          <p:nvPr/>
        </p:nvSpPr>
        <p:spPr>
          <a:xfrm>
            <a:off x="2588828" y="1712422"/>
            <a:ext cx="9118984" cy="43120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341C6-08AA-4EDF-BDCA-DAB42FD5C3C1}"/>
              </a:ext>
            </a:extLst>
          </p:cNvPr>
          <p:cNvSpPr txBox="1"/>
          <p:nvPr/>
        </p:nvSpPr>
        <p:spPr>
          <a:xfrm>
            <a:off x="6334143" y="610616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App</a:t>
            </a:r>
          </a:p>
        </p:txBody>
      </p:sp>
      <p:pic>
        <p:nvPicPr>
          <p:cNvPr id="1026" name="Picture 2" descr="https://ms-azuretools.gallerycdn.vsassets.io/extensions/ms-azuretools/vscode-azurefunctions/0.18.1/1566429440307/Microsoft.VisualStudio.Services.Icons.Default">
            <a:extLst>
              <a:ext uri="{FF2B5EF4-FFF2-40B4-BE49-F238E27FC236}">
                <a16:creationId xmlns:a16="http://schemas.microsoft.com/office/drawing/2014/main" id="{F61EC37E-AD1E-48FA-A7F5-C492ABF3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79" y="5213196"/>
            <a:ext cx="416329" cy="4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ms-azuretools.gallerycdn.vsassets.io/extensions/ms-azuretools/vscode-azurefunctions/0.18.1/1566429440307/Microsoft.VisualStudio.Services.Icons.Default">
            <a:extLst>
              <a:ext uri="{FF2B5EF4-FFF2-40B4-BE49-F238E27FC236}">
                <a16:creationId xmlns:a16="http://schemas.microsoft.com/office/drawing/2014/main" id="{9E0334E3-9668-489C-AEAE-2B093A99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45" y="5216899"/>
            <a:ext cx="416329" cy="4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ms-azuretools.gallerycdn.vsassets.io/extensions/ms-azuretools/vscode-azurefunctions/0.18.1/1566429440307/Microsoft.VisualStudio.Services.Icons.Default">
            <a:extLst>
              <a:ext uri="{FF2B5EF4-FFF2-40B4-BE49-F238E27FC236}">
                <a16:creationId xmlns:a16="http://schemas.microsoft.com/office/drawing/2014/main" id="{8E3CDEF3-167B-4C63-9F15-9E9162D9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078" y="5211359"/>
            <a:ext cx="416329" cy="4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ms-azuretools.gallerycdn.vsassets.io/extensions/ms-azuretools/vscode-azurefunctions/0.18.1/1566429440307/Microsoft.VisualStudio.Services.Icons.Default">
            <a:extLst>
              <a:ext uri="{FF2B5EF4-FFF2-40B4-BE49-F238E27FC236}">
                <a16:creationId xmlns:a16="http://schemas.microsoft.com/office/drawing/2014/main" id="{2B1F5BBD-A133-47FC-848F-4E8681F2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645" y="3014201"/>
            <a:ext cx="416329" cy="4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76BC3-68EC-440F-97E5-E9966B4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E01B-F8A7-4567-8B70-349FF0CD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2A1C9D-696A-4FE7-8A58-5483630EE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46BBE1-6572-4B23-A2E0-5E4CE4F8B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69FB531-7775-4FF1-8D81-0C33DC9A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EDA3469-BC67-40B6-8327-09F3B08D4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2B2C9E41-7146-49C1-91F5-C63EE955F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CC6161E-0C1F-405E-9237-C614BD173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DB4C20B-A75E-403F-A99A-9F854EFF3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605BCB9-4928-46B4-904E-A70CF0E2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9BCE031-491D-4831-ABCB-DB5B83D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AD2B1520-0FBF-4C8A-B425-5C0BF316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62E5F0C0-E9F4-46E5-B241-A191788F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D1F55B0F-761E-4354-9C08-BA78CB1D7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C69BC723-6FEC-49F0-8BB5-B67DD98D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9DE232A-F5AD-4966-9612-1B4CA384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7766AA0-5FE8-47CC-B4DE-F300BE704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54CD8F45-9A6E-46F8-A00D-236D0948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12E845E9-D02C-40FB-9F8B-7BF46CBAA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F8407A7-A7BB-44F9-8723-56BC3364D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43DA4A4-6B81-44A7-B8DD-E93B6A24C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5B8B685-F687-4A02-A42F-C30172C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D5919EC-F72C-4EC8-A05F-7E2A62D4A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63C42042-98B6-402F-B3F3-B59332043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F8B296CA-9068-46E9-BF15-8E5498A6C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7962F96-8E55-4FF9-83E6-EFEA94290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4958D24B-495D-48EC-8CF0-A803736D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5D07D8-761B-4146-82DD-02EB9DF0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D9AE7A-749C-41CD-8416-A082233B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E8DFBF0-4230-4AD1-A3F2-529303D7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E7F870A-83D7-4CF2-86AC-1D4DE1630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217555C2-7CE7-442E-AB76-3A6468AA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AECFF2C7-E424-42C7-9566-185E953A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4D322EB4-CA88-44AC-B3A1-BD81CB36E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CF39371-FFCF-424A-9A8C-4491E3127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20E07695-1FB7-46F5-927A-B1F0846E6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36E3E5B-9356-483F-82FC-5AE73BD62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10E5942-2541-4281-A29B-F07101F91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4800770-B172-4A14-956A-7B81CEBF0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4809B9DE-2BC8-464F-AD87-F51327D1E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70D3B9CE-88F9-4D4C-B726-B1FCEEEF5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E20E7C10-0B6B-490D-B7DD-E5A5E6B30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C1E2D0A4-C531-4F1A-8529-50C04763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BF59567B-47E8-431F-AD73-A28BEB95D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40EB119A-D735-4295-AAA8-8913F0F01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EBD74EEC-5042-4393-A8FA-5A2BBADEC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2CB64D2-D6F9-4227-9E41-B14CB7269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1CF8B6B1-B05D-4CEB-9B3E-F25EECC2B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8257491-A05B-47E6-9F86-1F65665E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62666D4-9107-4AEA-91C0-EE9016125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0265F6E-2FF1-4B88-9C63-977AAD0F3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63C2338-A1EB-4C74-AAED-3F9CF08ACB6F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API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988CF455-5329-4684-B4C0-B7B484F53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5" name="Picture 2" descr="Image result for amazon echo icon">
            <a:extLst>
              <a:ext uri="{FF2B5EF4-FFF2-40B4-BE49-F238E27FC236}">
                <a16:creationId xmlns:a16="http://schemas.microsoft.com/office/drawing/2014/main" id="{9E93450A-7B78-4312-94D1-68CF5A31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8" y="3102351"/>
            <a:ext cx="1609982" cy="16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Image result for user icon">
            <a:extLst>
              <a:ext uri="{FF2B5EF4-FFF2-40B4-BE49-F238E27FC236}">
                <a16:creationId xmlns:a16="http://schemas.microsoft.com/office/drawing/2014/main" id="{44B8FC90-3ED8-42F2-8986-24DE6FB63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1931919" y="32463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9A32A9-5F99-4469-ADE7-CEAE858B5A33}"/>
              </a:ext>
            </a:extLst>
          </p:cNvPr>
          <p:cNvCxnSpPr/>
          <p:nvPr/>
        </p:nvCxnSpPr>
        <p:spPr>
          <a:xfrm>
            <a:off x="2940695" y="3709555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A3D31-F25B-4F41-BE4E-1EE87F951A1D}"/>
              </a:ext>
            </a:extLst>
          </p:cNvPr>
          <p:cNvCxnSpPr>
            <a:cxnSpLocks/>
          </p:cNvCxnSpPr>
          <p:nvPr/>
        </p:nvCxnSpPr>
        <p:spPr>
          <a:xfrm flipH="1">
            <a:off x="2940694" y="4210943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69A048E-49F0-43FF-AF38-EBB316E06CD9}"/>
              </a:ext>
            </a:extLst>
          </p:cNvPr>
          <p:cNvSpPr txBox="1"/>
          <p:nvPr/>
        </p:nvSpPr>
        <p:spPr>
          <a:xfrm>
            <a:off x="3043526" y="3330084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Vraag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44ACBC-8085-48A3-9908-2EBCC32D83E5}"/>
              </a:ext>
            </a:extLst>
          </p:cNvPr>
          <p:cNvSpPr txBox="1"/>
          <p:nvPr/>
        </p:nvSpPr>
        <p:spPr>
          <a:xfrm>
            <a:off x="2902648" y="4237564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91" name="Picture 8" descr="Image result for cloud icon">
            <a:extLst>
              <a:ext uri="{FF2B5EF4-FFF2-40B4-BE49-F238E27FC236}">
                <a16:creationId xmlns:a16="http://schemas.microsoft.com/office/drawing/2014/main" id="{FB907B60-1CC1-425F-94C3-0652AAAE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8" y="3440560"/>
            <a:ext cx="1479164" cy="10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81EF2B-666B-4250-B173-390B9E0E1288}"/>
              </a:ext>
            </a:extLst>
          </p:cNvPr>
          <p:cNvCxnSpPr/>
          <p:nvPr/>
        </p:nvCxnSpPr>
        <p:spPr>
          <a:xfrm>
            <a:off x="4784394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746BD4-9E1F-45E8-9672-34DF5987BF26}"/>
              </a:ext>
            </a:extLst>
          </p:cNvPr>
          <p:cNvCxnSpPr>
            <a:cxnSpLocks/>
          </p:cNvCxnSpPr>
          <p:nvPr/>
        </p:nvCxnSpPr>
        <p:spPr>
          <a:xfrm flipH="1">
            <a:off x="4784393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9907F1D-D2A9-45D7-BD69-A96F23796F8D}"/>
              </a:ext>
            </a:extLst>
          </p:cNvPr>
          <p:cNvSpPr txBox="1"/>
          <p:nvPr/>
        </p:nvSpPr>
        <p:spPr>
          <a:xfrm>
            <a:off x="4887225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Stream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6C4F74-F9F3-4520-9F26-68DD4BFB523E}"/>
              </a:ext>
            </a:extLst>
          </p:cNvPr>
          <p:cNvSpPr txBox="1"/>
          <p:nvPr/>
        </p:nvSpPr>
        <p:spPr>
          <a:xfrm>
            <a:off x="4746347" y="4247703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96" name="Picture 10" descr="Image result for database icon">
            <a:extLst>
              <a:ext uri="{FF2B5EF4-FFF2-40B4-BE49-F238E27FC236}">
                <a16:creationId xmlns:a16="http://schemas.microsoft.com/office/drawing/2014/main" id="{E2120835-2612-4467-AA0F-F9F1E29D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9" y="3439638"/>
            <a:ext cx="1033393" cy="10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Image result for api icon">
            <a:extLst>
              <a:ext uri="{FF2B5EF4-FFF2-40B4-BE49-F238E27FC236}">
                <a16:creationId xmlns:a16="http://schemas.microsoft.com/office/drawing/2014/main" id="{F9513DA1-0E02-406D-BF8F-17AC1A4F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7" y="3425041"/>
            <a:ext cx="1351240" cy="11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8F530F-C0A2-423D-9B7B-C98F41E41079}"/>
              </a:ext>
            </a:extLst>
          </p:cNvPr>
          <p:cNvCxnSpPr/>
          <p:nvPr/>
        </p:nvCxnSpPr>
        <p:spPr>
          <a:xfrm>
            <a:off x="7480606" y="3714432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B44AEA5-3A5F-475D-84C0-1162278FA519}"/>
              </a:ext>
            </a:extLst>
          </p:cNvPr>
          <p:cNvCxnSpPr>
            <a:cxnSpLocks/>
          </p:cNvCxnSpPr>
          <p:nvPr/>
        </p:nvCxnSpPr>
        <p:spPr>
          <a:xfrm flipH="1">
            <a:off x="7480605" y="4215820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9C97B35-2CAD-47F0-AA3B-7DD7F956BCE2}"/>
              </a:ext>
            </a:extLst>
          </p:cNvPr>
          <p:cNvSpPr txBox="1"/>
          <p:nvPr/>
        </p:nvSpPr>
        <p:spPr>
          <a:xfrm>
            <a:off x="7583437" y="3334961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Intent</a:t>
            </a:r>
            <a:endParaRPr lang="en-GB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273888-FDCE-4789-B56F-6F4091DDB915}"/>
              </a:ext>
            </a:extLst>
          </p:cNvPr>
          <p:cNvSpPr txBox="1"/>
          <p:nvPr/>
        </p:nvSpPr>
        <p:spPr>
          <a:xfrm>
            <a:off x="7442559" y="4242441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A00182D-B346-414F-A391-33040E791912}"/>
              </a:ext>
            </a:extLst>
          </p:cNvPr>
          <p:cNvCxnSpPr/>
          <p:nvPr/>
        </p:nvCxnSpPr>
        <p:spPr>
          <a:xfrm>
            <a:off x="10026733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026502-E254-4317-B057-F74A4662CF36}"/>
              </a:ext>
            </a:extLst>
          </p:cNvPr>
          <p:cNvCxnSpPr>
            <a:cxnSpLocks/>
          </p:cNvCxnSpPr>
          <p:nvPr/>
        </p:nvCxnSpPr>
        <p:spPr>
          <a:xfrm flipH="1">
            <a:off x="10026732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8D16240-ABDB-4938-9233-4577FB9D7677}"/>
              </a:ext>
            </a:extLst>
          </p:cNvPr>
          <p:cNvSpPr txBox="1"/>
          <p:nvPr/>
        </p:nvSpPr>
        <p:spPr>
          <a:xfrm>
            <a:off x="10129564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Query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341161-C2E7-413C-83E8-52C375EC48DE}"/>
              </a:ext>
            </a:extLst>
          </p:cNvPr>
          <p:cNvSpPr txBox="1"/>
          <p:nvPr/>
        </p:nvSpPr>
        <p:spPr>
          <a:xfrm>
            <a:off x="10288069" y="4261683"/>
            <a:ext cx="6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</a:t>
            </a:r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BB3D75-5E1D-46D1-9E41-11DB4734A3D4}"/>
              </a:ext>
            </a:extLst>
          </p:cNvPr>
          <p:cNvSpPr txBox="1"/>
          <p:nvPr/>
        </p:nvSpPr>
        <p:spPr>
          <a:xfrm>
            <a:off x="6145549" y="4457863"/>
            <a:ext cx="10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Alexa Cloud</a:t>
            </a:r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03B890-74F6-4583-B69A-5697D7A4DBBD}"/>
              </a:ext>
            </a:extLst>
          </p:cNvPr>
          <p:cNvSpPr/>
          <p:nvPr/>
        </p:nvSpPr>
        <p:spPr>
          <a:xfrm>
            <a:off x="8553391" y="3188669"/>
            <a:ext cx="1523664" cy="15236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772B2E-F321-414B-9161-1F9EF80AF3FB}"/>
              </a:ext>
            </a:extLst>
          </p:cNvPr>
          <p:cNvCxnSpPr>
            <a:cxnSpLocks/>
          </p:cNvCxnSpPr>
          <p:nvPr/>
        </p:nvCxnSpPr>
        <p:spPr>
          <a:xfrm>
            <a:off x="9308917" y="1986742"/>
            <a:ext cx="0" cy="1115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2FFA-5E99-4EDA-A2B0-2BC30530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API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88CF-59A8-4890-BFD2-A49AFEDD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pic>
        <p:nvPicPr>
          <p:cNvPr id="4106" name="Picture 10" descr="Image result for computer icon">
            <a:extLst>
              <a:ext uri="{FF2B5EF4-FFF2-40B4-BE49-F238E27FC236}">
                <a16:creationId xmlns:a16="http://schemas.microsoft.com/office/drawing/2014/main" id="{2CE72FE9-01C9-4851-8155-928E263B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7508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AE83A7-B962-4195-988F-A157D538E834}"/>
              </a:ext>
            </a:extLst>
          </p:cNvPr>
          <p:cNvSpPr/>
          <p:nvPr/>
        </p:nvSpPr>
        <p:spPr>
          <a:xfrm>
            <a:off x="5881492" y="2003767"/>
            <a:ext cx="1526771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GET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4145DF-A8EA-4D41-A394-277BBD88DC4E}"/>
              </a:ext>
            </a:extLst>
          </p:cNvPr>
          <p:cNvSpPr/>
          <p:nvPr/>
        </p:nvSpPr>
        <p:spPr>
          <a:xfrm>
            <a:off x="5881492" y="2913320"/>
            <a:ext cx="1526771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POST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8BEDB-2814-4FE2-AEBC-A6C403D4881D}"/>
              </a:ext>
            </a:extLst>
          </p:cNvPr>
          <p:cNvSpPr/>
          <p:nvPr/>
        </p:nvSpPr>
        <p:spPr>
          <a:xfrm>
            <a:off x="5881492" y="3822873"/>
            <a:ext cx="1526771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PUT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189ABB-80CA-4A49-97D6-B5F34B3F5B84}"/>
              </a:ext>
            </a:extLst>
          </p:cNvPr>
          <p:cNvSpPr/>
          <p:nvPr/>
        </p:nvSpPr>
        <p:spPr>
          <a:xfrm>
            <a:off x="5878597" y="4735682"/>
            <a:ext cx="1526771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DELETE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7A5A0-0CFE-4F56-ABB9-95B450665FBD}"/>
              </a:ext>
            </a:extLst>
          </p:cNvPr>
          <p:cNvCxnSpPr/>
          <p:nvPr/>
        </p:nvCxnSpPr>
        <p:spPr>
          <a:xfrm>
            <a:off x="4330931" y="3611589"/>
            <a:ext cx="1338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7F04EC-B23C-4F89-BF45-8BB771499E76}"/>
              </a:ext>
            </a:extLst>
          </p:cNvPr>
          <p:cNvSpPr txBox="1"/>
          <p:nvPr/>
        </p:nvSpPr>
        <p:spPr>
          <a:xfrm>
            <a:off x="4342003" y="3208338"/>
            <a:ext cx="132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JSON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365516-BB61-439C-8984-75C3B99E6609}"/>
              </a:ext>
            </a:extLst>
          </p:cNvPr>
          <p:cNvCxnSpPr/>
          <p:nvPr/>
        </p:nvCxnSpPr>
        <p:spPr>
          <a:xfrm>
            <a:off x="7581873" y="3611589"/>
            <a:ext cx="1338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164E73-ED97-4EBE-9D93-23DF4A91BBCB}"/>
              </a:ext>
            </a:extLst>
          </p:cNvPr>
          <p:cNvSpPr txBox="1"/>
          <p:nvPr/>
        </p:nvSpPr>
        <p:spPr>
          <a:xfrm>
            <a:off x="7592945" y="3208338"/>
            <a:ext cx="132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HTTP</a:t>
            </a:r>
            <a:endParaRPr lang="en-GB" dirty="0"/>
          </a:p>
        </p:txBody>
      </p:sp>
      <p:pic>
        <p:nvPicPr>
          <p:cNvPr id="4112" name="Picture 16" descr="Image result for server icon">
            <a:extLst>
              <a:ext uri="{FF2B5EF4-FFF2-40B4-BE49-F238E27FC236}">
                <a16:creationId xmlns:a16="http://schemas.microsoft.com/office/drawing/2014/main" id="{67BBE0E4-D5A1-454D-A361-2629F863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53" y="2536868"/>
            <a:ext cx="2283497" cy="238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2FFA-5E99-4EDA-A2B0-2BC30530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API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88CF-59A8-4890-BFD2-A49AFEDD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6CAF5-789F-4772-A8EA-9E966F08197A}"/>
              </a:ext>
            </a:extLst>
          </p:cNvPr>
          <p:cNvSpPr/>
          <p:nvPr/>
        </p:nvSpPr>
        <p:spPr>
          <a:xfrm>
            <a:off x="5771929" y="2123980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Delegator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49585C-28C5-4A32-B308-4F1C50E7F728}"/>
              </a:ext>
            </a:extLst>
          </p:cNvPr>
          <p:cNvSpPr/>
          <p:nvPr/>
        </p:nvSpPr>
        <p:spPr>
          <a:xfrm>
            <a:off x="5771928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AddIntent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4924D8-AF2F-451D-8088-1CA8E0D1850A}"/>
              </a:ext>
            </a:extLst>
          </p:cNvPr>
          <p:cNvSpPr/>
          <p:nvPr/>
        </p:nvSpPr>
        <p:spPr>
          <a:xfrm>
            <a:off x="2857059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ListIntent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5DF811-B5C1-4902-B7E3-00D1A64DB3E5}"/>
              </a:ext>
            </a:extLst>
          </p:cNvPr>
          <p:cNvSpPr/>
          <p:nvPr/>
        </p:nvSpPr>
        <p:spPr>
          <a:xfrm>
            <a:off x="8695883" y="4324255"/>
            <a:ext cx="2729355" cy="108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RemoveIntent</a:t>
            </a:r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92A936-124F-4CA6-840F-D85222E07EE7}"/>
              </a:ext>
            </a:extLst>
          </p:cNvPr>
          <p:cNvCxnSpPr>
            <a:stCxn id="4" idx="2"/>
            <a:endCxn id="32" idx="0"/>
          </p:cNvCxnSpPr>
          <p:nvPr/>
        </p:nvCxnSpPr>
        <p:spPr>
          <a:xfrm rot="5400000">
            <a:off x="6578649" y="3766296"/>
            <a:ext cx="111591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C6FFA86-04E6-499F-8872-C0CB2B59931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 rot="16200000" flipH="1">
            <a:off x="8040626" y="2304319"/>
            <a:ext cx="1115917" cy="2923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852A334-7896-44F1-B12E-D8E5051346B1}"/>
              </a:ext>
            </a:extLst>
          </p:cNvPr>
          <p:cNvCxnSpPr>
            <a:stCxn id="4" idx="2"/>
            <a:endCxn id="34" idx="0"/>
          </p:cNvCxnSpPr>
          <p:nvPr/>
        </p:nvCxnSpPr>
        <p:spPr>
          <a:xfrm rot="5400000">
            <a:off x="5121214" y="2308861"/>
            <a:ext cx="1115917" cy="2914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5DB3E06-3F7A-4A0C-9034-C41D4392419C}"/>
              </a:ext>
            </a:extLst>
          </p:cNvPr>
          <p:cNvSpPr/>
          <p:nvPr/>
        </p:nvSpPr>
        <p:spPr>
          <a:xfrm>
            <a:off x="8811992" y="289675"/>
            <a:ext cx="2914870" cy="333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200" dirty="0"/>
              <a:t>{</a:t>
            </a:r>
          </a:p>
          <a:p>
            <a:r>
              <a:rPr lang="nl-BE" sz="1200" dirty="0"/>
              <a:t>    "</a:t>
            </a:r>
            <a:r>
              <a:rPr lang="nl-BE" sz="1200" dirty="0" err="1"/>
              <a:t>version</a:t>
            </a:r>
            <a:r>
              <a:rPr lang="nl-BE" sz="1200" dirty="0"/>
              <a:t>": "1.0",</a:t>
            </a:r>
          </a:p>
          <a:p>
            <a:r>
              <a:rPr lang="nl-BE" sz="1200" dirty="0"/>
              <a:t>    "</a:t>
            </a:r>
            <a:r>
              <a:rPr lang="nl-BE" sz="1200" dirty="0" err="1"/>
              <a:t>session</a:t>
            </a:r>
            <a:r>
              <a:rPr lang="nl-BE" sz="1200" dirty="0"/>
              <a:t>": {</a:t>
            </a:r>
          </a:p>
          <a:p>
            <a:r>
              <a:rPr lang="nl-BE" sz="1200" dirty="0"/>
              <a:t>        ...</a:t>
            </a:r>
          </a:p>
          <a:p>
            <a:r>
              <a:rPr lang="nl-BE" sz="1200" dirty="0"/>
              <a:t>    },</a:t>
            </a:r>
          </a:p>
          <a:p>
            <a:r>
              <a:rPr lang="nl-BE" sz="1200" dirty="0"/>
              <a:t>    "context": {</a:t>
            </a:r>
          </a:p>
          <a:p>
            <a:r>
              <a:rPr lang="nl-BE" sz="1200" dirty="0"/>
              <a:t>        ...</a:t>
            </a:r>
          </a:p>
          <a:p>
            <a:r>
              <a:rPr lang="nl-BE" sz="1200" dirty="0"/>
              <a:t>    },</a:t>
            </a:r>
          </a:p>
          <a:p>
            <a:r>
              <a:rPr lang="nl-BE" sz="1200" dirty="0"/>
              <a:t>    "</a:t>
            </a:r>
            <a:r>
              <a:rPr lang="nl-BE" sz="1200" dirty="0" err="1"/>
              <a:t>request</a:t>
            </a:r>
            <a:r>
              <a:rPr lang="nl-BE" sz="1200" dirty="0"/>
              <a:t>": {</a:t>
            </a:r>
          </a:p>
          <a:p>
            <a:r>
              <a:rPr lang="nl-BE" sz="1200" dirty="0"/>
              <a:t>        "type": "</a:t>
            </a:r>
            <a:r>
              <a:rPr lang="nl-BE" sz="1200" dirty="0" err="1"/>
              <a:t>IntentRequest</a:t>
            </a:r>
            <a:r>
              <a:rPr lang="nl-BE" sz="1200" dirty="0"/>
              <a:t>",</a:t>
            </a:r>
          </a:p>
          <a:p>
            <a:r>
              <a:rPr lang="nl-BE" sz="1200" dirty="0"/>
              <a:t>        "</a:t>
            </a:r>
            <a:r>
              <a:rPr lang="nl-BE" sz="1200" dirty="0" err="1"/>
              <a:t>intent</a:t>
            </a:r>
            <a:r>
              <a:rPr lang="nl-BE" sz="1200" dirty="0"/>
              <a:t>": {</a:t>
            </a:r>
          </a:p>
          <a:p>
            <a:r>
              <a:rPr lang="nl-BE" sz="1200" dirty="0"/>
              <a:t>            "name": "</a:t>
            </a:r>
            <a:r>
              <a:rPr lang="nl-BE" sz="1200" dirty="0" err="1"/>
              <a:t>ListIntent</a:t>
            </a:r>
            <a:r>
              <a:rPr lang="nl-BE" sz="1200" dirty="0"/>
              <a:t>",</a:t>
            </a:r>
          </a:p>
          <a:p>
            <a:r>
              <a:rPr lang="nl-BE" sz="1200" dirty="0"/>
              <a:t>            ...</a:t>
            </a:r>
          </a:p>
          <a:p>
            <a:r>
              <a:rPr lang="nl-BE" sz="1200" dirty="0"/>
              <a:t>        },</a:t>
            </a:r>
          </a:p>
          <a:p>
            <a:r>
              <a:rPr lang="nl-BE" sz="1200" dirty="0"/>
              <a:t>        ...</a:t>
            </a:r>
          </a:p>
          <a:p>
            <a:r>
              <a:rPr lang="nl-BE" sz="1200" dirty="0"/>
              <a:t>    }</a:t>
            </a:r>
          </a:p>
          <a:p>
            <a:r>
              <a:rPr lang="nl-BE" sz="1200" dirty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828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8F3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2CCB-2046-42BF-AAC2-A451E4EE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i="1" dirty="0">
                <a:solidFill>
                  <a:schemeClr val="accent1"/>
                </a:solidFill>
              </a:rPr>
              <a:t>“</a:t>
            </a:r>
            <a:r>
              <a:rPr lang="nl-BE" sz="3600" i="1" dirty="0" err="1">
                <a:solidFill>
                  <a:schemeClr val="accent1"/>
                </a:solidFill>
              </a:rPr>
              <a:t>Wa</a:t>
            </a:r>
            <a:r>
              <a:rPr lang="nl-BE" sz="3600" i="1" dirty="0">
                <a:solidFill>
                  <a:schemeClr val="accent1"/>
                </a:solidFill>
              </a:rPr>
              <a:t> doet da hier </a:t>
            </a:r>
            <a:r>
              <a:rPr lang="nl-BE" sz="3600" i="1" dirty="0" err="1">
                <a:solidFill>
                  <a:schemeClr val="accent1"/>
                </a:solidFill>
              </a:rPr>
              <a:t>vanvoor</a:t>
            </a:r>
            <a:r>
              <a:rPr lang="nl-BE" sz="3600" i="1" dirty="0">
                <a:solidFill>
                  <a:schemeClr val="accent1"/>
                </a:solidFill>
              </a:rPr>
              <a:t>?”</a:t>
            </a:r>
            <a:endParaRPr lang="en-GB" sz="3600" i="1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32E3-8BFB-45BD-B831-305B978F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Stageopdracht: Alexa @ The Office</a:t>
            </a:r>
          </a:p>
          <a:p>
            <a:pPr lvl="1"/>
            <a:r>
              <a:rPr lang="nl-BE" sz="1400" dirty="0"/>
              <a:t>Hoe werkt Alexa?</a:t>
            </a:r>
          </a:p>
          <a:p>
            <a:pPr lvl="1"/>
            <a:r>
              <a:rPr lang="nl-BE" sz="1400" dirty="0"/>
              <a:t>Ontwikkelen </a:t>
            </a:r>
            <a:r>
              <a:rPr lang="nl-BE" sz="1400" dirty="0" err="1"/>
              <a:t>custom</a:t>
            </a:r>
            <a:r>
              <a:rPr lang="nl-BE" sz="1400" dirty="0"/>
              <a:t> Alexa </a:t>
            </a:r>
            <a:r>
              <a:rPr lang="nl-BE" sz="1400" dirty="0" err="1"/>
              <a:t>Skill</a:t>
            </a:r>
            <a:r>
              <a:rPr lang="nl-BE" sz="1400" dirty="0"/>
              <a:t> voor </a:t>
            </a:r>
            <a:r>
              <a:rPr lang="nl-BE" sz="1400" dirty="0" err="1"/>
              <a:t>TimeSheetZone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146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2AEC4-0CFF-45AF-9587-A8A16454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API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48D5-5EB6-44D6-901F-75F768B9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/>
              <a:t>{</a:t>
            </a:r>
          </a:p>
          <a:p>
            <a:pPr marL="0" indent="0">
              <a:buNone/>
            </a:pPr>
            <a:r>
              <a:rPr lang="en-GB" sz="1600" dirty="0"/>
              <a:t>    "version": "string",</a:t>
            </a:r>
          </a:p>
          <a:p>
            <a:pPr marL="0" indent="0">
              <a:buNone/>
            </a:pPr>
            <a:r>
              <a:rPr lang="en-GB" sz="1600" dirty="0"/>
              <a:t>    "response": {</a:t>
            </a:r>
          </a:p>
          <a:p>
            <a:pPr marL="0" indent="0">
              <a:buNone/>
            </a:pPr>
            <a:r>
              <a:rPr lang="en-GB" sz="1600" dirty="0"/>
              <a:t>        "</a:t>
            </a:r>
            <a:r>
              <a:rPr lang="en-GB" sz="1600" dirty="0" err="1"/>
              <a:t>outputSpeech</a:t>
            </a:r>
            <a:r>
              <a:rPr lang="en-GB" sz="1600" dirty="0"/>
              <a:t>": {</a:t>
            </a:r>
          </a:p>
          <a:p>
            <a:pPr marL="0" indent="0">
              <a:buNone/>
            </a:pPr>
            <a:r>
              <a:rPr lang="en-GB" sz="1600" dirty="0"/>
              <a:t>            "type": "</a:t>
            </a:r>
            <a:r>
              <a:rPr lang="en-GB" sz="1600" dirty="0" err="1"/>
              <a:t>PlainText</a:t>
            </a:r>
            <a:r>
              <a:rPr lang="en-GB" sz="1600" dirty="0"/>
              <a:t>",</a:t>
            </a:r>
          </a:p>
          <a:p>
            <a:pPr marL="0" indent="0">
              <a:buNone/>
            </a:pPr>
            <a:r>
              <a:rPr lang="en-GB" sz="1600" dirty="0"/>
              <a:t>            "text": "1: Titanic. 2: Deadpool. 3: Jurassic World."</a:t>
            </a:r>
          </a:p>
          <a:p>
            <a:pPr marL="0" indent="0">
              <a:buNone/>
            </a:pPr>
            <a:r>
              <a:rPr lang="en-GB" sz="1600" dirty="0"/>
              <a:t>        },</a:t>
            </a:r>
          </a:p>
          <a:p>
            <a:pPr marL="0" indent="0">
              <a:buNone/>
            </a:pPr>
            <a:r>
              <a:rPr lang="en-GB" sz="1600" dirty="0"/>
              <a:t>        "</a:t>
            </a:r>
            <a:r>
              <a:rPr lang="en-GB" sz="1600" dirty="0" err="1"/>
              <a:t>shouldEndSession</a:t>
            </a:r>
            <a:r>
              <a:rPr lang="en-GB" sz="1600" dirty="0"/>
              <a:t>": false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F1A2F-7630-4689-A87F-48E6DE9D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360F-2867-47B2-9577-5B2B95D4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CB684-6DF3-4A33-9F6C-CF8931106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F67E57-62AB-44EE-AFCF-D76355D2E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1AD89D5-7D85-4C79-94FB-F38A7B9B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767D8CE7-B225-4332-AA3F-4EBADB918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93D7D21-986D-46A7-A0BE-2A1B2DEF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EDFEE3D-5C17-474F-87FB-D3B34C635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8B08E21-C54C-4457-82F7-EB607795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196E5C4B-6A6C-4D74-9966-10CF83D1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EEF632D-9823-439B-A00B-359B1CC4A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61A340F-F900-4C38-B9C1-553AB19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6F25238-91D5-40F5-8139-AA73B29F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07A6AF4-BE27-48C3-BAA8-6AA39B3AE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061E660-385B-4747-BEF7-6974E170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A9D2F2D4-2152-4BEC-ABE8-5C646085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65B01E9A-810F-46A2-A64D-09C51B7EC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0D931D8-B4F6-4DD7-9AA0-57708EB2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4CD3BD14-04D1-47A7-8C61-FB476C6C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D2FECE9-A330-4B42-A575-41149F65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AEF0C3E6-8175-4515-9944-3A2C9FF3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C241CC1-5392-402A-8EBE-AFABB7E01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FDA7AD69-C312-489D-BF85-D27F88BA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9F0A5229-9E55-48EB-AF3C-29ED856CC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80CBD46-EF41-4FAC-99F1-BE1B21B50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1469A5D-5A94-438C-A0A7-E58728BE8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B477991-09D5-4B99-BC76-0F029BC05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104C7-CDF0-4ABB-A027-EA19651AC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B92F51-6218-4052-9E70-4CCE6F191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00101F6-DADC-43A5-BFDF-FFE67A9B1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81192344-E5E9-4480-831A-00D285804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0EA40DB-98E7-45F6-89B7-92D68BFF2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F023422B-A8FE-43AA-80A4-A4C55753C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F81220E8-67BC-4CC4-BEAB-C780795E3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DE4741B-C81C-4C2B-9E39-7F091777A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F4FB1A1-6A3E-4CA9-8F36-EAC3870C1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83968CA9-BBD1-4566-8F1D-8B8ECBEA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2A895F0-2A48-4426-AB2B-05E09619C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DFFF9DD-0761-4BA9-B619-7BA091B26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57B135BC-D973-4D6D-8BA0-11DC0941D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8CAD6D79-BE80-4932-BD17-D7D58A4DC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41B86BEC-8E1E-4BEE-A784-8BEA35ACD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F8E52538-F5EC-494C-B41C-788B90388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8368AA7E-00F8-4534-8155-6C7068B71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C922286-EF4A-49CC-949A-76677830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BF0240C4-AD34-44F2-8842-9CF7E8C60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D86C46C6-23A7-490E-93FC-0BB717B0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FC2F2598-7181-4485-92AE-033F04675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D3C83CA-17B5-41EA-BC29-D94715BD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D334428-AEE2-41F2-AE48-47576FCC0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90597E2-CFF2-4345-A93C-08444CE5E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88490143-7323-4EA6-85B5-3C23C309E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968F3D-6B96-4C4D-AF62-AF6D0A1E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814AFC-41C2-464E-86B3-48E205F7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9375A694-0CCD-4008-B09B-AF761506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280D3869-CA6A-4B04-93D8-7837D193B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16D94946-7559-44F0-97AC-587B87BC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6E490C75-3BEA-43AA-94CF-61B88BBFE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8F0D6FD-F4CA-4895-8754-A6301D735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2EA05363-8C46-45AE-8792-7DB92C372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51B02939-FBDD-44A7-A0B9-4ABF2049F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0344A025-F9F2-43B5-A27E-87F65EEB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CCEB10E1-4347-4631-B0A1-6DCCBBA9F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2BFD2923-859B-4FC2-A6F5-FEEBB402E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A41982B-583A-4FA4-9CD1-CDD10AE7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A6603ACF-EC16-47F3-AE16-9B112138C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234A04DD-C412-4B8D-B1E8-B29640BC5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07BFA51A-9541-41AC-B710-1C57E8B24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14D77CAB-DAA7-455F-975D-BE1532C2D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11E59B38-F7BA-43AE-9B8F-C3D23996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C4FBC317-723C-4C1C-BC9D-96013651B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A9A90857-45AB-4D4A-A990-1B597475F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C2F00D93-03F7-4818-993B-C81FB0175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AEE003FC-F1A6-4BFD-8D53-A365B1559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53FDB5C2-1C5B-48D3-B3E9-AC95BE42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F93C887-A53F-43DF-902D-A1F88709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4DFFA7E8-5D28-4FA5-9E2A-13FEF9927321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 err="1">
                <a:solidFill>
                  <a:schemeClr val="accent1"/>
                </a:solidFill>
              </a:rPr>
              <a:t>MongoDB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78EDD336-747B-4ADB-B059-CC94B7465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0" name="Picture 2" descr="Image result for amazon echo icon">
            <a:extLst>
              <a:ext uri="{FF2B5EF4-FFF2-40B4-BE49-F238E27FC236}">
                <a16:creationId xmlns:a16="http://schemas.microsoft.com/office/drawing/2014/main" id="{10FAD5AD-069F-45A4-B1F6-AD0E633F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8" y="3102351"/>
            <a:ext cx="1609982" cy="16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Image result for user icon">
            <a:extLst>
              <a:ext uri="{FF2B5EF4-FFF2-40B4-BE49-F238E27FC236}">
                <a16:creationId xmlns:a16="http://schemas.microsoft.com/office/drawing/2014/main" id="{ACA470A2-3E57-4370-9B0B-2DBEAA086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1931919" y="32463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A234A9-45DF-48E0-AFDF-21BFCFFAFBDA}"/>
              </a:ext>
            </a:extLst>
          </p:cNvPr>
          <p:cNvCxnSpPr/>
          <p:nvPr/>
        </p:nvCxnSpPr>
        <p:spPr>
          <a:xfrm>
            <a:off x="2940695" y="3709555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E2DF6E-1FD7-476E-B933-0FC3F0EA8FA7}"/>
              </a:ext>
            </a:extLst>
          </p:cNvPr>
          <p:cNvCxnSpPr>
            <a:cxnSpLocks/>
          </p:cNvCxnSpPr>
          <p:nvPr/>
        </p:nvCxnSpPr>
        <p:spPr>
          <a:xfrm flipH="1">
            <a:off x="2940694" y="4210943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A69E9D8-6F7E-47CE-96BE-1986EF731FAE}"/>
              </a:ext>
            </a:extLst>
          </p:cNvPr>
          <p:cNvSpPr txBox="1"/>
          <p:nvPr/>
        </p:nvSpPr>
        <p:spPr>
          <a:xfrm>
            <a:off x="3043526" y="3330084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Vraag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1A40B9-2EE5-487A-93F8-E4244F4ED8D8}"/>
              </a:ext>
            </a:extLst>
          </p:cNvPr>
          <p:cNvSpPr txBox="1"/>
          <p:nvPr/>
        </p:nvSpPr>
        <p:spPr>
          <a:xfrm>
            <a:off x="2902648" y="4237564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116" name="Picture 8" descr="Image result for cloud icon">
            <a:extLst>
              <a:ext uri="{FF2B5EF4-FFF2-40B4-BE49-F238E27FC236}">
                <a16:creationId xmlns:a16="http://schemas.microsoft.com/office/drawing/2014/main" id="{B9B5435F-D0B9-43C5-B559-39136C35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8" y="3440560"/>
            <a:ext cx="1479164" cy="10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CF61F38-EA72-46C0-BE7A-40B76ADDCE3A}"/>
              </a:ext>
            </a:extLst>
          </p:cNvPr>
          <p:cNvCxnSpPr/>
          <p:nvPr/>
        </p:nvCxnSpPr>
        <p:spPr>
          <a:xfrm>
            <a:off x="4784394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59E261-ADC2-4DA0-89DF-F79376DFC202}"/>
              </a:ext>
            </a:extLst>
          </p:cNvPr>
          <p:cNvCxnSpPr>
            <a:cxnSpLocks/>
          </p:cNvCxnSpPr>
          <p:nvPr/>
        </p:nvCxnSpPr>
        <p:spPr>
          <a:xfrm flipH="1">
            <a:off x="4784393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168A7DD-7C65-41C9-908A-619386146957}"/>
              </a:ext>
            </a:extLst>
          </p:cNvPr>
          <p:cNvSpPr txBox="1"/>
          <p:nvPr/>
        </p:nvSpPr>
        <p:spPr>
          <a:xfrm>
            <a:off x="4887225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Stream</a:t>
            </a:r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77F646-5A76-4B5A-812B-D66E58FF46F7}"/>
              </a:ext>
            </a:extLst>
          </p:cNvPr>
          <p:cNvSpPr txBox="1"/>
          <p:nvPr/>
        </p:nvSpPr>
        <p:spPr>
          <a:xfrm>
            <a:off x="4746347" y="4247703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121" name="Picture 10" descr="Image result for database icon">
            <a:extLst>
              <a:ext uri="{FF2B5EF4-FFF2-40B4-BE49-F238E27FC236}">
                <a16:creationId xmlns:a16="http://schemas.microsoft.com/office/drawing/2014/main" id="{DE2D6A28-AD19-471F-A6EC-3C23EC48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9" y="3439638"/>
            <a:ext cx="1033393" cy="10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" descr="Image result for api icon">
            <a:extLst>
              <a:ext uri="{FF2B5EF4-FFF2-40B4-BE49-F238E27FC236}">
                <a16:creationId xmlns:a16="http://schemas.microsoft.com/office/drawing/2014/main" id="{9BE7E1D6-13AF-4865-8ECE-28C899EB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7" y="3425041"/>
            <a:ext cx="1351240" cy="11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348B2C4-63DF-4263-A1BC-42BFEB6DB7FD}"/>
              </a:ext>
            </a:extLst>
          </p:cNvPr>
          <p:cNvCxnSpPr/>
          <p:nvPr/>
        </p:nvCxnSpPr>
        <p:spPr>
          <a:xfrm>
            <a:off x="7480606" y="3714432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430B52-D4EE-42EC-BF1D-C9B2E3BADAC7}"/>
              </a:ext>
            </a:extLst>
          </p:cNvPr>
          <p:cNvCxnSpPr>
            <a:cxnSpLocks/>
          </p:cNvCxnSpPr>
          <p:nvPr/>
        </p:nvCxnSpPr>
        <p:spPr>
          <a:xfrm flipH="1">
            <a:off x="7480605" y="4215820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35501D4-BD5D-4DAC-A0EF-776250020710}"/>
              </a:ext>
            </a:extLst>
          </p:cNvPr>
          <p:cNvSpPr txBox="1"/>
          <p:nvPr/>
        </p:nvSpPr>
        <p:spPr>
          <a:xfrm>
            <a:off x="7583437" y="3334961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Intent</a:t>
            </a:r>
            <a:endParaRPr lang="en-GB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7D0E15-9406-4723-A0BC-E1D64927E142}"/>
              </a:ext>
            </a:extLst>
          </p:cNvPr>
          <p:cNvSpPr txBox="1"/>
          <p:nvPr/>
        </p:nvSpPr>
        <p:spPr>
          <a:xfrm>
            <a:off x="7442559" y="4242441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2AB03F6-F528-4109-9FF9-D0AD03F6A9BE}"/>
              </a:ext>
            </a:extLst>
          </p:cNvPr>
          <p:cNvCxnSpPr/>
          <p:nvPr/>
        </p:nvCxnSpPr>
        <p:spPr>
          <a:xfrm>
            <a:off x="10026733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ADC9D4D-A179-4585-962B-E2EF19558407}"/>
              </a:ext>
            </a:extLst>
          </p:cNvPr>
          <p:cNvCxnSpPr>
            <a:cxnSpLocks/>
          </p:cNvCxnSpPr>
          <p:nvPr/>
        </p:nvCxnSpPr>
        <p:spPr>
          <a:xfrm flipH="1">
            <a:off x="10026732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5DDA560-769D-4DFD-8E57-68FB01799E6C}"/>
              </a:ext>
            </a:extLst>
          </p:cNvPr>
          <p:cNvSpPr txBox="1"/>
          <p:nvPr/>
        </p:nvSpPr>
        <p:spPr>
          <a:xfrm>
            <a:off x="10129564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Query</a:t>
            </a:r>
            <a:endParaRPr lang="en-GB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882493-D408-431E-BD52-2E90D29E99F9}"/>
              </a:ext>
            </a:extLst>
          </p:cNvPr>
          <p:cNvSpPr txBox="1"/>
          <p:nvPr/>
        </p:nvSpPr>
        <p:spPr>
          <a:xfrm>
            <a:off x="10288069" y="4261683"/>
            <a:ext cx="6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</a:t>
            </a:r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E14749-286C-491C-9D8B-9E8B3A6CCE93}"/>
              </a:ext>
            </a:extLst>
          </p:cNvPr>
          <p:cNvSpPr txBox="1"/>
          <p:nvPr/>
        </p:nvSpPr>
        <p:spPr>
          <a:xfrm>
            <a:off x="6145549" y="4457863"/>
            <a:ext cx="10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Alexa Cloud</a:t>
            </a:r>
            <a:endParaRPr lang="en-GB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262FEA8-38D0-4089-9A73-D8BC2B8D0D6E}"/>
              </a:ext>
            </a:extLst>
          </p:cNvPr>
          <p:cNvSpPr/>
          <p:nvPr/>
        </p:nvSpPr>
        <p:spPr>
          <a:xfrm>
            <a:off x="10968854" y="3307810"/>
            <a:ext cx="1276509" cy="127650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86BAC9D-99C4-4C81-B8F9-83B1B101CC9C}"/>
              </a:ext>
            </a:extLst>
          </p:cNvPr>
          <p:cNvCxnSpPr>
            <a:cxnSpLocks/>
          </p:cNvCxnSpPr>
          <p:nvPr/>
        </p:nvCxnSpPr>
        <p:spPr>
          <a:xfrm>
            <a:off x="11607108" y="2071945"/>
            <a:ext cx="0" cy="1115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MongoDB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Document database</a:t>
            </a:r>
          </a:p>
          <a:p>
            <a:pPr lvl="1"/>
            <a:r>
              <a:rPr lang="nl-BE" sz="1400" dirty="0"/>
              <a:t>Data als JSON-like documenten</a:t>
            </a:r>
          </a:p>
          <a:p>
            <a:r>
              <a:rPr lang="nl-BE" sz="1600" dirty="0" err="1"/>
              <a:t>NoSQL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13D4C-147B-4E21-B963-5C26C6DE8032}"/>
              </a:ext>
            </a:extLst>
          </p:cNvPr>
          <p:cNvSpPr txBox="1"/>
          <p:nvPr/>
        </p:nvSpPr>
        <p:spPr>
          <a:xfrm>
            <a:off x="2941224" y="4313409"/>
            <a:ext cx="316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SELECT *</a:t>
            </a:r>
          </a:p>
          <a:p>
            <a:r>
              <a:rPr lang="nl-BE" dirty="0">
                <a:solidFill>
                  <a:srgbClr val="FF0000"/>
                </a:solidFill>
              </a:rPr>
              <a:t>FROM </a:t>
            </a:r>
            <a:r>
              <a:rPr lang="nl-BE" dirty="0" err="1">
                <a:solidFill>
                  <a:srgbClr val="FF0000"/>
                </a:solidFill>
              </a:rPr>
              <a:t>movies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ORDER BY </a:t>
            </a:r>
            <a:r>
              <a:rPr lang="nl-BE" dirty="0" err="1">
                <a:solidFill>
                  <a:srgbClr val="FF0000"/>
                </a:solidFill>
              </a:rPr>
              <a:t>date_added</a:t>
            </a:r>
            <a:r>
              <a:rPr lang="nl-BE" dirty="0">
                <a:solidFill>
                  <a:srgbClr val="FF0000"/>
                </a:solidFill>
              </a:rPr>
              <a:t> ASC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LIMIT 1;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032" name="Picture 8" descr="Image result for trash can open drawing">
            <a:extLst>
              <a:ext uri="{FF2B5EF4-FFF2-40B4-BE49-F238E27FC236}">
                <a16:creationId xmlns:a16="http://schemas.microsoft.com/office/drawing/2014/main" id="{241EB15D-BCBF-4F34-945C-CA4E0664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20" y="2717431"/>
            <a:ext cx="3602056" cy="399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ongodb">
            <a:extLst>
              <a:ext uri="{FF2B5EF4-FFF2-40B4-BE49-F238E27FC236}">
                <a16:creationId xmlns:a16="http://schemas.microsoft.com/office/drawing/2014/main" id="{D84F0669-0826-4B28-99DE-114840223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38" y="5236510"/>
            <a:ext cx="3831940" cy="10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68CE8-5CAD-4E54-A8B8-9CECA7659D87}"/>
              </a:ext>
            </a:extLst>
          </p:cNvPr>
          <p:cNvSpPr txBox="1"/>
          <p:nvPr/>
        </p:nvSpPr>
        <p:spPr>
          <a:xfrm>
            <a:off x="2959100" y="4326156"/>
            <a:ext cx="303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db.movies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	.find()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	.limit(1)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	.sort({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dateAdded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: 1 })</a:t>
            </a:r>
          </a:p>
        </p:txBody>
      </p:sp>
    </p:spTree>
    <p:extLst>
      <p:ext uri="{BB962C8B-B14F-4D97-AF65-F5344CB8AC3E}">
        <p14:creationId xmlns:p14="http://schemas.microsoft.com/office/powerpoint/2010/main" val="34901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4.81481E-6 L -0.00065 0.00023 C 0.00157 -0.00163 0.00391 -0.00301 0.00612 -0.00487 C 0.00808 -0.00672 0.00977 -0.00903 0.01159 -0.01112 C 0.0155 -0.01528 0.01967 -0.01922 0.02318 -0.02431 L 0.0306 -0.03519 C 0.03177 -0.03681 0.03295 -0.03843 0.03412 -0.04005 C 0.0349 -0.04144 0.03594 -0.04237 0.03685 -0.04375 C 0.03789 -0.04584 0.03894 -0.04792 0.04024 -0.04977 C 0.04219 -0.05278 0.04454 -0.0551 0.04636 -0.05834 C 0.04792 -0.06112 0.04922 -0.06459 0.05118 -0.06667 C 0.05183 -0.0676 0.05248 -0.06829 0.05313 -0.06922 C 0.05443 -0.07107 0.05534 -0.07338 0.05651 -0.07524 C 0.05834 -0.07825 0.06042 -0.08056 0.06198 -0.0838 C 0.06315 -0.08588 0.06368 -0.08889 0.06472 -0.09098 C 0.06524 -0.09213 0.06628 -0.09237 0.0668 -0.09352 C 0.06875 -0.09723 0.07032 -0.10163 0.07227 -0.10556 C 0.07305 -0.10741 0.07422 -0.10857 0.075 -0.11042 C 0.07657 -0.11389 0.08125 -0.1257 0.08321 -0.13102 C 0.08529 -0.13704 0.08646 -0.14422 0.08933 -0.14931 C 0.08972 -0.15 0.09037 -0.1507 0.09063 -0.15163 C 0.10026 -0.1794 0.09154 -0.15487 0.0961 -0.17107 C 0.09714 -0.17477 0.09844 -0.17825 0.09948 -0.18195 C 0.10105 -0.19561 0.09896 -0.17917 0.10365 -0.20139 C 0.10404 -0.20325 0.10391 -0.20533 0.1043 -0.20741 C 0.10482 -0.21065 0.1056 -0.21389 0.10638 -0.21713 C 0.10651 -0.21945 0.10664 -0.222 0.10704 -0.22431 C 0.10782 -0.22917 0.10977 -0.23889 0.10977 -0.23866 C 0.11016 -0.24375 0.11055 -0.24862 0.11107 -0.25348 C 0.11133 -0.2551 0.11172 -0.25672 0.11185 -0.25834 C 0.11211 -0.26274 0.11224 -0.26713 0.1125 -0.27153 C 0.11263 -0.27454 0.11289 -0.27732 0.11315 -0.2801 C 0.11289 -0.29375 0.11289 -0.30764 0.1125 -0.3213 C 0.1125 -0.32269 0.11198 -0.32362 0.11185 -0.325 C 0.11159 -0.32663 0.11146 -0.32825 0.11107 -0.32987 C 0.11081 -0.33149 0.11016 -0.33311 0.10977 -0.33473 C 0.1086 -0.34746 0.1099 -0.33658 0.10704 -0.35163 C 0.10508 -0.36181 0.10834 -0.3507 0.1043 -0.36621 C 0.10391 -0.3676 0.10326 -0.36852 0.103 -0.36991 C 0.1017 -0.37408 0.10065 -0.37871 0.09948 -0.38311 C 0.09922 -0.38426 0.09922 -0.38565 0.09883 -0.38681 C 0.09805 -0.38959 0.09714 -0.3926 0.0961 -0.39514 C 0.09571 -0.3963 0.09506 -0.39676 0.0948 -0.39769 C 0.09349 -0.40116 0.09271 -0.4051 0.09128 -0.40857 C 0.08998 -0.41204 0.08815 -0.41505 0.08659 -0.41829 C 0.0862 -0.41922 0.08568 -0.41991 0.08516 -0.42061 C 0.08412 -0.42246 0.08308 -0.42431 0.08177 -0.42547 C 0.07565 -0.43125 0.07526 -0.43102 0.07019 -0.43288 C 0.06719 -0.43241 0.0642 -0.43288 0.06133 -0.43172 C 0.05977 -0.43079 0.0573 -0.42686 0.0573 -0.42663 C 0.05677 -0.42524 0.05638 -0.42338 0.05586 -0.422 C 0.05534 -0.42014 0.0543 -0.41899 0.05378 -0.41713 C 0.04896 -0.39977 0.05508 -0.4169 0.05118 -0.40625 C 0.05092 -0.40463 0.05065 -0.40301 0.05039 -0.40139 C 0.05 -0.39885 0.04909 -0.39399 0.04909 -0.39375 C 0.04935 -0.38102 0.04844 -0.36482 0.05118 -0.35163 C 0.05144 -0.35024 0.05196 -0.34931 0.05248 -0.34792 C 0.05274 -0.3463 0.05274 -0.34468 0.05313 -0.34306 C 0.05352 -0.3419 0.05404 -0.34075 0.05456 -0.33959 C 0.05521 -0.3375 0.05586 -0.33542 0.05651 -0.33334 C 0.05743 -0.33102 0.05821 -0.32848 0.05925 -0.32616 C 0.06289 -0.31875 0.06224 -0.32061 0.06537 -0.31644 C 0.06641 -0.31528 0.06719 -0.31389 0.0681 -0.31274 C 0.06875 -0.31227 0.06954 -0.31204 0.07019 -0.31158 C 0.07201 -0.31019 0.07383 -0.30834 0.07565 -0.30672 C 0.07787 -0.3051 0.08034 -0.30394 0.08243 -0.30186 C 0.08334 -0.30116 0.08425 -0.3 0.08516 -0.29977 C 0.09245 -0.29491 0.09011 -0.29676 0.09545 -0.29468 C 0.09792 -0.29352 0.10157 -0.29167 0.1043 -0.29121 C 0.10638 -0.29051 0.10834 -0.29028 0.11042 -0.28982 C 0.11771 -0.28797 0.10938 -0.28889 0.11927 -0.2875 C 0.12292 -0.28681 0.12657 -0.28658 0.13021 -0.28612 C 0.13763 -0.28658 0.14896 -0.28635 0.15743 -0.28866 C 0.15847 -0.28889 0.15925 -0.28936 0.16016 -0.28982 C 0.16224 -0.29075 0.16433 -0.29144 0.16641 -0.29213 C 0.16706 -0.2926 0.16771 -0.29306 0.16836 -0.29352 C 0.17045 -0.29445 0.17253 -0.29514 0.17448 -0.29607 C 0.178 -0.30209 0.17422 -0.29607 0.18334 -0.30186 C 0.18412 -0.30232 0.18477 -0.30371 0.18542 -0.30463 C 0.18724 -0.30602 0.18907 -0.30741 0.19089 -0.30926 C 0.19167 -0.31019 0.19219 -0.31088 0.19297 -0.31158 C 0.1948 -0.31343 0.19662 -0.31505 0.19844 -0.31644 C 0.19909 -0.31806 0.19961 -0.31991 0.20039 -0.3213 C 0.20196 -0.32408 0.20508 -0.32755 0.20664 -0.33102 C 0.20756 -0.33334 0.20834 -0.33612 0.20925 -0.3382 C 0.2112 -0.3426 0.21355 -0.34607 0.2155 -0.35047 C 0.21927 -0.35903 0.22279 -0.36806 0.22631 -0.37709 C 0.24545 -0.42408 0.22188 -0.36667 0.23933 -0.40857 C 0.24115 -0.41297 0.24271 -0.41783 0.2448 -0.422 C 0.25547 -0.44329 0.24623 -0.42431 0.26185 -0.4595 C 0.26576 -0.46852 0.2694 -0.475 0.27279 -0.48519 C 0.27605 -0.49468 0.27904 -0.5044 0.28086 -0.51528 C 0.28151 -0.51852 0.28177 -0.52176 0.2823 -0.525 C 0.28204 -0.5338 0.28217 -0.54283 0.28164 -0.55163 C 0.28138 -0.55417 0.28073 -0.55649 0.28021 -0.5588 C 0.27787 -0.56875 0.27748 -0.56899 0.27344 -0.57709 C 0.27253 -0.57871 0.27175 -0.58056 0.27071 -0.58195 C 0.26901 -0.58426 0.26693 -0.58588 0.26524 -0.58797 C 0.26342 -0.59028 0.26172 -0.59306 0.25977 -0.59514 C 0.25599 -0.59977 0.24688 -0.60741 0.24414 -0.60857 C 0.24232 -0.6095 0.24037 -0.60996 0.23868 -0.61112 C 0.23659 -0.61204 0.23256 -0.61459 0.23256 -0.61436 C 0.22982 -0.61413 0.22709 -0.61413 0.22435 -0.61343 C 0.22357 -0.6132 0.22292 -0.61274 0.22227 -0.61227 C 0.2211 -0.61135 0.21993 -0.61088 0.21888 -0.60973 C 0.21524 -0.60625 0.21511 -0.60556 0.21276 -0.60139 C 0.21224 -0.59885 0.21198 -0.5963 0.21133 -0.59399 C 0.21094 -0.59237 0.21029 -0.59098 0.21003 -0.58913 C 0.20925 -0.58565 0.20886 -0.57894 0.2086 -0.57593 C 0.20886 -0.56343 0.20899 -0.5507 0.20925 -0.5382 C 0.20951 -0.52987 0.2099 -0.53149 0.21068 -0.525 C 0.21224 -0.51112 0.21016 -0.52431 0.21342 -0.50672 C 0.21654 -0.49028 0.21315 -0.50718 0.21615 -0.49468 C 0.21745 -0.48913 0.21589 -0.4926 0.21823 -0.48889 C 0.22006 -0.48172 0.22045 -0.47963 0.22435 -0.47292 C 0.22565 -0.47038 0.22657 -0.46852 0.22839 -0.46667 C 0.22943 -0.46575 0.23073 -0.46528 0.23177 -0.46436 C 0.23438 -0.46204 0.23529 -0.45996 0.23789 -0.45834 C 0.23881 -0.45764 0.23972 -0.45741 0.24063 -0.45718 C 0.24141 -0.45625 0.24193 -0.4551 0.24271 -0.45463 C 0.24766 -0.45116 0.24714 -0.45301 0.25222 -0.45093 C 0.26485 -0.4463 0.25079 -0.45047 0.26042 -0.44746 C 0.26315 -0.44653 0.26589 -0.44607 0.26862 -0.44491 C 0.27487 -0.44213 0.26719 -0.44538 0.27618 -0.4426 C 0.29779 -0.43542 0.27357 -0.4419 0.30065 -0.43658 L 0.31368 -0.43403 C 0.31641 -0.43357 0.31914 -0.43311 0.32188 -0.43288 C 0.32631 -0.43241 0.33086 -0.43195 0.33542 -0.43172 L 0.36615 -0.43288 C 0.37357 -0.43334 0.36758 -0.4338 0.37227 -0.43519 C 0.37409 -0.43588 0.37592 -0.43612 0.37774 -0.43658 C 0.38659 -0.44167 0.37136 -0.43288 0.38256 -0.43889 C 0.38451 -0.44005 0.38659 -0.44121 0.38868 -0.4426 C 0.38985 -0.44329 0.39089 -0.44422 0.39206 -0.44491 C 0.39323 -0.44561 0.3944 -0.44538 0.39545 -0.44607 C 0.39831 -0.44792 0.40079 -0.45047 0.40365 -0.45232 C 0.40495 -0.45301 0.40651 -0.45348 0.40769 -0.45463 C 0.41797 -0.46366 0.41302 -0.46042 0.42006 -0.46806 C 0.42084 -0.46899 0.42188 -0.46968 0.42279 -0.47038 C 0.42709 -0.47801 0.42253 -0.47061 0.42683 -0.47639 C 0.42787 -0.47801 0.43112 -0.48334 0.43295 -0.48519 C 0.4336 -0.48542 0.43438 -0.48565 0.43503 -0.48612 C 0.44284 -0.49769 0.4362 -0.48843 0.44115 -0.49468 C 0.44206 -0.49584 0.44297 -0.49723 0.44388 -0.49838 C 0.4487 -0.50371 0.44467 -0.497 0.45065 -0.50556 C 0.4517 -0.50695 0.45248 -0.50903 0.45339 -0.51042 C 0.45443 -0.51181 0.45586 -0.5125 0.45677 -0.51413 C 0.4586 -0.51667 0.45977 -0.52038 0.46159 -0.52246 C 0.4655 -0.52709 0.46302 -0.52385 0.46849 -0.53334 C 0.46888 -0.53426 0.4694 -0.53496 0.4698 -0.53588 C 0.47019 -0.53704 0.47071 -0.5382 0.4711 -0.53959 C 0.47162 -0.54098 0.47201 -0.54283 0.47253 -0.54445 C 0.47318 -0.54607 0.47396 -0.54746 0.47461 -0.54908 C 0.47552 -0.55163 0.4767 -0.55487 0.47735 -0.55764 C 0.47787 -0.56042 0.47826 -0.56343 0.47865 -0.56621 C 0.47852 -0.57038 0.47917 -0.58542 0.47657 -0.59167 C 0.47618 -0.59283 0.47526 -0.59329 0.47461 -0.59399 C 0.47331 -0.59723 0.47292 -0.59885 0.4711 -0.60139 C 0.46875 -0.60463 0.46615 -0.60695 0.46368 -0.60973 C 0.46172 -0.61204 0.4612 -0.6132 0.45886 -0.61459 C 0.45795 -0.61528 0.45704 -0.61551 0.45612 -0.61575 C 0.45222 -0.62061 0.45599 -0.61644 0.45209 -0.61945 C 0.45118 -0.62014 0.45026 -0.6213 0.44935 -0.622 C 0.4487 -0.62246 0.44792 -0.62246 0.44727 -0.62315 C 0.44258 -0.62732 0.44818 -0.62431 0.44258 -0.62686 C 0.44167 -0.62801 0.44076 -0.6294 0.43985 -0.63033 C 0.43894 -0.63125 0.43789 -0.63102 0.43711 -0.63172 C 0.43633 -0.63218 0.43581 -0.63334 0.43503 -0.63403 C 0.43438 -0.6345 0.4336 -0.63473 0.43295 -0.63519 C 0.43177 -0.63635 0.43073 -0.63797 0.42956 -0.63889 C 0.42865 -0.63959 0.42774 -0.63959 0.42683 -0.64005 C 0.42565 -0.64075 0.42448 -0.64144 0.42344 -0.64237 C 0.42253 -0.64306 0.42162 -0.64422 0.42071 -0.64468 C 0.41954 -0.64538 0.41836 -0.64538 0.41732 -0.64584 C 0.41589 -0.64653 0.41459 -0.64769 0.41315 -0.64838 C 0.41224 -0.64885 0.41133 -0.64908 0.41042 -0.64954 C 0.40977 -0.65 0.40912 -0.65047 0.40847 -0.6507 C 0.40704 -0.65139 0.40573 -0.65139 0.4043 -0.65209 C 0.403 -0.65255 0.4017 -0.65417 0.40026 -0.6544 C 0.39297 -0.65579 0.3961 -0.65487 0.39076 -0.65695 C 0.3905 -0.65672 0.3767 -0.65625 0.37292 -0.6544 C 0.37201 -0.65394 0.37123 -0.65278 0.37019 -0.65209 C 0.36862 -0.6507 0.36719 -0.65047 0.3655 -0.64954 C 0.36224 -0.64792 0.36433 -0.64862 0.36068 -0.64584 C 0.36003 -0.64538 0.35925 -0.64538 0.3586 -0.64468 C 0.35443 -0.64121 0.35886 -0.64329 0.35391 -0.63774 L 0.35183 -0.63519 C 0.35092 -0.63264 0.34896 -0.62778 0.34844 -0.62547 C 0.34779 -0.62315 0.34753 -0.62061 0.34701 -0.61829 L 0.34636 -0.61459 C 0.34662 -0.60649 0.34662 -0.59838 0.34701 -0.59051 C 0.34714 -0.58843 0.3487 -0.58311 0.34909 -0.58195 C 0.35 -0.5794 0.35131 -0.57732 0.35183 -0.57454 C 0.35274 -0.57014 0.35287 -0.56783 0.35521 -0.56366 C 0.35677 -0.56088 0.35873 -0.55857 0.36003 -0.55533 C 0.36237 -0.54908 0.36016 -0.55371 0.36342 -0.54908 C 0.36394 -0.54838 0.3642 -0.54746 0.36485 -0.54676 C 0.36654 -0.54491 0.36849 -0.54399 0.37019 -0.5419 C 0.37305 -0.53866 0.37149 -0.53982 0.375 -0.5382 C 0.37618 -0.53704 0.37722 -0.53565 0.37839 -0.53473 C 0.3793 -0.53403 0.38021 -0.5338 0.38112 -0.53334 C 0.3819 -0.53311 0.38256 -0.53264 0.38321 -0.53218 C 0.38438 -0.53149 0.38542 -0.53033 0.38659 -0.52987 C 0.38776 -0.52917 0.38894 -0.52917 0.38998 -0.52848 C 0.39076 -0.52825 0.39141 -0.52778 0.39206 -0.52732 C 0.39323 -0.52686 0.39427 -0.52663 0.39545 -0.52616 C 0.40013 -0.522 0.39623 -0.525 0.40235 -0.52246 C 0.403 -0.52223 0.40365 -0.52153 0.4043 -0.5213 C 0.40547 -0.52084 0.40664 -0.52061 0.40769 -0.52014 C 0.40912 -0.51945 0.41042 -0.51829 0.41185 -0.5176 C 0.41368 -0.5169 0.4155 -0.5169 0.41732 -0.51644 C 0.41797 -0.51598 0.41862 -0.51551 0.41927 -0.51528 C 0.42162 -0.51413 0.42318 -0.51366 0.42552 -0.51274 L 0.45 -0.51528 C 0.45157 -0.51551 0.45326 -0.51575 0.45482 -0.51644 C 0.45625 -0.51713 0.45756 -0.51829 0.45886 -0.51899 L 0.46368 -0.5213 C 0.46511 -0.522 0.46797 -0.52385 0.46914 -0.525 C 0.4698 -0.5257 0.47045 -0.52663 0.4711 -0.52732 C 0.47201 -0.52825 0.47292 -0.52917 0.47383 -0.52987 C 0.47448 -0.53033 0.47526 -0.53033 0.47592 -0.53102 C 0.47735 -0.53241 0.48008 -0.53588 0.48008 -0.53565 C 0.48047 -0.53704 0.48099 -0.5382 0.48138 -0.53959 C 0.48204 -0.5419 0.48282 -0.54676 0.48282 -0.54653 C 0.48256 -0.54885 0.48243 -0.55093 0.48204 -0.55278 C 0.48099 -0.55788 0.48086 -0.55579 0.47865 -0.55764 C 0.47787 -0.55834 0.47735 -0.5595 0.47657 -0.56019 C 0.47526 -0.56112 0.47253 -0.5625 0.47253 -0.56227 C 0.46602 -0.56181 0.46433 -0.56274 0.45951 -0.56019 C 0.4573 -0.5588 0.4543 -0.55695 0.45209 -0.55533 C 0.45118 -0.5544 0.45026 -0.55348 0.44935 -0.55278 C 0.44818 -0.55209 0.44701 -0.55209 0.44597 -0.55163 C 0.44506 -0.55047 0.44401 -0.54931 0.44323 -0.54792 C 0.44245 -0.54676 0.44193 -0.54538 0.44115 -0.54445 C 0.44011 -0.54283 0.43881 -0.54213 0.43776 -0.54075 C 0.43724 -0.54005 0.43685 -0.53889 0.43633 -0.5382 C 0.43555 -0.53727 0.43451 -0.53681 0.4336 -0.53588 C 0.42539 -0.52616 0.43334 -0.53542 0.42891 -0.52732 C 0.42826 -0.52639 0.42748 -0.5257 0.42683 -0.525 C 0.42266 -0.51297 0.42474 -0.51829 0.42071 -0.50926 C 0.42045 -0.50788 0.42045 -0.50672 0.42006 -0.50556 C 0.41967 -0.50463 0.41901 -0.50394 0.41862 -0.50325 C 0.41797 -0.50163 0.41732 -0.5 0.41667 -0.49838 C 0.41615 -0.49584 0.41576 -0.49329 0.41524 -0.49098 C 0.41355 -0.48403 0.4125 -0.48125 0.41042 -0.47524 C 0.41029 -0.47362 0.41016 -0.472 0.40977 -0.47038 C 0.40925 -0.46829 0.40821 -0.46667 0.40769 -0.46436 C 0.4073 -0.46204 0.40743 -0.4595 0.40704 -0.45718 C 0.40677 -0.45487 0.40612 -0.45301 0.40573 -0.45093 C 0.40495 -0.44746 0.4043 -0.44375 0.40365 -0.44005 C 0.40339 -0.43889 0.40313 -0.43774 0.403 -0.43658 L 0.40235 -0.43172 C 0.40248 -0.42269 0.40235 -0.41389 0.403 -0.40487 C 0.40326 -0.40116 0.40456 -0.39769 0.40495 -0.39399 C 0.40521 -0.39213 0.40534 -0.39005 0.40573 -0.38797 C 0.40599 -0.38635 0.40664 -0.38473 0.40704 -0.38311 C 0.4073 -0.38195 0.40743 -0.38056 0.40769 -0.3794 C 0.40821 -0.37778 0.40873 -0.37639 0.40912 -0.37454 C 0.41172 -0.36065 0.40899 -0.36899 0.41185 -0.36135 C 0.41211 -0.35973 0.41237 -0.35811 0.4125 -0.35649 C 0.41302 -0.35255 0.41315 -0.34931 0.41394 -0.34561 C 0.41446 -0.3419 0.41524 -0.3382 0.41589 -0.33473 C 0.41615 -0.33334 0.41628 -0.33218 0.41667 -0.33102 C 0.41706 -0.3294 0.41758 -0.32778 0.41797 -0.32616 C 0.41823 -0.325 0.41823 -0.32362 0.41862 -0.32246 C 0.41901 -0.32153 0.41967 -0.32107 0.42006 -0.32014 C 0.42071 -0.31875 0.42136 -0.3169 0.42201 -0.31528 C 0.42305 -0.30973 0.42344 -0.30649 0.42683 -0.30186 C 0.42774 -0.3007 0.42878 -0.29977 0.42956 -0.29838 C 0.43034 -0.29676 0.43086 -0.29491 0.43164 -0.29352 C 0.4323 -0.29213 0.43308 -0.29121 0.4336 -0.28982 C 0.43868 -0.27778 0.43295 -0.28866 0.43776 -0.2801 C 0.44024 -0.2669 0.4362 -0.28704 0.43985 -0.27292 C 0.44037 -0.27061 0.4405 -0.26783 0.44115 -0.26551 C 0.44167 -0.26389 0.44219 -0.2625 0.44258 -0.26065 C 0.4431 -0.25834 0.4431 -0.25556 0.44388 -0.25348 C 0.44427 -0.25232 0.44493 -0.25139 0.44519 -0.24977 C 0.44701 -0.24352 0.44467 -0.24838 0.44727 -0.24375 C 0.44766 -0.24144 0.44857 -0.2375 0.4487 -0.23519 C 0.44896 -0.22871 0.44909 -0.22223 0.44935 -0.21598 C 0.44909 -0.20903 0.44896 -0.20209 0.4487 -0.19538 C 0.44857 -0.19352 0.44805 -0.19213 0.44792 -0.19051 C 0.44753 -0.175 0.44766 -0.15973 0.44727 -0.14445 C 0.44636 -0.11158 0.44662 -0.16852 0.44662 -0.13704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3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6" grpId="2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3BA1B2-0D00-43E1-ADC8-90EAAAD7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1249800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 err="1"/>
              <a:t>Ontwikkelen</a:t>
            </a:r>
            <a:r>
              <a:rPr lang="en-US" sz="3700" dirty="0"/>
              <a:t> </a:t>
            </a:r>
            <a:r>
              <a:rPr lang="en-US" sz="3700" dirty="0" err="1"/>
              <a:t>voor</a:t>
            </a:r>
            <a:r>
              <a:rPr lang="en-US" sz="3700" dirty="0"/>
              <a:t> Alexa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DED4F-73FE-4CA2-89C4-BB4E8B06B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12449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Alexa Developer Console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BF0105-4E44-42F8-A10A-E88D09313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0" y="1825915"/>
            <a:ext cx="8713786" cy="444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4" descr="Image result for user icon">
            <a:extLst>
              <a:ext uri="{FF2B5EF4-FFF2-40B4-BE49-F238E27FC236}">
                <a16:creationId xmlns:a16="http://schemas.microsoft.com/office/drawing/2014/main" id="{D9EF6C69-6C9A-47C9-904E-694FD3D95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8018215" y="49044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804C7290-6107-47A3-90FD-8EBFC45F8924}"/>
              </a:ext>
            </a:extLst>
          </p:cNvPr>
          <p:cNvSpPr/>
          <p:nvPr/>
        </p:nvSpPr>
        <p:spPr>
          <a:xfrm>
            <a:off x="8354783" y="3618875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err="1"/>
              <a:t>That</a:t>
            </a:r>
            <a:r>
              <a:rPr lang="nl-BE" dirty="0"/>
              <a:t> looks </a:t>
            </a:r>
            <a:r>
              <a:rPr lang="nl-BE" dirty="0" err="1"/>
              <a:t>scary</a:t>
            </a:r>
            <a:r>
              <a:rPr lang="nl-BE" dirty="0"/>
              <a:t>, guide me </a:t>
            </a:r>
            <a:r>
              <a:rPr lang="nl-BE" dirty="0" err="1"/>
              <a:t>please</a:t>
            </a:r>
            <a:r>
              <a:rPr lang="nl-BE" dirty="0"/>
              <a:t>? :o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2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Alexa Developer Console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1AA16046-9572-413B-B231-B4CCDB7E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0" y="1825915"/>
            <a:ext cx="8713786" cy="4443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222C74-A591-415F-92D5-81A230950197}"/>
              </a:ext>
            </a:extLst>
          </p:cNvPr>
          <p:cNvSpPr/>
          <p:nvPr/>
        </p:nvSpPr>
        <p:spPr>
          <a:xfrm>
            <a:off x="4015047" y="2610196"/>
            <a:ext cx="2875505" cy="15461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D65BD-188E-477E-BF94-9DF0E764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18" y="1450808"/>
            <a:ext cx="7446163" cy="369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Alexa Developer Console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9396A8CA-366F-4254-ABD0-D554D25F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0" y="1825915"/>
            <a:ext cx="8713786" cy="4443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061712-8E51-41D8-B3FD-9E935049CECF}"/>
              </a:ext>
            </a:extLst>
          </p:cNvPr>
          <p:cNvSpPr/>
          <p:nvPr/>
        </p:nvSpPr>
        <p:spPr>
          <a:xfrm>
            <a:off x="4048298" y="2626822"/>
            <a:ext cx="1994930" cy="15129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F03FB-52AA-49C8-B0FB-F9328F68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5" y="1697989"/>
            <a:ext cx="5076181" cy="3804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B38451-EC67-48E4-9790-4CA3A68A3CC9}"/>
              </a:ext>
            </a:extLst>
          </p:cNvPr>
          <p:cNvSpPr/>
          <p:nvPr/>
        </p:nvSpPr>
        <p:spPr>
          <a:xfrm>
            <a:off x="4048298" y="4904509"/>
            <a:ext cx="5990637" cy="881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12772-2DAB-42B8-89B3-F81AA946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0" y="4495338"/>
            <a:ext cx="10689022" cy="1469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1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53C5E-11B5-466C-A78A-36A99F0F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Alexa Developer Console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452-600F-4B85-B121-AF5F80DA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3BBFB456-8C21-4B13-969F-5AFCC7078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0" y="1827639"/>
            <a:ext cx="8713786" cy="443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A08B82-7782-4817-8EED-C14F2734A731}"/>
              </a:ext>
            </a:extLst>
          </p:cNvPr>
          <p:cNvSpPr/>
          <p:nvPr/>
        </p:nvSpPr>
        <p:spPr>
          <a:xfrm>
            <a:off x="5885411" y="4289367"/>
            <a:ext cx="4609552" cy="5985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676C6-6CE5-4BE3-88E3-C6D48732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07" y="3476839"/>
            <a:ext cx="94488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3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D14F-1473-4938-87E7-211C2A21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Tools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785-6126-4191-B9EF-1794819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Node.js</a:t>
            </a:r>
          </a:p>
          <a:p>
            <a:r>
              <a:rPr lang="nl-BE" sz="1600" dirty="0"/>
              <a:t>Visual Studio Code</a:t>
            </a:r>
          </a:p>
          <a:p>
            <a:pPr lvl="1"/>
            <a:r>
              <a:rPr lang="nl-BE" sz="1400" dirty="0"/>
              <a:t>“</a:t>
            </a:r>
            <a:r>
              <a:rPr lang="nl-BE" sz="1400" dirty="0" err="1"/>
              <a:t>Azure</a:t>
            </a:r>
            <a:r>
              <a:rPr lang="nl-BE" sz="1400" dirty="0"/>
              <a:t> </a:t>
            </a:r>
            <a:r>
              <a:rPr lang="nl-BE" sz="1400" dirty="0" err="1"/>
              <a:t>Functions</a:t>
            </a:r>
            <a:r>
              <a:rPr lang="nl-BE" sz="1400" dirty="0"/>
              <a:t>” extension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86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EF71-C9A8-48D1-9EA4-02E5F1D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ngrok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4A8A-53ED-47B0-91BE-317C39B4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Secure tunnels</a:t>
            </a:r>
          </a:p>
          <a:p>
            <a:pPr lvl="1"/>
            <a:r>
              <a:rPr lang="nl-BE" sz="1400" dirty="0"/>
              <a:t>Alexa vereist SSL/TLS certificaat voor </a:t>
            </a:r>
            <a:r>
              <a:rPr lang="nl-BE" sz="1400" dirty="0" err="1"/>
              <a:t>endpoint</a:t>
            </a:r>
            <a:endParaRPr lang="nl-BE" sz="1400" dirty="0"/>
          </a:p>
          <a:p>
            <a:r>
              <a:rPr lang="nl-BE" sz="1600" dirty="0"/>
              <a:t>Simpel commando</a:t>
            </a:r>
          </a:p>
          <a:p>
            <a:pPr lvl="1"/>
            <a:r>
              <a:rPr lang="nl-BE" sz="1400" dirty="0" err="1"/>
              <a:t>ngrok</a:t>
            </a:r>
            <a:r>
              <a:rPr lang="nl-BE" sz="1400" dirty="0"/>
              <a:t> http 7071</a:t>
            </a:r>
          </a:p>
          <a:p>
            <a:r>
              <a:rPr lang="nl-BE" sz="1600" dirty="0"/>
              <a:t>Enkel voor development doeleinden!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6E99-98A2-4755-8166-6C8F3365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13" y="3046353"/>
            <a:ext cx="2135350" cy="10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46A6E-44A6-4E3A-88C5-F26DA67A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Overzicht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774D-A652-46CA-9CB9-61901A60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sz="1600" dirty="0"/>
              <a:t>Hoe werkt Alexa?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Opbouw</a:t>
            </a:r>
            <a:r>
              <a:rPr lang="en-GB" sz="1600" dirty="0"/>
              <a:t> </a:t>
            </a:r>
            <a:r>
              <a:rPr lang="en-GB" sz="1600" dirty="0" err="1"/>
              <a:t>applicatie</a:t>
            </a:r>
            <a:endParaRPr lang="en-GB" sz="1600" dirty="0"/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Skill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Azure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MongoDB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Ontwikkelen</a:t>
            </a:r>
            <a:r>
              <a:rPr lang="en-GB" sz="1600" dirty="0"/>
              <a:t> </a:t>
            </a:r>
            <a:r>
              <a:rPr lang="en-GB" sz="1600" dirty="0" err="1"/>
              <a:t>voor</a:t>
            </a:r>
            <a:r>
              <a:rPr lang="en-GB" sz="1600" dirty="0"/>
              <a:t> Alexa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91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43B4-8F48-477B-968E-AE283482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0D0E-8B0F-46C2-A8AF-B4D6931B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00DAE-2C2B-4AE0-9055-9318B9D2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69A958-5CB4-4EE2-8B81-B311C6BB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59F317B4-3424-4DE5-B65B-FE020D3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9ADA302-D49E-4950-9DEF-80F9CE920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71DCB7B-1BBE-455F-867B-6C5906C8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630C8743-66D6-4F0B-B3BB-AAE4CE4ED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946A41E-9DC7-4003-886A-4B060A96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4545AE4-8365-444A-8519-B8B6E47FE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5606FB8-1D34-44C8-8C52-58D3FBEE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21BF0DF-CACF-4DCD-80AB-A4F7AA820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B3E299F-DE0D-4A0F-BC7F-369F8933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F152810F-69CB-418E-B369-975C5B7E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C82B223-BDB6-49AC-80E3-26DA10498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6B995DF-5D3E-4D68-94AD-0621E3FE6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06AB7B75-6485-44C8-B797-1969A899B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6EE73326-8E7F-462A-B45D-54F1F1E2D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7094D95-D54E-4818-94B7-A25C15000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AC9AFBBA-F88B-474A-A3F7-46EB80572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86001E4-1D70-441B-9608-EDCD8F4E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4073DA47-BF6D-4E31-87DB-92FCCA1DC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AAC3046-2563-4479-99AB-36E6B11F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2B67FE42-D7A9-409E-8655-BCF80C925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5C99FADF-F623-4319-BEB7-3DACF73EB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F2AF0DD-A9C4-4A56-B440-906CC23E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6F6D81B-148B-4942-A8E4-6F016D288F58}"/>
              </a:ext>
            </a:extLst>
          </p:cNvPr>
          <p:cNvSpPr txBox="1">
            <a:spLocks/>
          </p:cNvSpPr>
          <p:nvPr/>
        </p:nvSpPr>
        <p:spPr>
          <a:xfrm>
            <a:off x="2880485" y="841375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testen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C821ABBF-2FD8-4096-A2EB-A926D3CB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0" name="Picture 2" descr="Image result for amazon echo icon">
            <a:extLst>
              <a:ext uri="{FF2B5EF4-FFF2-40B4-BE49-F238E27FC236}">
                <a16:creationId xmlns:a16="http://schemas.microsoft.com/office/drawing/2014/main" id="{39FF9F73-6F15-4C65-9AF9-34A8FE8B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8" y="3102351"/>
            <a:ext cx="1609982" cy="16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user icon">
            <a:extLst>
              <a:ext uri="{FF2B5EF4-FFF2-40B4-BE49-F238E27FC236}">
                <a16:creationId xmlns:a16="http://schemas.microsoft.com/office/drawing/2014/main" id="{AABE571A-5201-43F1-9462-DCFFE6806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1931919" y="324637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545310-0553-4B61-BF77-1F15EB32C07B}"/>
              </a:ext>
            </a:extLst>
          </p:cNvPr>
          <p:cNvCxnSpPr/>
          <p:nvPr/>
        </p:nvCxnSpPr>
        <p:spPr>
          <a:xfrm>
            <a:off x="2940695" y="3709555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D2EED2-1D3D-4385-9B23-69CD18CD046E}"/>
              </a:ext>
            </a:extLst>
          </p:cNvPr>
          <p:cNvCxnSpPr>
            <a:cxnSpLocks/>
          </p:cNvCxnSpPr>
          <p:nvPr/>
        </p:nvCxnSpPr>
        <p:spPr>
          <a:xfrm flipH="1">
            <a:off x="2940694" y="4210943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02A5260-3490-4FCD-8EEF-E6051B0E9107}"/>
              </a:ext>
            </a:extLst>
          </p:cNvPr>
          <p:cNvSpPr txBox="1"/>
          <p:nvPr/>
        </p:nvSpPr>
        <p:spPr>
          <a:xfrm>
            <a:off x="3043526" y="3330084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Vraag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93E2CE-67CE-4BE3-960B-C9BD3D10480F}"/>
              </a:ext>
            </a:extLst>
          </p:cNvPr>
          <p:cNvSpPr txBox="1"/>
          <p:nvPr/>
        </p:nvSpPr>
        <p:spPr>
          <a:xfrm>
            <a:off x="2902648" y="4237564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66" name="Picture 8" descr="Image result for cloud icon">
            <a:extLst>
              <a:ext uri="{FF2B5EF4-FFF2-40B4-BE49-F238E27FC236}">
                <a16:creationId xmlns:a16="http://schemas.microsoft.com/office/drawing/2014/main" id="{A36B85C6-0BCC-4FFB-A6BF-B2BB5457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8" y="3440560"/>
            <a:ext cx="1479164" cy="10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2128B7-FAC1-4DA4-8DD5-FCC2210796E1}"/>
              </a:ext>
            </a:extLst>
          </p:cNvPr>
          <p:cNvCxnSpPr/>
          <p:nvPr/>
        </p:nvCxnSpPr>
        <p:spPr>
          <a:xfrm>
            <a:off x="4784394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10B68A-8A3D-402A-9A92-076A9E853E75}"/>
              </a:ext>
            </a:extLst>
          </p:cNvPr>
          <p:cNvCxnSpPr>
            <a:cxnSpLocks/>
          </p:cNvCxnSpPr>
          <p:nvPr/>
        </p:nvCxnSpPr>
        <p:spPr>
          <a:xfrm flipH="1">
            <a:off x="4784393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A31495-0039-4C01-9AEB-40137A4D920A}"/>
              </a:ext>
            </a:extLst>
          </p:cNvPr>
          <p:cNvSpPr txBox="1"/>
          <p:nvPr/>
        </p:nvSpPr>
        <p:spPr>
          <a:xfrm>
            <a:off x="4887225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Stream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D6C105-BD30-41B8-B548-A6952B736641}"/>
              </a:ext>
            </a:extLst>
          </p:cNvPr>
          <p:cNvSpPr txBox="1"/>
          <p:nvPr/>
        </p:nvSpPr>
        <p:spPr>
          <a:xfrm>
            <a:off x="4746347" y="4247703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pic>
        <p:nvPicPr>
          <p:cNvPr id="71" name="Picture 10" descr="Image result for database icon">
            <a:extLst>
              <a:ext uri="{FF2B5EF4-FFF2-40B4-BE49-F238E27FC236}">
                <a16:creationId xmlns:a16="http://schemas.microsoft.com/office/drawing/2014/main" id="{2A075897-14DE-40DC-BDE9-33D55C6A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9" y="3439638"/>
            <a:ext cx="1033393" cy="10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api icon">
            <a:extLst>
              <a:ext uri="{FF2B5EF4-FFF2-40B4-BE49-F238E27FC236}">
                <a16:creationId xmlns:a16="http://schemas.microsoft.com/office/drawing/2014/main" id="{B7351FEB-8715-4F55-9F0E-5216F72E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7" y="3425041"/>
            <a:ext cx="1351240" cy="11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19A5E3-4571-408A-A437-444C19ECCB70}"/>
              </a:ext>
            </a:extLst>
          </p:cNvPr>
          <p:cNvCxnSpPr/>
          <p:nvPr/>
        </p:nvCxnSpPr>
        <p:spPr>
          <a:xfrm>
            <a:off x="7480606" y="3714432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DCB953-DFBE-4BDE-9E9B-40F77A2AE335}"/>
              </a:ext>
            </a:extLst>
          </p:cNvPr>
          <p:cNvCxnSpPr>
            <a:cxnSpLocks/>
          </p:cNvCxnSpPr>
          <p:nvPr/>
        </p:nvCxnSpPr>
        <p:spPr>
          <a:xfrm flipH="1">
            <a:off x="7480605" y="4215820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843344-5BBD-40CA-892B-AB22DAD394EE}"/>
              </a:ext>
            </a:extLst>
          </p:cNvPr>
          <p:cNvSpPr txBox="1"/>
          <p:nvPr/>
        </p:nvSpPr>
        <p:spPr>
          <a:xfrm>
            <a:off x="7583437" y="3334961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Intent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8BD6C7-9B47-4E37-933E-0C4C8E97231A}"/>
              </a:ext>
            </a:extLst>
          </p:cNvPr>
          <p:cNvSpPr txBox="1"/>
          <p:nvPr/>
        </p:nvSpPr>
        <p:spPr>
          <a:xfrm>
            <a:off x="7442559" y="4242441"/>
            <a:ext cx="13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Antwoord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777736-7880-4B91-B110-09D95246FAC4}"/>
              </a:ext>
            </a:extLst>
          </p:cNvPr>
          <p:cNvCxnSpPr/>
          <p:nvPr/>
        </p:nvCxnSpPr>
        <p:spPr>
          <a:xfrm>
            <a:off x="10026733" y="3719694"/>
            <a:ext cx="107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732E57-5FAE-47D1-83D8-DDEC3F8061E9}"/>
              </a:ext>
            </a:extLst>
          </p:cNvPr>
          <p:cNvCxnSpPr>
            <a:cxnSpLocks/>
          </p:cNvCxnSpPr>
          <p:nvPr/>
        </p:nvCxnSpPr>
        <p:spPr>
          <a:xfrm flipH="1">
            <a:off x="10026732" y="4221082"/>
            <a:ext cx="1075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13FED1E-973E-4F8A-AEB6-B5480163D422}"/>
              </a:ext>
            </a:extLst>
          </p:cNvPr>
          <p:cNvSpPr txBox="1"/>
          <p:nvPr/>
        </p:nvSpPr>
        <p:spPr>
          <a:xfrm>
            <a:off x="10129564" y="3340223"/>
            <a:ext cx="10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Query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41173-4C2D-4F20-B849-F8F7CE9E5A64}"/>
              </a:ext>
            </a:extLst>
          </p:cNvPr>
          <p:cNvSpPr txBox="1"/>
          <p:nvPr/>
        </p:nvSpPr>
        <p:spPr>
          <a:xfrm>
            <a:off x="10288069" y="4261683"/>
            <a:ext cx="6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DDBAEB-D9BC-4900-BD9A-60200959E24A}"/>
              </a:ext>
            </a:extLst>
          </p:cNvPr>
          <p:cNvSpPr txBox="1"/>
          <p:nvPr/>
        </p:nvSpPr>
        <p:spPr>
          <a:xfrm>
            <a:off x="6145549" y="4457863"/>
            <a:ext cx="10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Alexa Cloud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DE725-AC8B-419B-A30D-EB698D9E3DEA}"/>
              </a:ext>
            </a:extLst>
          </p:cNvPr>
          <p:cNvSpPr txBox="1"/>
          <p:nvPr/>
        </p:nvSpPr>
        <p:spPr>
          <a:xfrm>
            <a:off x="5964039" y="1940397"/>
            <a:ext cx="1850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42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B5AA6-1EBF-433A-B4EA-C1160C57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Skill</a:t>
            </a:r>
            <a:r>
              <a:rPr lang="nl-BE" sz="3600" dirty="0">
                <a:solidFill>
                  <a:schemeClr val="accent1"/>
                </a:solidFill>
              </a:rPr>
              <a:t> testen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6" name="Content Placeholder 6">
            <a:extLst>
              <a:ext uri="{FF2B5EF4-FFF2-40B4-BE49-F238E27FC236}">
                <a16:creationId xmlns:a16="http://schemas.microsoft.com/office/drawing/2014/main" id="{4BAA1D8D-07D9-4368-B421-FA53F18A9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60" y="1827639"/>
            <a:ext cx="8706025" cy="443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87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4754E2E6-C5D9-4EAD-8198-72223871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593" y="1223676"/>
            <a:ext cx="2029275" cy="20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1CA94C60-2971-49EC-B045-6A9A9EA110F1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124980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600" dirty="0"/>
              <a:t>Stage: </a:t>
            </a:r>
            <a:r>
              <a:rPr lang="en-US" sz="3600" dirty="0" err="1"/>
              <a:t>TimeSheetZone</a:t>
            </a:r>
            <a:r>
              <a:rPr lang="en-US" sz="3600" dirty="0"/>
              <a:t> Skill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1722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1BAF-D3E4-43B5-B755-5CA2A4F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20BE-E5B1-41D0-A494-C3709962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 fontScale="92500" lnSpcReduction="10000"/>
          </a:bodyPr>
          <a:lstStyle/>
          <a:p>
            <a:r>
              <a:rPr lang="nl-BE" sz="1600" dirty="0"/>
              <a:t>Komt de </a:t>
            </a:r>
            <a:r>
              <a:rPr lang="nl-BE" sz="1600" dirty="0" err="1"/>
              <a:t>request</a:t>
            </a:r>
            <a:r>
              <a:rPr lang="nl-BE" sz="1600" dirty="0"/>
              <a:t> van de </a:t>
            </a:r>
            <a:r>
              <a:rPr lang="nl-BE" sz="1600" dirty="0" err="1"/>
              <a:t>Skill</a:t>
            </a:r>
            <a:r>
              <a:rPr lang="nl-BE" sz="1600" dirty="0"/>
              <a:t>?</a:t>
            </a:r>
          </a:p>
          <a:p>
            <a:pPr lvl="1"/>
            <a:r>
              <a:rPr lang="nl-BE" sz="1400" dirty="0" err="1"/>
              <a:t>Skill</a:t>
            </a:r>
            <a:r>
              <a:rPr lang="nl-BE" sz="1400" dirty="0"/>
              <a:t> ID</a:t>
            </a:r>
          </a:p>
          <a:p>
            <a:r>
              <a:rPr lang="nl-BE" sz="1600" dirty="0"/>
              <a:t>Komt de </a:t>
            </a:r>
            <a:r>
              <a:rPr lang="nl-BE" sz="1600" dirty="0" err="1"/>
              <a:t>request</a:t>
            </a:r>
            <a:r>
              <a:rPr lang="nl-BE" sz="1600" dirty="0"/>
              <a:t> van Amazon?</a:t>
            </a:r>
          </a:p>
          <a:p>
            <a:pPr lvl="1"/>
            <a:r>
              <a:rPr lang="nl-BE" sz="1400" dirty="0"/>
              <a:t>IP</a:t>
            </a:r>
          </a:p>
          <a:p>
            <a:pPr lvl="1"/>
            <a:r>
              <a:rPr lang="nl-BE" sz="1400" dirty="0"/>
              <a:t>Certificaat</a:t>
            </a:r>
          </a:p>
          <a:p>
            <a:r>
              <a:rPr lang="nl-BE" sz="1600" dirty="0"/>
              <a:t>Authenticatie</a:t>
            </a:r>
          </a:p>
          <a:p>
            <a:pPr lvl="1"/>
            <a:r>
              <a:rPr lang="nl-BE" sz="1400" dirty="0" err="1"/>
              <a:t>PIN-code</a:t>
            </a:r>
            <a:endParaRPr lang="nl-BE" sz="1400" dirty="0"/>
          </a:p>
          <a:p>
            <a:pPr lvl="1"/>
            <a:r>
              <a:rPr lang="nl-BE" sz="1400" dirty="0"/>
              <a:t>Wachtwoord</a:t>
            </a:r>
          </a:p>
          <a:p>
            <a:pPr lvl="1"/>
            <a:r>
              <a:rPr lang="nl-BE" sz="1400" dirty="0"/>
              <a:t>…</a:t>
            </a:r>
          </a:p>
          <a:p>
            <a:r>
              <a:rPr lang="nl-BE" sz="1600" dirty="0" err="1"/>
              <a:t>Authorisatie</a:t>
            </a:r>
            <a:endParaRPr lang="nl-BE" sz="1600" dirty="0"/>
          </a:p>
          <a:p>
            <a:pPr lvl="1"/>
            <a:r>
              <a:rPr lang="nl-BE" sz="1400" dirty="0"/>
              <a:t>Account </a:t>
            </a:r>
            <a:r>
              <a:rPr lang="nl-BE" sz="1400" dirty="0" err="1"/>
              <a:t>linking</a:t>
            </a:r>
            <a:endParaRPr lang="nl-BE" sz="1400" dirty="0"/>
          </a:p>
          <a:p>
            <a:pPr lvl="1"/>
            <a:r>
              <a:rPr lang="nl-BE" sz="1400" dirty="0" err="1"/>
              <a:t>Roles</a:t>
            </a:r>
            <a:endParaRPr lang="nl-BE" sz="1400" dirty="0"/>
          </a:p>
        </p:txBody>
      </p:sp>
      <p:pic>
        <p:nvPicPr>
          <p:cNvPr id="1026" name="Picture 2" descr="Image result for security icon">
            <a:extLst>
              <a:ext uri="{FF2B5EF4-FFF2-40B4-BE49-F238E27FC236}">
                <a16:creationId xmlns:a16="http://schemas.microsoft.com/office/drawing/2014/main" id="{7F243195-2341-4669-A5A2-783E6B52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57" y="3960163"/>
            <a:ext cx="1711036" cy="17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0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6C4-81CF-434B-BE38-1B38991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Security: </a:t>
            </a:r>
            <a:r>
              <a:rPr lang="nl-BE" sz="3600" dirty="0" err="1">
                <a:solidFill>
                  <a:schemeClr val="accent1"/>
                </a:solidFill>
              </a:rPr>
              <a:t>PIN-code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2693-5CBA-4AA4-B84C-9655C4CB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1026" name="Picture 2" descr="https://westeurope1-mediap.svc.ms/transform/thumbnail?provider=spo&amp;inputFormat=png&amp;cs=NWUzY2U2YzAtMmIxZi00Mjg1LThkNGItNzVlZTc4Nzg3MzQ2fFNQTw&amp;docid=https%3A%2F%2Feuricom.sharepoint.com%3A443%2Fsites%2FStages18-19%2F_api%2Fv2.0%2Fdrives%2Fb!Ix6qiF-OnU-NZBZ7ut0gIH1nBmvsstlPmhpPDiVFntadlKrX2nNBRJ7dxCz6jxO9%2Fitems%2F01OM523ROECKYSNT4I65H3T6EMI3MNOMFN%3Fversion%3DPublished&amp;access_token=eyJ0eXAiOiJKV1QiLCJhbGciOiJub25lIn0.eyJhdWQiOiIwMDAwMDAwMy0wMDAwLTBmZjEtY2UwMC0wMDAwMDAwMDAwMDAvZXVyaWNvbS5zaGFyZXBvaW50LmNvbUAwYjUzZDJjMS1iYzU1LTRhYjMtYTE2MS05MjdkMjg5MjU3ZjIiLCJpc3MiOiIwMDAwMDAwMy0wMDAwLTBmZjEtY2UwMC0wMDAwMDAwMDAwMDAiLCJuYmYiOiIxNTY5MDYzMjM2IiwiZXhwIjoiMTU2OTA4NDgzNiIsImVuZHBvaW50dXJsIjoib202VFpuRk5Cb0l4R0U1L2Zpek1tK2F3T2F1TlRRa2ExSnc5NjhmUFk3UT0iLCJlbmRwb2ludHVybExlbmd0aCI6IjEzMiIsImlzbG9vcGJhY2siOiJUcnVlIiwiY2lkIjoiTVdNMVlUQTJPV1l0TWpCaE5pMHhNREF3TFRKalpXTXRZVFZtWkRrNU0yRXhZemM0IiwidmVyIjoiaGFzaGVkcHJvb2Z0b2tlbiIsInNpdGVpZCI6Ik9EaGhZVEZsTWpNdE9HVTFaaTAwWmpsa0xUaGtOalF0TVRZM1ltSmhaR1F5TURJdyIsImFwcF9kaXNwbGF5bmFtZSI6Ik1pY3Jvc29mdCBUZWFtcyBXZWIgQ2xpZW50IiwiZ2l2ZW5fbmFtZSI6IkpvcmR5IiwiZmFtaWx5X25hbWUiOiJSeW1lbmFudHMiLCJhcHBpZCI6IjVlM2NlNmMwLTJiMWYtNDI4NS04ZDRiLTc1ZWU3ODc4NzM0NiIsInRpZCI6IjBiNTNkMmMxLWJjNTUtNGFiMy1hMTYxLTkyN2QyODkyNTdmMiIsInVwbiI6ImpvcmR5LnJ5bWVuYW50c0BldXJpLmNvbSIsInB1aWQiOiIxMDAzMjAwMDNGQjI0MERDIiwiY2FjaGVrZXkiOiIwaC5mfG1lbWJlcnNoaXB8MTAwMzIwMDAzZmIyNDBkY0BsaXZlLmNvbSIsInNjcCI6Im15ZmlsZXMud3JpdGUgYWxsc2l0ZXMuZnVsbGNvbnRyb2wgYWxsc2l0ZXMubWFuYWdlIGFsbHByb2ZpbGVzLndyaXRlIiwidHQiOiIyIiwidXNlUGVyc2lzdGVudENvb2tpZSI6bnVsbH0.em95ZkRHNTRsZnYrUFhtY0U2Qk9LOWJRQWNTUG84eFlMWk1na2F5b3BCaz0&amp;encodeFailures=1&amp;width=1852&amp;height=871">
            <a:extLst>
              <a:ext uri="{FF2B5EF4-FFF2-40B4-BE49-F238E27FC236}">
                <a16:creationId xmlns:a16="http://schemas.microsoft.com/office/drawing/2014/main" id="{B7321602-3B3D-41F9-BA7C-AE3B4EA7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24" y="1726314"/>
            <a:ext cx="68675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6C4-81CF-434B-BE38-1B38991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Security: </a:t>
            </a:r>
            <a:r>
              <a:rPr lang="nl-BE" sz="3600" dirty="0" err="1">
                <a:solidFill>
                  <a:schemeClr val="accent1"/>
                </a:solidFill>
              </a:rPr>
              <a:t>PIN-code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2693-5CBA-4AA4-B84C-9655C4CB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4098" name="Picture 2" descr="https://westeurope1-mediap.svc.ms/transform/thumbnail?provider=spo&amp;inputFormat=png&amp;cs=NWUzY2U2YzAtMmIxZi00Mjg1LThkNGItNzVlZTc4Nzg3MzQ2fFNQTw&amp;docid=https%3A%2F%2Feuricom.sharepoint.com%3A443%2Fsites%2FStages18-19%2F_api%2Fv2.0%2Fdrives%2Fb!Ix6qiF-OnU-NZBZ7ut0gIH1nBmvsstlPmhpPDiVFntadlKrX2nNBRJ7dxCz6jxO9%2Fitems%2F01OM523RO2M7UE4RTZR5EZX3PLN3CTTZCX%3Fversion%3DPublished&amp;access_token=eyJ0eXAiOiJKV1QiLCJhbGciOiJub25lIn0.eyJhdWQiOiIwMDAwMDAwMy0wMDAwLTBmZjEtY2UwMC0wMDAwMDAwMDAwMDAvZXVyaWNvbS5zaGFyZXBvaW50LmNvbUAwYjUzZDJjMS1iYzU1LTRhYjMtYTE2MS05MjdkMjg5MjU3ZjIiLCJpc3MiOiIwMDAwMDAwMy0wMDAwLTBmZjEtY2UwMC0wMDAwMDAwMDAwMDAiLCJuYmYiOiIxNTY5MDYzMjgyIiwiZXhwIjoiMTU2OTA4NDg4MiIsImVuZHBvaW50dXJsIjoib202VFpuRk5Cb0l4R0U1L2Zpek1tK2F3T2F1TlRRa2ExSnc5NjhmUFk3UT0iLCJlbmRwb2ludHVybExlbmd0aCI6IjEzMiIsImlzbG9vcGJhY2siOiJUcnVlIiwiY2lkIjoiTWpjMVlUQTJPV1l0TnpCbU1TMHhNREF3TFdGbU1qWXRPVFl5WVdVeE1tSXpNamhsIiwidmVyIjoiaGFzaGVkcHJvb2Z0b2tlbiIsInNpdGVpZCI6Ik9EaGhZVEZsTWpNdE9HVTFaaTAwWmpsa0xUaGtOalF0TVRZM1ltSmhaR1F5TURJdyIsImFwcF9kaXNwbGF5bmFtZSI6Ik1pY3Jvc29mdCBUZWFtcyBXZWIgQ2xpZW50IiwiZ2l2ZW5fbmFtZSI6IkpvcmR5IiwiZmFtaWx5X25hbWUiOiJSeW1lbmFudHMiLCJhcHBpZCI6IjVlM2NlNmMwLTJiMWYtNDI4NS04ZDRiLTc1ZWU3ODc4NzM0NiIsInRpZCI6IjBiNTNkMmMxLWJjNTUtNGFiMy1hMTYxLTkyN2QyODkyNTdmMiIsInVwbiI6ImpvcmR5LnJ5bWVuYW50c0BldXJpLmNvbSIsInB1aWQiOiIxMDAzMjAwMDNGQjI0MERDIiwiY2FjaGVrZXkiOiIwaC5mfG1lbWJlcnNoaXB8MTAwMzIwMDAzZmIyNDBkY0BsaXZlLmNvbSIsInNjcCI6Im15ZmlsZXMud3JpdGUgYWxsc2l0ZXMuZnVsbGNvbnRyb2wgYWxsc2l0ZXMubWFuYWdlIGFsbHByb2ZpbGVzLndyaXRlIiwidHQiOiIyIiwidXNlUGVyc2lzdGVudENvb2tpZSI6bnVsbH0.bDdIYWpZQ2l0VGpaL2o3dnIwakJwd20xVjJneXQyV3Y1NGI4S0NCRzlQRT0&amp;encodeFailures=1&amp;width=1852&amp;height=871">
            <a:extLst>
              <a:ext uri="{FF2B5EF4-FFF2-40B4-BE49-F238E27FC236}">
                <a16:creationId xmlns:a16="http://schemas.microsoft.com/office/drawing/2014/main" id="{82FD5DE7-BFB7-442F-801B-FB91B03F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88" y="2239521"/>
            <a:ext cx="8420595" cy="34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6C4-81CF-434B-BE38-1B38991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Security: </a:t>
            </a:r>
            <a:r>
              <a:rPr lang="nl-BE" sz="3600" dirty="0" err="1">
                <a:solidFill>
                  <a:schemeClr val="accent1"/>
                </a:solidFill>
              </a:rPr>
              <a:t>PIN-code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2693-5CBA-4AA4-B84C-9655C4CB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074" name="Picture 2" descr="https://westeurope1-mediap.svc.ms/transform/thumbnail?provider=spo&amp;inputFormat=png&amp;cs=NWUzY2U2YzAtMmIxZi00Mjg1LThkNGItNzVlZTc4Nzg3MzQ2fFNQTw&amp;docid=https%3A%2F%2Feuricom.sharepoint.com%3A443%2Fsites%2FStages18-19%2F_api%2Fv2.0%2Fdrives%2Fb!Ix6qiF-OnU-NZBZ7ut0gIH1nBmvsstlPmhpPDiVFntadlKrX2nNBRJ7dxCz6jxO9%2Fitems%2F01OM523RNEGRASF24KMJDKZ3M335R6EHN5%3Fversion%3DPublished&amp;access_token=eyJ0eXAiOiJKV1QiLCJhbGciOiJub25lIn0.eyJhdWQiOiIwMDAwMDAwMy0wMDAwLTBmZjEtY2UwMC0wMDAwMDAwMDAwMDAvZXVyaWNvbS5zaGFyZXBvaW50LmNvbUAwYjUzZDJjMS1iYzU1LTRhYjMtYTE2MS05MjdkMjg5MjU3ZjIiLCJpc3MiOiIwMDAwMDAwMy0wMDAwLTBmZjEtY2UwMC0wMDAwMDAwMDAwMDAiLCJuYmYiOiIxNTY5MDYzMjk4IiwiZXhwIjoiMTU2OTA4NDg5OCIsImVuZHBvaW50dXJsIjoib202VFpuRk5Cb0l4R0U1L2Zpek1tK2F3T2F1TlRRa2ExSnc5NjhmUFk3UT0iLCJlbmRwb2ludHVybExlbmd0aCI6IjEzMiIsImlzbG9vcGJhY2siOiJUcnVlIiwiY2lkIjoiTW1JMVlUQTJPV1l0TURCak1pMHhNREF3TFdGbU1qWXRPV0pqT1dKbFptRTFNbVl4IiwidmVyIjoiaGFzaGVkcHJvb2Z0b2tlbiIsInNpdGVpZCI6Ik9EaGhZVEZsTWpNdE9HVTFaaTAwWmpsa0xUaGtOalF0TVRZM1ltSmhaR1F5TURJdyIsImFwcF9kaXNwbGF5bmFtZSI6Ik1pY3Jvc29mdCBUZWFtcyBXZWIgQ2xpZW50IiwiZ2l2ZW5fbmFtZSI6IkpvcmR5IiwiZmFtaWx5X25hbWUiOiJSeW1lbmFudHMiLCJhcHBpZCI6IjVlM2NlNmMwLTJiMWYtNDI4NS04ZDRiLTc1ZWU3ODc4NzM0NiIsInRpZCI6IjBiNTNkMmMxLWJjNTUtNGFiMy1hMTYxLTkyN2QyODkyNTdmMiIsInVwbiI6ImpvcmR5LnJ5bWVuYW50c0BldXJpLmNvbSIsInB1aWQiOiIxMDAzMjAwMDNGQjI0MERDIiwiY2FjaGVrZXkiOiIwaC5mfG1lbWJlcnNoaXB8MTAwMzIwMDAzZmIyNDBkY0BsaXZlLmNvbSIsInNjcCI6Im15ZmlsZXMud3JpdGUgYWxsc2l0ZXMuZnVsbGNvbnRyb2wgYWxsc2l0ZXMubWFuYWdlIGFsbHByb2ZpbGVzLndyaXRlIiwidHQiOiIyIiwidXNlUGVyc2lzdGVudENvb2tpZSI6bnVsbH0.VmNMN1dpdllPUk1ldGNjRG41STByVmptcTBhRk1iR2ZxN2w3M0NHQ2EyVT0&amp;encodeFailures=1&amp;width=1852&amp;height=871">
            <a:extLst>
              <a:ext uri="{FF2B5EF4-FFF2-40B4-BE49-F238E27FC236}">
                <a16:creationId xmlns:a16="http://schemas.microsoft.com/office/drawing/2014/main" id="{A584F190-56B1-4ED1-9CAB-B9850E40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24" y="1675943"/>
            <a:ext cx="7007226" cy="49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0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6C4-81CF-434B-BE38-1B38991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Security: </a:t>
            </a:r>
            <a:r>
              <a:rPr lang="nl-BE" sz="3600" dirty="0" err="1">
                <a:solidFill>
                  <a:schemeClr val="accent1"/>
                </a:solidFill>
              </a:rPr>
              <a:t>PIN-code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2693-5CBA-4AA4-B84C-9655C4CB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2050" name="Picture 2" descr="https://westeurope1-mediap.svc.ms/transform/thumbnail?provider=spo&amp;inputFormat=png&amp;cs=NWUzY2U2YzAtMmIxZi00Mjg1LThkNGItNzVlZTc4Nzg3MzQ2fFNQTw&amp;docid=https%3A%2F%2Feuricom.sharepoint.com%3A443%2Fsites%2FStages18-19%2F_api%2Fv2.0%2Fdrives%2Fb!Ix6qiF-OnU-NZBZ7ut0gIH1nBmvsstlPmhpPDiVFntadlKrX2nNBRJ7dxCz6jxO9%2Fitems%2F01OM523RLLIIU2YRMFUBAIVPYPADPN5D6B%3Fversion%3DPublished&amp;access_token=eyJ0eXAiOiJKV1QiLCJhbGciOiJub25lIn0.eyJhdWQiOiIwMDAwMDAwMy0wMDAwLTBmZjEtY2UwMC0wMDAwMDAwMDAwMDAvZXVyaWNvbS5zaGFyZXBvaW50LmNvbUAwYjUzZDJjMS1iYzU1LTRhYjMtYTE2MS05MjdkMjg5MjU3ZjIiLCJpc3MiOiIwMDAwMDAwMy0wMDAwLTBmZjEtY2UwMC0wMDAwMDAwMDAwMDAiLCJuYmYiOiIxNTY5MDYzMzE1IiwiZXhwIjoiMTU2OTA4NDkxNSIsImVuZHBvaW50dXJsIjoib202VFpuRk5Cb0l4R0U1L2Zpek1tK2F3T2F1TlRRa2ExSnc5NjhmUFk3UT0iLCJlbmRwb2ludHVybExlbmd0aCI6IjEzMiIsImlzbG9vcGJhY2siOiJUcnVlIiwiY2lkIjoiTW1ZMVlUQTJPV1l0WVRCbFpTMHhNREF3TFRKalpXTXRZVEpoWkRneE5EVmtPV1U0IiwidmVyIjoiaGFzaGVkcHJvb2Z0b2tlbiIsInNpdGVpZCI6Ik9EaGhZVEZsTWpNdE9HVTFaaTAwWmpsa0xUaGtOalF0TVRZM1ltSmhaR1F5TURJdyIsImFwcF9kaXNwbGF5bmFtZSI6Ik1pY3Jvc29mdCBUZWFtcyBXZWIgQ2xpZW50IiwiZ2l2ZW5fbmFtZSI6IkpvcmR5IiwiZmFtaWx5X25hbWUiOiJSeW1lbmFudHMiLCJhcHBpZCI6IjVlM2NlNmMwLTJiMWYtNDI4NS04ZDRiLTc1ZWU3ODc4NzM0NiIsInRpZCI6IjBiNTNkMmMxLWJjNTUtNGFiMy1hMTYxLTkyN2QyODkyNTdmMiIsInVwbiI6ImpvcmR5LnJ5bWVuYW50c0BldXJpLmNvbSIsInB1aWQiOiIxMDAzMjAwMDNGQjI0MERDIiwiY2FjaGVrZXkiOiIwaC5mfG1lbWJlcnNoaXB8MTAwMzIwMDAzZmIyNDBkY0BsaXZlLmNvbSIsInNjcCI6Im15ZmlsZXMud3JpdGUgYWxsc2l0ZXMuZnVsbGNvbnRyb2wgYWxsc2l0ZXMubWFuYWdlIGFsbHByb2ZpbGVzLndyaXRlIiwidHQiOiIyIiwidXNlUGVyc2lzdGVudENvb2tpZSI6bnVsbH0.andpcTRPZnBzUFhCRmE1TWZDeFpqdk1yWTZ0VXBKV3o1UGwrNTlKZTVMYz0&amp;encodeFailures=1&amp;width=1852&amp;height=871">
            <a:extLst>
              <a:ext uri="{FF2B5EF4-FFF2-40B4-BE49-F238E27FC236}">
                <a16:creationId xmlns:a16="http://schemas.microsoft.com/office/drawing/2014/main" id="{975FCED4-76D7-456D-B54C-3CD4F2E0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92" y="1511399"/>
            <a:ext cx="6024447" cy="52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6C4-81CF-434B-BE38-1B38991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Security: </a:t>
            </a:r>
            <a:r>
              <a:rPr lang="nl-BE" sz="3600" dirty="0" err="1">
                <a:solidFill>
                  <a:schemeClr val="accent1"/>
                </a:solidFill>
              </a:rPr>
              <a:t>PIN-code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2693-5CBA-4AA4-B84C-9655C4CB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5122" name="Picture 2" descr="https://westeurope1-mediap.svc.ms/transform/thumbnail?provider=spo&amp;inputFormat=png&amp;cs=NWUzY2U2YzAtMmIxZi00Mjg1LThkNGItNzVlZTc4Nzg3MzQ2fFNQTw&amp;docid=https%3A%2F%2Feuricom.sharepoint.com%3A443%2Fsites%2FStages18-19%2F_api%2Fv2.0%2Fdrives%2Fb!Ix6qiF-OnU-NZBZ7ut0gIH1nBmvsstlPmhpPDiVFntadlKrX2nNBRJ7dxCz6jxO9%2Fitems%2F01OM523RJRKVMW6I2WNVFZF3FDQOXR7RZ3%3Fversion%3DPublished&amp;access_token=eyJ0eXAiOiJKV1QiLCJhbGciOiJub25lIn0.eyJhdWQiOiIwMDAwMDAwMy0wMDAwLTBmZjEtY2UwMC0wMDAwMDAwMDAwMDAvZXVyaWNvbS5zaGFyZXBvaW50LmNvbUAwYjUzZDJjMS1iYzU1LTRhYjMtYTE2MS05MjdkMjg5MjU3ZjIiLCJpc3MiOiIwMDAwMDAwMy0wMDAwLTBmZjEtY2UwMC0wMDAwMDAwMDAwMDAiLCJuYmYiOiIxNTY5MDYzMzU1IiwiZXhwIjoiMTU2OTA4NDk1NSIsImVuZHBvaW50dXJsIjoib202VFpuRk5Cb0l4R0U1L2Zpek1tK2F3T2F1TlRRa2ExSnc5NjhmUFk3UT0iLCJlbmRwb2ludHVybExlbmd0aCI6IjEzMiIsImlzbG9vcGJhY2siOiJUcnVlIiwiY2lkIjoiTXprMVlUQTJPV1l0WmpCak15MHhNREF3TFdGbU1qWXRPV000TXpaa1lqY3pOelk0IiwidmVyIjoiaGFzaGVkcHJvb2Z0b2tlbiIsInNpdGVpZCI6Ik9EaGhZVEZsTWpNdE9HVTFaaTAwWmpsa0xUaGtOalF0TVRZM1ltSmhaR1F5TURJdyIsImFwcF9kaXNwbGF5bmFtZSI6Ik1pY3Jvc29mdCBUZWFtcyBXZWIgQ2xpZW50IiwiZ2l2ZW5fbmFtZSI6IkpvcmR5IiwiZmFtaWx5X25hbWUiOiJSeW1lbmFudHMiLCJhcHBpZCI6IjVlM2NlNmMwLTJiMWYtNDI4NS04ZDRiLTc1ZWU3ODc4NzM0NiIsInRpZCI6IjBiNTNkMmMxLWJjNTUtNGFiMy1hMTYxLTkyN2QyODkyNTdmMiIsInVwbiI6ImpvcmR5LnJ5bWVuYW50c0BldXJpLmNvbSIsInB1aWQiOiIxMDAzMjAwMDNGQjI0MERDIiwiY2FjaGVrZXkiOiIwaC5mfG1lbWJlcnNoaXB8MTAwMzIwMDAzZmIyNDBkY0BsaXZlLmNvbSIsInNjcCI6Im15ZmlsZXMud3JpdGUgYWxsc2l0ZXMuZnVsbGNvbnRyb2wgYWxsc2l0ZXMubWFuYWdlIGFsbHByb2ZpbGVzLndyaXRlIiwidHQiOiIyIiwidXNlUGVyc2lzdGVudENvb2tpZSI6bnVsbH0.OHg1bURMdHo5RzFKVUlHSDhUNzRiZm13U2hNL1RKeFh5Q2tyQzBuOWYzRT0&amp;encodeFailures=1&amp;width=1852&amp;height=871">
            <a:extLst>
              <a:ext uri="{FF2B5EF4-FFF2-40B4-BE49-F238E27FC236}">
                <a16:creationId xmlns:a16="http://schemas.microsoft.com/office/drawing/2014/main" id="{467DA235-669D-4203-84AA-780FDE58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413" y="1563312"/>
            <a:ext cx="4903828" cy="52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5A6C-F52A-4436-9299-D209A1D2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Project Structuur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0330-0E48-4379-97FA-D4014019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shared</a:t>
            </a:r>
          </a:p>
          <a:p>
            <a:pPr lvl="1"/>
            <a:r>
              <a:rPr lang="nl-BE" sz="1400" dirty="0"/>
              <a:t>Common </a:t>
            </a:r>
            <a:r>
              <a:rPr lang="nl-BE" sz="1400" dirty="0" err="1"/>
              <a:t>components</a:t>
            </a:r>
            <a:endParaRPr lang="nl-BE" sz="1400" dirty="0"/>
          </a:p>
          <a:p>
            <a:pPr lvl="1"/>
            <a:r>
              <a:rPr lang="nl-BE" sz="1400" dirty="0" err="1"/>
              <a:t>Distribueerbaar</a:t>
            </a:r>
            <a:r>
              <a:rPr lang="nl-BE" sz="1400" dirty="0"/>
              <a:t> als </a:t>
            </a:r>
            <a:r>
              <a:rPr lang="nl-BE" sz="1400" dirty="0" err="1"/>
              <a:t>npm</a:t>
            </a:r>
            <a:r>
              <a:rPr lang="nl-BE" sz="1400" dirty="0"/>
              <a:t> package</a:t>
            </a:r>
          </a:p>
          <a:p>
            <a:r>
              <a:rPr lang="nl-BE" sz="1600" dirty="0"/>
              <a:t>target</a:t>
            </a:r>
          </a:p>
          <a:p>
            <a:pPr lvl="1"/>
            <a:r>
              <a:rPr lang="nl-BE" sz="1400" dirty="0" err="1"/>
              <a:t>Azure</a:t>
            </a:r>
            <a:r>
              <a:rPr lang="nl-BE" sz="1400" dirty="0"/>
              <a:t> </a:t>
            </a:r>
            <a:r>
              <a:rPr lang="nl-BE" sz="1400" dirty="0" err="1"/>
              <a:t>Functions</a:t>
            </a:r>
            <a:r>
              <a:rPr lang="nl-BE" sz="1400" dirty="0"/>
              <a:t> App</a:t>
            </a:r>
          </a:p>
          <a:p>
            <a:pPr lvl="1"/>
            <a:r>
              <a:rPr lang="nl-BE" sz="1400" dirty="0"/>
              <a:t>Web App (Express/</a:t>
            </a:r>
            <a:r>
              <a:rPr lang="nl-BE" sz="1400" dirty="0" err="1"/>
              <a:t>Koa</a:t>
            </a:r>
            <a:r>
              <a:rPr lang="nl-BE" sz="1400" dirty="0"/>
              <a:t>/</a:t>
            </a:r>
            <a:r>
              <a:rPr lang="nl-BE" sz="1400" dirty="0" err="1"/>
              <a:t>hapi</a:t>
            </a:r>
            <a:r>
              <a:rPr lang="nl-BE" sz="1400" dirty="0"/>
              <a:t>/…)</a:t>
            </a:r>
          </a:p>
          <a:p>
            <a:pPr lvl="1"/>
            <a:r>
              <a:rPr lang="nl-BE" sz="1400" dirty="0"/>
              <a:t>…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33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9E174-A2C6-4B58-8517-385DBF92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Meeting Bob…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48FD-8E6D-41B2-B887-2E1D9847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2099597D-6E1F-4C7C-A699-1A4DAC16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5657466" y="377869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E91AEF74-44B8-469E-9C3E-6A0BFE3CDFCC}"/>
              </a:ext>
            </a:extLst>
          </p:cNvPr>
          <p:cNvSpPr/>
          <p:nvPr/>
        </p:nvSpPr>
        <p:spPr>
          <a:xfrm>
            <a:off x="5994034" y="2493095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Hi! Ik ben Bob.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5A6C-F52A-4436-9299-D209A1D2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Project Structuur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0330-0E48-4379-97FA-D4014019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shared</a:t>
            </a:r>
          </a:p>
          <a:p>
            <a:pPr lvl="1"/>
            <a:r>
              <a:rPr lang="nl-BE" sz="1400" dirty="0"/>
              <a:t>Common </a:t>
            </a:r>
            <a:r>
              <a:rPr lang="nl-BE" sz="1400" dirty="0" err="1"/>
              <a:t>components</a:t>
            </a:r>
            <a:endParaRPr lang="nl-BE" sz="1400" dirty="0"/>
          </a:p>
          <a:p>
            <a:pPr lvl="1"/>
            <a:r>
              <a:rPr lang="nl-BE" sz="1400" dirty="0" err="1"/>
              <a:t>Distribueerbaar</a:t>
            </a:r>
            <a:r>
              <a:rPr lang="nl-BE" sz="1400" dirty="0"/>
              <a:t> als </a:t>
            </a:r>
            <a:r>
              <a:rPr lang="nl-BE" sz="1400" dirty="0" err="1"/>
              <a:t>npm</a:t>
            </a:r>
            <a:r>
              <a:rPr lang="nl-BE" sz="1400" dirty="0"/>
              <a:t> package</a:t>
            </a:r>
          </a:p>
          <a:p>
            <a:r>
              <a:rPr lang="nl-BE" sz="1600" dirty="0"/>
              <a:t>target</a:t>
            </a:r>
          </a:p>
          <a:p>
            <a:pPr lvl="1"/>
            <a:r>
              <a:rPr lang="nl-BE" sz="1400" dirty="0"/>
              <a:t>Interpreteer </a:t>
            </a:r>
            <a:r>
              <a:rPr lang="nl-BE" sz="1400" dirty="0" err="1"/>
              <a:t>requests</a:t>
            </a:r>
            <a:r>
              <a:rPr lang="nl-BE" sz="1400" dirty="0"/>
              <a:t> (platform </a:t>
            </a:r>
            <a:r>
              <a:rPr lang="nl-BE" sz="1400" dirty="0" err="1"/>
              <a:t>specific</a:t>
            </a:r>
            <a:r>
              <a:rPr lang="nl-BE" sz="1400" dirty="0"/>
              <a:t>)</a:t>
            </a:r>
          </a:p>
          <a:p>
            <a:pPr lvl="1"/>
            <a:r>
              <a:rPr lang="nl-BE" sz="1400" dirty="0"/>
              <a:t>Delegeer door naar shared </a:t>
            </a:r>
            <a:r>
              <a:rPr lang="nl-BE" sz="1400" dirty="0" err="1"/>
              <a:t>components</a:t>
            </a:r>
            <a:r>
              <a:rPr lang="nl-BE" sz="1400" dirty="0"/>
              <a:t> (shared/</a:t>
            </a:r>
            <a:r>
              <a:rPr lang="nl-BE" sz="1400" dirty="0" err="1"/>
              <a:t>intents</a:t>
            </a:r>
            <a:r>
              <a:rPr lang="nl-B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2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925DD620-DF50-419D-817B-4B4A267FB496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124980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700" dirty="0"/>
              <a:t>Demo</a:t>
            </a:r>
          </a:p>
        </p:txBody>
      </p:sp>
      <p:pic>
        <p:nvPicPr>
          <p:cNvPr id="1026" name="Picture 2" descr="Image result for presentation icon">
            <a:extLst>
              <a:ext uri="{FF2B5EF4-FFF2-40B4-BE49-F238E27FC236}">
                <a16:creationId xmlns:a16="http://schemas.microsoft.com/office/drawing/2014/main" id="{ECE93C51-FADD-4FBA-92D3-F4345D3F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3" y="1223676"/>
            <a:ext cx="2029275" cy="20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B206-DE6B-4FB6-B725-0BEEB371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Bob kijkt graag films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0EF3-71B5-4F98-BCC1-09B310DF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 dirty="0"/>
          </a:p>
        </p:txBody>
      </p:sp>
      <p:pic>
        <p:nvPicPr>
          <p:cNvPr id="8196" name="Picture 4" descr="Image result for watching tv drawing">
            <a:extLst>
              <a:ext uri="{FF2B5EF4-FFF2-40B4-BE49-F238E27FC236}">
                <a16:creationId xmlns:a16="http://schemas.microsoft.com/office/drawing/2014/main" id="{2D2048CF-7DCF-4189-AD14-17C0FB37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40" y="1608931"/>
            <a:ext cx="6737352" cy="4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270E8-5443-4D32-B769-27F22CFB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Bob heeft een probleem…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264F-6E2D-4BC0-8A40-684B2FCB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4102" name="Picture 6" descr="Image result for to do list drawing">
            <a:extLst>
              <a:ext uri="{FF2B5EF4-FFF2-40B4-BE49-F238E27FC236}">
                <a16:creationId xmlns:a16="http://schemas.microsoft.com/office/drawing/2014/main" id="{CCEEBF78-02C8-4D1F-92BD-966E796B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29" y="2105283"/>
            <a:ext cx="3940115" cy="394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C6488-BF36-4826-AEA3-EACA7BAD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>
                <a:solidFill>
                  <a:schemeClr val="accent1"/>
                </a:solidFill>
              </a:rPr>
              <a:t>Bob heeft een Amazon Echo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8A6C-792D-4A87-B673-52E084F5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GB" sz="1600"/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A3BA3CA9-E538-4986-8D2E-305C119AA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5657466" y="3778695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D5495E06-67DE-48FB-B171-A469C86B2A2B}"/>
              </a:ext>
            </a:extLst>
          </p:cNvPr>
          <p:cNvSpPr/>
          <p:nvPr/>
        </p:nvSpPr>
        <p:spPr>
          <a:xfrm>
            <a:off x="5994034" y="2493095"/>
            <a:ext cx="2453327" cy="132193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Alexa, </a:t>
            </a:r>
            <a:r>
              <a:rPr lang="nl-BE" dirty="0" err="1"/>
              <a:t>play</a:t>
            </a:r>
            <a:r>
              <a:rPr lang="nl-BE" dirty="0"/>
              <a:t> </a:t>
            </a:r>
            <a:r>
              <a:rPr lang="nl-BE" dirty="0" err="1"/>
              <a:t>Despacito</a:t>
            </a:r>
            <a:r>
              <a:rPr lang="nl-B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C2258-19BB-4F8E-ADC3-120A2366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BE" sz="3600" dirty="0" err="1">
                <a:solidFill>
                  <a:schemeClr val="accent1"/>
                </a:solidFill>
              </a:rPr>
              <a:t>Bob’s</a:t>
            </a:r>
            <a:r>
              <a:rPr lang="nl-BE" sz="3600" dirty="0">
                <a:solidFill>
                  <a:schemeClr val="accent1"/>
                </a:solidFill>
              </a:rPr>
              <a:t> idee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540E-B4E7-4639-B332-7BC13D79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BE" sz="1600" dirty="0"/>
              <a:t>Ontwikkel Alexa </a:t>
            </a:r>
            <a:r>
              <a:rPr lang="nl-BE" sz="1600" dirty="0" err="1"/>
              <a:t>skill</a:t>
            </a:r>
            <a:endParaRPr lang="nl-BE" sz="1600" dirty="0"/>
          </a:p>
          <a:p>
            <a:pPr lvl="1"/>
            <a:r>
              <a:rPr lang="nl-BE" sz="1400" dirty="0"/>
              <a:t>Lijst van films om te kijken</a:t>
            </a:r>
          </a:p>
          <a:p>
            <a:pPr lvl="1"/>
            <a:r>
              <a:rPr lang="nl-BE" sz="1400" dirty="0"/>
              <a:t>Toevoegen nieuwe films</a:t>
            </a:r>
          </a:p>
          <a:p>
            <a:pPr lvl="1"/>
            <a:r>
              <a:rPr lang="nl-BE" sz="1400" dirty="0"/>
              <a:t>Verwijderen bekeken films</a:t>
            </a:r>
          </a:p>
        </p:txBody>
      </p:sp>
      <p:pic>
        <p:nvPicPr>
          <p:cNvPr id="32" name="Picture 4" descr="Image result for user icon">
            <a:extLst>
              <a:ext uri="{FF2B5EF4-FFF2-40B4-BE49-F238E27FC236}">
                <a16:creationId xmlns:a16="http://schemas.microsoft.com/office/drawing/2014/main" id="{05F92867-A8E6-4BFB-9C15-0B823A637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4284" r="74260" b="71109"/>
          <a:stretch/>
        </p:blipFill>
        <p:spPr bwMode="auto">
          <a:xfrm>
            <a:off x="9863914" y="3429000"/>
            <a:ext cx="1008776" cy="13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dea icon">
            <a:extLst>
              <a:ext uri="{FF2B5EF4-FFF2-40B4-BE49-F238E27FC236}">
                <a16:creationId xmlns:a16="http://schemas.microsoft.com/office/drawing/2014/main" id="{E9EC9DAF-12F4-4B94-B0AB-E88A75BD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34" y="2816444"/>
            <a:ext cx="525722" cy="5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4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996</Words>
  <Application>Microsoft Office PowerPoint</Application>
  <PresentationFormat>Widescreen</PresentationFormat>
  <Paragraphs>316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 Light</vt:lpstr>
      <vt:lpstr>Rockwell</vt:lpstr>
      <vt:lpstr>Wingdings</vt:lpstr>
      <vt:lpstr>Atlas</vt:lpstr>
      <vt:lpstr>Alexa @ The Office</vt:lpstr>
      <vt:lpstr>Dag allemaal!</vt:lpstr>
      <vt:lpstr>“Wa doet da hier vanvoor?”</vt:lpstr>
      <vt:lpstr>Overzicht</vt:lpstr>
      <vt:lpstr>Meeting Bob…</vt:lpstr>
      <vt:lpstr>Bob kijkt graag films</vt:lpstr>
      <vt:lpstr>Bob heeft een probleem…</vt:lpstr>
      <vt:lpstr>Bob heeft een Amazon Echo</vt:lpstr>
      <vt:lpstr>Bob’s idee</vt:lpstr>
      <vt:lpstr>Hoe werkt Alexa?</vt:lpstr>
      <vt:lpstr>Begrippen</vt:lpstr>
      <vt:lpstr>PowerPoint Presentation</vt:lpstr>
      <vt:lpstr>Begrip: Skill</vt:lpstr>
      <vt:lpstr>Begrip: Intent</vt:lpstr>
      <vt:lpstr>Begrip: Intent</vt:lpstr>
      <vt:lpstr>PowerPoint Presentation</vt:lpstr>
      <vt:lpstr>Begrip: Utterance</vt:lpstr>
      <vt:lpstr>PowerPoint Presentation</vt:lpstr>
      <vt:lpstr>Begrip: Slots</vt:lpstr>
      <vt:lpstr>Begrip: Sessie</vt:lpstr>
      <vt:lpstr>Hoe werkt Alexa?</vt:lpstr>
      <vt:lpstr>Opbouw v/d applicatie</vt:lpstr>
      <vt:lpstr>PowerPoint Presentation</vt:lpstr>
      <vt:lpstr>Azure Functions</vt:lpstr>
      <vt:lpstr>Azure Functions</vt:lpstr>
      <vt:lpstr>Azure Functions</vt:lpstr>
      <vt:lpstr>PowerPoint Presentation</vt:lpstr>
      <vt:lpstr>Skill API</vt:lpstr>
      <vt:lpstr>Skill API</vt:lpstr>
      <vt:lpstr>Skill API</vt:lpstr>
      <vt:lpstr>PowerPoint Presentation</vt:lpstr>
      <vt:lpstr>MongoDB</vt:lpstr>
      <vt:lpstr>Ontwikkelen voor Alexa</vt:lpstr>
      <vt:lpstr>Alexa Developer Console</vt:lpstr>
      <vt:lpstr>Alexa Developer Console</vt:lpstr>
      <vt:lpstr>Alexa Developer Console</vt:lpstr>
      <vt:lpstr>Alexa Developer Console</vt:lpstr>
      <vt:lpstr>Tools</vt:lpstr>
      <vt:lpstr>ngrok</vt:lpstr>
      <vt:lpstr>PowerPoint Presentation</vt:lpstr>
      <vt:lpstr>Skill testen</vt:lpstr>
      <vt:lpstr>PowerPoint Presentation</vt:lpstr>
      <vt:lpstr>Security</vt:lpstr>
      <vt:lpstr>Security: PIN-code</vt:lpstr>
      <vt:lpstr>Security: PIN-code</vt:lpstr>
      <vt:lpstr>Security: PIN-code</vt:lpstr>
      <vt:lpstr>Security: PIN-code</vt:lpstr>
      <vt:lpstr>Security: PIN-code</vt:lpstr>
      <vt:lpstr>Project Structuur</vt:lpstr>
      <vt:lpstr>Project Structuur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@ The Office</dc:title>
  <dc:creator>Jordy Rymenants</dc:creator>
  <cp:lastModifiedBy>Jordy Rymenants</cp:lastModifiedBy>
  <cp:revision>8</cp:revision>
  <dcterms:created xsi:type="dcterms:W3CDTF">2019-09-21T10:50:51Z</dcterms:created>
  <dcterms:modified xsi:type="dcterms:W3CDTF">2019-09-21T10:56:55Z</dcterms:modified>
</cp:coreProperties>
</file>