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1516 0 0,'153'66'-1496'0'0,"-8"6"1552"0"0,-7 0 64 0 0,-10 3 0 0 0,-8 3-120 0 0,-8 8-88 0 0,-14 5-28 0 0,-10 4 40 0 0,-16 7 44 0 0,-10 9 572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5243 0 512 0 0,'-11'20'200'0'0,"-1"0"-1"0"0,-1-1 1 0 0,-1 0-1 0 0,0-1 1 0 0,-20 17-1 0 0,-16 23 1163 0 0,-659 762 4142 0 0,196-286-3277 0 0,-630 508 0 0 0,66-162-1257 0 0,-88 92-2747 0 0,1062-876-569 0 0,-161 191-1 0 0,252-272 2009 0 0,-13 17-774 0 0,-22 35 0 0 0,42-59 801 0 0,0 0 1 0 0,1 0-1 0 0,0 1 0 0 0,0 0 1 0 0,1 0-1 0 0,0 0 1 0 0,0 0-1 0 0,1 0 0 0 0,1 1 1 0 0,-2 10-1 0 0,3-19 278 0 0,0 0-1 0 0,0 0 1 0 0,0 1-1 0 0,0-1 1 0 0,0 0-1 0 0,0 1 1 0 0,1-1 0 0 0,-1 0-1 0 0,0 0 1 0 0,1 1-1 0 0,-1-1 1 0 0,0 0-1 0 0,1 0 1 0 0,0 0 0 0 0,-1 0-1 0 0,1 0 1 0 0,0 1-1 0 0,-1-1 1 0 0,1 0-1 0 0,0-1 1 0 0,0 1-1 0 0,0 0 1 0 0,0 0 0 0 0,0 0-1 0 0,0 0 1 0 0,0-1-1 0 0,0 1 1 0 0,0 0-1 0 0,0-1 1 0 0,1 1-1 0 0,-1-1 1 0 0,0 1 0 0 0,0-1-1 0 0,0 0 1 0 0,1 0-1 0 0,-1 1 1 0 0,0-1-1 0 0,1 0 1 0 0,-1 0-1 0 0,0 0 1 0 0,0 0 0 0 0,1-1-1 0 0,1 1 1 0 0,21-6-42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2 640 0 0,'1'3'26585'0'0,"-6"4"-29177"0"0,0 4 3365 0 0,1 1 0 0 0,0-1 0 0 0,1 1 0 0 0,-4 20 0 0 0,-1 4-4 0 0,-81 258 2666 0 0,26-128-3404 0 0,-121 223-1 0 0,178-377-30 0 0,-139 232 0 0 0,78-146-235 0 0,42-55-2594 0 0,29-75-2318 0 0,1-14 3658 0 0,35-180-3173 0 0,-3 16 2254 0 0,-16 111 1600 0 0,51-208-275 0 0,-48 224 2384 0 0,57-131 0 0 0,-78 207-1126 0 0,39-75 1876 0 0,-39 76-1636 0 0,1-1 0 0 0,1 1 0 0 0,-1 1 0 0 0,1-1 0 0 0,0 0 0 0 0,0 1 0 0 0,1 0 0 0 0,-1 1 0 0 0,1-1 0 0 0,7-3 0 0 0,-12 7-234 0 0,1 1-1 0 0,0-1 0 0 0,0 1 0 0 0,0 0 0 0 0,0 0 1 0 0,0 0-1 0 0,0 0 0 0 0,0 0 0 0 0,0 0 0 0 0,0 0 1 0 0,0 0-1 0 0,0 1 0 0 0,0-1 0 0 0,0 1 0 0 0,0 0 0 0 0,0 0 1 0 0,0-1-1 0 0,0 1 0 0 0,-1 0 0 0 0,1 0 0 0 0,0 1 1 0 0,-1-1-1 0 0,1 0 0 0 0,-1 1 0 0 0,1-1 0 0 0,-1 0 1 0 0,0 1-1 0 0,1 0 0 0 0,1 3 0 0 0,4 3 549 0 0,-1 2 0 0 0,0-1-1 0 0,9 20 1 0 0,4 19-469 0 0,-2 1-1 0 0,-2 0 0 0 0,13 75 1 0 0,8 158-410 0 0,-32-245 209 0 0,24 364-59 0 0,-15-171 0 0 0,-13-229-7 0 0,1 6-41 0 0,0 0 1 0 0,-1 0 0 0 0,0 1-1 0 0,0-1 1 0 0,0 0 0 0 0,-1 1-1 0 0,0-1 1 0 0,-1 0 0 0 0,0 0-1 0 0,-2 8 1 0 0,3-15-117 0 0,0 1 1 0 0,0 0 0 0 0,0-1-1 0 0,0 1 1 0 0,0-1-1 0 0,0 1 1 0 0,-1-1-1 0 0,1 1 1 0 0,0-1-1 0 0,0 0 1 0 0,0 1-1 0 0,0-1 1 0 0,-1 0-1 0 0,1 0 1 0 0,0 0-1 0 0,0 0 1 0 0,0 0-1 0 0,0 0 1 0 0,-1 0-1 0 0,1-1 1 0 0,0 1-1 0 0,0 0 1 0 0,0-1-1 0 0,0 1 1 0 0,0-1-1 0 0,0 1 1 0 0,0-1-1 0 0,0 1 1 0 0,0-1 0 0 0,0 0-1 0 0,0 1 1 0 0,-2-2-1 0 0,-31-24-1390 0 0,-15-21 921 0 0,2-2 1 0 0,-60-82-1 0 0,-9-36 7679 0 0,92 124-4748 0 0,23 40-2296 0 0,-1 0 1 0 0,1 0-1 0 0,0 0 1 0 0,0 0-1 0 0,0 0 0 0 0,1 0 1 0 0,-1 0-1 0 0,1-1 0 0 0,-1 1 1 0 0,1 0-1 0 0,0 0 1 0 0,1-7-1 0 0,0 8-2 0 0,0 0 0 0 0,0 0 0 0 0,1 0 0 0 0,-1 0 0 0 0,1 0 0 0 0,-1 0 0 0 0,1 0 0 0 0,-1 0 0 0 0,1 0 0 0 0,0 1 0 0 0,0-1 0 0 0,0 1 0 0 0,4-3 0 0 0,34-17 0 0 0,-23 13 0 0 0,10-5 0 0 0,0 2 0 0 0,41-12 0 0 0,-8 4 0 0 0,-30 8-88 0 0,1 2 0 0 0,0 2 0 0 0,0 1 0 0 0,35-3-1 0 0,-1 8-4279 0 0,-2 6-5920 0 0,59 11-4860 0 0,-39-9 12648 0 0,-61-7 2502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0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32 4 0 0,'3'12'1142'0'0,"-1"1"0"0"0,0-1 0 0 0,-1 1 0 0 0,-1-1 0 0 0,0 1 0 0 0,0 0 0 0 0,-1-1-1 0 0,-1 1 1 0 0,0-1 0 0 0,-4 13 0 0 0,-4 32 2347 0 0,6-17-542 0 0,1 1-1 0 0,4 54 1 0 0,0-82-2449 0 0,0 0 0 0 0,1 1 0 0 0,1-1 0 0 0,0 0 0 0 0,1-1 0 0 0,0 1 0 0 0,1 0 0 0 0,0-1 1 0 0,1 0-1 0 0,0 0 0 0 0,9 11 0 0 0,-11-18-399 0 0,-1 0 0 0 0,1-1-1 0 0,0 1 1 0 0,1-1 0 0 0,-1 0 0 0 0,1 0 0 0 0,0-1 0 0 0,0 0 0 0 0,0 1-1 0 0,0-2 1 0 0,0 1 0 0 0,1 0 0 0 0,0-1 0 0 0,-1 0 0 0 0,1-1 0 0 0,0 1-1 0 0,9 0 1 0 0,-6-2-75 0 0,-1 0-1 0 0,1 0 0 0 0,0-1 0 0 0,-1 0 0 0 0,1-1 1 0 0,-1 0-1 0 0,0 0 0 0 0,0-1 0 0 0,0 0 1 0 0,0-1-1 0 0,9-4 0 0 0,0-2-38 0 0,-1-1 0 0 0,-1 0 0 0 0,0-1 0 0 0,0 0 0 0 0,-1-1-1 0 0,0-1 1 0 0,-2 0 0 0 0,1-1 0 0 0,-2-1 0 0 0,14-22 0 0 0,-18 25 15 0 0,-1-1 0 0 0,0 0 0 0 0,-1 0 0 0 0,-1-1 0 0 0,0 1 0 0 0,0-1 0 0 0,-2 0 0 0 0,0 0 0 0 0,-1 0 0 0 0,0 0 0 0 0,-1 0 0 0 0,-1 0 0 0 0,-4-28 0 0 0,2 32 0 0 0,0 1 0 0 0,0-1 0 0 0,-1 1 0 0 0,0 0 0 0 0,-1 0 0 0 0,0 0 0 0 0,0 1 0 0 0,-1 0 0 0 0,0 0 0 0 0,-1 0 0 0 0,0 1 0 0 0,-1 0 0 0 0,1 0 0 0 0,-1 1 0 0 0,-1 0 0 0 0,1 0 0 0 0,-1 1 0 0 0,-1 0 0 0 0,1 1 0 0 0,-11-5 0 0 0,4 4 30 0 0,0 0 0 0 0,-1 1 1 0 0,0 1-1 0 0,0 0 0 0 0,0 1 0 0 0,0 1 1 0 0,0 1-1 0 0,0 0 0 0 0,-1 1 0 0 0,1 1 1 0 0,0 1-1 0 0,-20 4 0 0 0,23-2-167 0 0,0-1 1 0 0,0 2-1 0 0,0 0 0 0 0,0 1 0 0 0,1 0 0 0 0,-17 11 1 0 0,21-11-432 0 0,0 1 0 0 0,0 0 0 0 0,0 1 0 0 0,1 0 1 0 0,0 0-1 0 0,1 0 0 0 0,-1 1 0 0 0,-9 17 0 0 0,14-21-112 0 0,0 1-1 0 0,1 0 0 0 0,0 1 0 0 0,0-1 0 0 0,0 0 0 0 0,0 1 1 0 0,1-1-1 0 0,0 1 0 0 0,1-1 0 0 0,0 1 0 0 0,0-1 0 0 0,0 1 0 0 0,0-1 1 0 0,1 1-1 0 0,0-1 0 0 0,1 1 0 0 0,0-1 0 0 0,-1 0 0 0 0,2 1 0 0 0,-1-1 1 0 0,1 0-1 0 0,0 0 0 0 0,7 9 0 0 0,-2-3-859 0 0,0 0 0 0 0,1-1-1 0 0,1 0 1 0 0,0 0 0 0 0,15 12-1 0 0,29 15 340 0 0,-28-26 2272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1 649 1844 0 0,'16'-12'-1664'0'0,"-2"0"9798"0"0,12-9 12875 0 0,-15 16-17981 0 0,2 1-4497 0 0,185-39 3692 0 0,-60 16-5918 0 0,-112 21 1947 0 0,38-10-4608 0 0,-24-3-2366 0 0,-39 19 8333 0 0,0-1 0 0 0,0 0 0 0 0,0 1 0 0 0,0-1 0 0 0,0 0 0 0 0,0 0 0 0 0,0 0 0 0 0,0 0 0 0 0,-1 0 0 0 0,1 0 0 0 0,0 0-1 0 0,-1 0 1 0 0,1 0 0 0 0,-1 0 0 0 0,1 0 0 0 0,-1 0 0 0 0,1 0 0 0 0,-1 0 0 0 0,0-1 0 0 0,0 1 0 0 0,0 0 0 0 0,1 0 0 0 0,-1 0-1 0 0,0-1 1 0 0,-1 0 0 0 0,1-1 190 0 0,-1 0-1 0 0,1 1 0 0 0,-1-1 1 0 0,0 1-1 0 0,0-1 1 0 0,-1 0-1 0 0,1 1 0 0 0,0 0 1 0 0,-1-1-1 0 0,-2-2 1 0 0,-8-11 1138 0 0</inkml:trace>
  <inkml:trace contextRef="#ctx0" brushRef="#br0" timeOffset="1">189 1 912 0 0,'-8'0'8027'0'0,"8"0"-7848"0"0,-4 15 5795 0 0,3 28 1222 0 0,2-33-5754 0 0,-1 21 1063 0 0,-1 139 4253 0 0,-5 229-6988 0 0,-1-262 94 0 0,1-17-5636 0 0,4-60-2161 0 0,1 0-4913 0 0,1-20 6993 0 0,0-39 6558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87 1280 0 0,'2'-25'-1619'0'0,"-6"-9"7136"0"0,4 32-4828 0 0,0 1 0 0 0,-1-1 0 0 0,1 0 0 0 0,-1 0 0 0 0,0 1 0 0 0,1-1 0 0 0,-1 0 0 0 0,0 1 0 0 0,0-1 0 0 0,0 0 0 0 0,0 1 0 0 0,0 0 0 0 0,-2-2 0 0 0,2 2-330 0 0,1 1 0 0 0,-1-1 0 0 0,0 1-1 0 0,0 0 1 0 0,0-1 0 0 0,0 1 0 0 0,1 0 0 0 0,-1 0-1 0 0,0 0 1 0 0,0 0 0 0 0,0 0 0 0 0,0 0 0 0 0,0 0-1 0 0,0 0 1 0 0,1 0 0 0 0,-1 0 0 0 0,0 0 0 0 0,0 0-1 0 0,0 1 1 0 0,0-1 0 0 0,0 0 0 0 0,1 1 0 0 0,-1-1 0 0 0,0 1-1 0 0,0-1 1 0 0,1 0 0 0 0,-1 1 0 0 0,0 0 0 0 0,0 0-1 0 0,-60 50 5609 0 0,36-25-5048 0 0,-31 41-1 0 0,-58 103-1547 0 0,67-90 629 0 0,2 1 0 0 0,5 3 0 0 0,3 1 0 0 0,3 1 0 0 0,-28 119 0 0 0,52-158 0 0 0,1 0 0 0 0,3 1 0 0 0,-1 66 0 0 0,7-95 0 0 0,1 0 0 0 0,1 0 0 0 0,0 0 0 0 0,2 0 0 0 0,0 0 0 0 0,1 0 0 0 0,1-1 0 0 0,0 0 0 0 0,2 0 0 0 0,0 0 0 0 0,14 22 0 0 0,-15-31 0 0 0,0 1 0 0 0,0-1 0 0 0,1 0 0 0 0,1-1 0 0 0,-1 0 0 0 0,2 0 0 0 0,-1-1 0 0 0,1 0 0 0 0,0 0 0 0 0,0-1 0 0 0,0-1 0 0 0,1 0 0 0 0,0 0 0 0 0,0-1 0 0 0,0 0 0 0 0,1-1 0 0 0,-1 0 0 0 0,1-1 0 0 0,0-1 0 0 0,0 0 0 0 0,0 0 0 0 0,-1-1 0 0 0,1 0 0 0 0,18-4 0 0 0,-6 0 0 0 0,1-1 0 0 0,-1-2 0 0 0,0 0 0 0 0,-1-2 0 0 0,0 0 0 0 0,0-2 0 0 0,-1 0 0 0 0,0-1 0 0 0,-1-2 0 0 0,33-26 0 0 0,-25 15 0 0 0,-2-1 0 0 0,0-1 0 0 0,-2-1 0 0 0,38-55 0 0 0,-53 67 0 0 0,0-1 0 0 0,0 0 0 0 0,-2 0 0 0 0,0-1 0 0 0,-1 1 0 0 0,-1-2 0 0 0,-1 1 0 0 0,0-1 0 0 0,-2 0 0 0 0,0 0 0 0 0,0-22 0 0 0,-3 34 0 0 0,0-1 0 0 0,0 1 0 0 0,-1-1 0 0 0,-1 1 0 0 0,1 0 0 0 0,-1-1 0 0 0,-1 1 0 0 0,1 0 0 0 0,-1 0 0 0 0,0 0 0 0 0,-1 0 0 0 0,1 1 0 0 0,-1 0 0 0 0,-1-1 0 0 0,1 1 0 0 0,-1 1 0 0 0,0-1 0 0 0,0 1 0 0 0,-1 0 0 0 0,0 0 0 0 0,0 0 0 0 0,0 1 0 0 0,0 0 0 0 0,-1 0 0 0 0,1 0 0 0 0,-13-4 0 0 0,4 3 0 0 0,0 0 0 0 0,-1 1 0 0 0,0 1 0 0 0,1 0 0 0 0,-1 1 0 0 0,0 1 0 0 0,0 0 0 0 0,0 1 0 0 0,-1 1 0 0 0,1 0 0 0 0,-24 6 0 0 0,3 2 0 0 0,0 2 0 0 0,0 1 0 0 0,2 2 0 0 0,-47 24 0 0 0,64-28 0 0 0,1 0 0 0 0,-1 2 0 0 0,2 0 0 0 0,0 0 0 0 0,1 2 0 0 0,0 0 0 0 0,1 0 0 0 0,0 2 0 0 0,-21 31 0 0 0,31-40 137 0 0,0 0 1 0 0,0 1-1 0 0,1 0 1 0 0,0-1-1 0 0,-4 17 1 0 0,6-17-518 0 0,0 0 0 0 0,0 1 0 0 0,1-1 0 0 0,0 0 0 0 0,0 1 0 0 0,2 9 0 0 0,-1-10-345 0 0,1 0 0 0 0,0 0-1 0 0,0 0 1 0 0,1-1 0 0 0,0 1-1 0 0,0-1 1 0 0,0 1 0 0 0,1-1-1 0 0,0 0 1 0 0,0 0-1 0 0,1-1 1 0 0,0 1 0 0 0,0-1-1 0 0,0 0 1 0 0,0 0 0 0 0,1-1-1 0 0,0 1 1 0 0,-1-1 0 0 0,2-1-1 0 0,-1 1 1 0 0,0-1 0 0 0,1 0-1 0 0,12 4 1 0 0,-3-3-858 0 0,0 0-1 0 0,0-1 1 0 0,0-1 0 0 0,1 0-1 0 0,-1-1 1 0 0,33-2 0 0 0,-25-2 1124 0 0,0-1-1 0 0,0-1 1 0 0,0-1 0 0 0,23-9 0 0 0,3-4 922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1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462 178 4 0 0,'55'-70'1171'0'0,"-23"20"5902"0"0,-17 29-625 0 0,2-7 4852 0 0,-119 274-5088 0 0,-76 124-5393 0 0,-22 49-1083 0 0,168-352 264 0 0,21-46 0 0 0,0 0 0 0 0,1 1 0 0 0,2 0 0 0 0,0 1 0 0 0,1 0 0 0 0,-5 32 0 0 0,12-55 0 0 0,0 1 0 0 0,-1 0 0 0 0,1 0 0 0 0,0 0 0 0 0,0 0 0 0 0,0 0 0 0 0,0 0 0 0 0,0 0 0 0 0,0 0 0 0 0,0 0 0 0 0,0 0 0 0 0,0 0 0 0 0,1-1 0 0 0,-1 1 0 0 0,0 0 0 0 0,1 0 0 0 0,-1 0 0 0 0,0 0 0 0 0,1 0 0 0 0,-1-1 0 0 0,1 1 0 0 0,-1 0 0 0 0,1 0 0 0 0,0-1 0 0 0,-1 1 0 0 0,2 0 0 0 0,-1 0 0 0 0,0-1 0 0 0,0 0 0 0 0,0 0 0 0 0,0 0 0 0 0,0 0 0 0 0,0 0 0 0 0,1-1 0 0 0,-1 1 0 0 0,0 0 0 0 0,0 0 0 0 0,0-1 0 0 0,0 1 0 0 0,0-1 0 0 0,0 1 0 0 0,0-1 0 0 0,0 1 0 0 0,0-1 0 0 0,0 0 0 0 0,43-37 0 0 0,-44 37 0 0 0,32-34-1015 0 0,-2-1 0 0 0,-2-2-1 0 0,38-66 1 0 0,55-134-2824 0 0,8-63 1308 0 0,45-94 5072 0 0,-155 353-1346 0 0,-16 32-521 0 0,1 0-1 0 0,1 0 1 0 0,0 1-1 0 0,0-1 1 0 0,1 1-1 0 0,9-12 1 0 0,-14 20-621 0 0,-1 1 0 0 0,0-1-1 0 0,1 1 1 0 0,-1-1 0 0 0,0 1 0 0 0,1-1 0 0 0,-1 1 0 0 0,1-1 0 0 0,-1 1-1 0 0,1 0 1 0 0,-1-1 0 0 0,1 1 0 0 0,0 0 0 0 0,-1-1 0 0 0,1 1-1 0 0,-1 0 1 0 0,1 0 0 0 0,0-1 0 0 0,-1 1 0 0 0,1 0 0 0 0,0 0 0 0 0,-1 0-1 0 0,1 0 1 0 0,-1 0 0 0 0,1 0 0 0 0,0 0 0 0 0,-1 0 0 0 0,1 0 0 0 0,0 0-1 0 0,-1 0 1 0 0,1 1 0 0 0,0-1 0 0 0,0 0 0 0 0,0 2-24 0 0,0-1-1 0 0,0 0 1 0 0,0 1 0 0 0,0-1-1 0 0,0 1 1 0 0,0-1 0 0 0,0 1 0 0 0,-1-1-1 0 0,1 1 1 0 0,0-1 0 0 0,-1 1-1 0 0,1 2 1 0 0,6 60-347 0 0,-7-59 446 0 0,4 467-128 0 0,5 79 0 0 0,-4-491-24 0 0,3 82-681 0 0,-8-141 438 0 0,0-1-1 0 0,1 1 0 0 0,-1-1 1 0 0,0 1-1 0 0,0-1 1 0 0,0 1-1 0 0,0-1 0 0 0,0 1 1 0 0,0-1-1 0 0,-1 1 1 0 0,1-1-1 0 0,0 0 0 0 0,0 1 1 0 0,0-1-1 0 0,0 1 0 0 0,-1-1 1 0 0,1 1-1 0 0,0-1 1 0 0,0 1-1 0 0,-1-1 0 0 0,1 0 1 0 0,0 1-1 0 0,-1-1 1 0 0,1 0-1 0 0,0 1 0 0 0,-1-1 1 0 0,1 0-1 0 0,0 1 1 0 0,-1-1-1 0 0,1 0 0 0 0,-1 1 1 0 0,-15-7-4829 0 0,-23-31 829 0 0,27 25 3052 0 0,-98-93-2077 0 0,6-5 3567 0 0,4-5 4267 0 0,5-2 4968 0 0,92 113-8893 0 0,0 0 0 0 0,0 0 0 0 0,0-1 1 0 0,0 1-1 0 0,1-1 0 0 0,0 0 1 0 0,0 1-1 0 0,0-1 0 0 0,1 0 1 0 0,-1 0-1 0 0,0-6 0 0 0,2 9-569 0 0,0 0-1 0 0,0 0 1 0 0,0 0 0 0 0,1 0-1 0 0,-1 0 1 0 0,0 0-1 0 0,1 0 1 0 0,-1 0 0 0 0,1 0-1 0 0,0 0 1 0 0,0 0-1 0 0,0 0 1 0 0,0 0 0 0 0,0 0-1 0 0,0 1 1 0 0,0-1-1 0 0,1 0 1 0 0,-1 1 0 0 0,0-1-1 0 0,1 1 1 0 0,0-1-1 0 0,-1 1 1 0 0,1 0-1 0 0,0 0 1 0 0,-1 0 0 0 0,1 0-1 0 0,0 0 1 0 0,0 0-1 0 0,3-1 1 0 0,29-10 37 0 0,1 1-1 0 0,0 1 1 0 0,1 2-1 0 0,59-5 1 0 0,27 7-2382 0 0,-1 9-7007 0 0,21 16-9397 0 0,-88-9 16222 0 0,-35-7 3910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1212 0 0,'32'9'-1544'0'0,"-29"-7"2804"0"0,0-1 1 0 0,0 1-1 0 0,0 0 1 0 0,-1 0 0 0 0,1 0 0 0 0,0 0-1 0 0,-1 1 1 0 0,1-1 0 0 0,3 5-1 0 0,-4-3 725 0 0,1 0 0 0 0,-1 0 0 0 0,0 0 0 0 0,0 0 0 0 0,-1 1 0 0 0,1-1 0 0 0,0 5 0 0 0,3 22 2289 0 0,-3-9-4083 0 0,8 144-47 0 0,-10-163-301 0 0,4 166 1611 0 0,5-83-3675 0 0,-2-45-2727 0 0,2-1-3738 0 0,-8-36 6666 0 0,4 10-5724 0 0,-5-14 7539 0 0,0 0 1 0 0,0 0-1 0 0,1 1 0 0 0,-1-1 0 0 0,0 0 0 0 0,0 0 1 0 0,2 2-1435 0 0,-2-2 1434 0 0,1 0 1 0 0,-1 0-1 0 0,0 1 0 0 0,0-1 0 0 0,1 0 0 0 0,-1 0 1 0 0,0 0-1 0 0,1 0 0 0 0,-1 0 0 0 0,0 0 0 0 0,0 0 1 0 0,1 0-1 0 0,-1 0 0 0 0,0 0 0 0 0,1 0 0 0 0,-1 0 1 0 0,0 0-1 0 0,1 0 0 0 0,-1-1 0 0 0,0 1 1 0 0,0 0-1 0 0,1 0 0 0 0,-1 0 0 0 0,1-1 0 0 0,5-2-36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1240 0 0,'6'-3'1126'0'0,"21"-6"18779"0"0,18 0-11267 0 0,-1-2-6295 0 0,58-10-2832 0 0,155-26 57 0 0,-150 20-8388 0 0,-91 22 6324 0 0,8-9-5799 0 0,-24 13 8022 0 0,1 0 0 0 0,0 1-1 0 0,-1-1 1 0 0,1 1-1 0 0,0-1 1 0 0,-1 0 0 0 0,1 0-1 0 0,-1 1 1 0 0,1-1 0 0 0,-1 0-1 0 0,1 0 1 0 0,-1 0-1 0 0,0 0 1 0 0,1 1 0 0 0,-1-1-1 0 0,0 0 1 0 0,0 0 0 0 0,1 0-1 0 0,-1 0 1 0 0,0 0 0 0 0,0 0-1 0 0,0 0 1 0 0,0 0-1 0 0,0 0 1 0 0,0 0 0 0 0,-1 0-1 0 0,1 1 1 0 0,0-1 0 0 0,0 0-1 0 0,-1 0 1 0 0,1 0-1 0 0,-1 0 1 0 0,1 0 0 0 0,0 1-1 0 0,-1-1 1 0 0,0 0 0 0 0,1 0-1 0 0,-1 1 1 0 0,1-1 0 0 0,-1 0-1 0 0,0 1 1 0 0,1-1-1 0 0,-1 0 1 0 0,-1 0 0 0 0,-11-9 129 0 0,-5-2 1021 0 0</inkml:trace>
  <inkml:trace contextRef="#ctx0" brushRef="#br0" timeOffset="1">195 39 216 0 0,'-15'-11'131'0'0,"-15"-11"459"0"0,-2 17 16542 0 0,32 5-16803 0 0,-5 17 4747 0 0,4 22-1264 0 0,1-33-2574 0 0,11 178 2905 0 0,31 91-4117 0 0,-8-59 44 0 0,-30-183-314 0 0,2 0 1 0 0,15 49-1 0 0,-17-70-2820 0 0,1 0 0 0 0,12 21-1 0 0,-16-31 2284 0 0,0 0 0 0 0,1 0-1 0 0,-1 0 1 0 0,0-1 0 0 0,1 1-1 0 0,-1 0 1 0 0,1-1-1 0 0,0 1 1 0 0,0-1 0 0 0,-1 1-1 0 0,1-1 1 0 0,0 0 0 0 0,0 0-1 0 0,0 0 1 0 0,0 0-1 0 0,0 0 1 0 0,1 0 0 0 0,-1-1-1 0 0,3 2 1 0 0,17-4-5357 0 0,2-10 5211 0 0,-5 1 784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15 16 0 0,'19'-15'29092'0'0,"-23"24"-25861"0"0,-10 28-3100 0 0,0-1-1 0 0,-10 53 1 0 0,13-46-99 0 0,-13 62-32 0 0,4 0 0 0 0,5 2 0 0 0,-3 131 0 0 0,18-205 0 0 0,1 1 0 0 0,1-1 0 0 0,7 34 0 0 0,-6-52 0 0 0,0-1 0 0 0,1 0 0 0 0,0 0 0 0 0,1 0 0 0 0,1 0 0 0 0,0-1 0 0 0,1 0 0 0 0,0 0 0 0 0,13 16 0 0 0,-18-27-37 0 0,0 1 0 0 0,1-1 0 0 0,-1 1 0 0 0,1-1 0 0 0,-1 0 0 0 0,1 0 0 0 0,0 0 0 0 0,0 0 0 0 0,-1 0 0 0 0,1-1 0 0 0,1 0 0 0 0,-1 1-1 0 0,3 0 1 0 0,-3-2-409 0 0,0 1 0 0 0,0-1-1 0 0,0 0 1 0 0,1 0 0 0 0,-1-1-1 0 0,0 1 1 0 0,0 0 0 0 0,0-1-1 0 0,0 0 1 0 0,0 0-1 0 0,0 0 1 0 0,0 0 0 0 0,-1 0-1 0 0,1 0 1 0 0,0-1 0 0 0,0 0-1 0 0,-1 1 1 0 0,4-4-1 0 0,2-1-1220 0 0,-1-1 0 0 0,-1 0 0 0 0,1 0 0 0 0,-1 0 0 0 0,9-15 0 0 0,6-17-1557 0 0,-12 17 1450 0 0,-2-1 0 0 0,0 0 0 0 0,-1 0 0 0 0,5-39 0 0 0,-4-97 202 0 0,-7 100 1881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330 340 1540 0 0,'-8'-34'-1467'0'0,"-17"-72"5812"0"0,22 91-1166 0 0,1-1 1 0 0,1 1 0 0 0,0-1-1 0 0,3-27 1 0 0,-2 41-2654 0 0,0-1 0 0 0,1 1 0 0 0,0 0 0 0 0,0-1 0 0 0,-1 1 0 0 0,2 0 1 0 0,-1-1-1 0 0,0 1 0 0 0,0 0 0 0 0,1 0 0 0 0,-1 0 0 0 0,1 0 0 0 0,-1 0 0 0 0,5-3 0 0 0,-2 2-2 0 0,1-1 1 0 0,0 1-1 0 0,0 0 0 0 0,0 0 0 0 0,0 1 0 0 0,7-3 0 0 0,8-1-223 0 0,0 0-1 0 0,35-4 1 0 0,-45 8-316 0 0,40-4 15 0 0,-1 2 0 0 0,0 2 0 0 0,1 2 0 0 0,-1 3 0 0 0,1 1 0 0 0,-1 3 0 0 0,-1 2 0 0 0,1 2 0 0 0,81 30 0 0 0,-113-34 0 0 0,-1 0 0 0 0,0 0 0 0 0,0 2 0 0 0,-1 0 0 0 0,0 1 0 0 0,0 0 0 0 0,-1 1 0 0 0,15 16 0 0 0,-24-22 0 0 0,0 1 0 0 0,0 0 0 0 0,-1 0 0 0 0,0 0 0 0 0,0 0 0 0 0,0 0 0 0 0,-1 1 0 0 0,0 0 0 0 0,0 0 0 0 0,-1 0 0 0 0,1 0 0 0 0,-2 0 0 0 0,1 0 0 0 0,-1 1 0 0 0,0-1 0 0 0,0 0 0 0 0,-1 1 0 0 0,0-1 0 0 0,-1 1 0 0 0,1-1 0 0 0,-1 0 0 0 0,-3 9 0 0 0,0-3 0 0 0,-1 0 0 0 0,-1 0 0 0 0,0 0 0 0 0,0-1 0 0 0,-1 0 0 0 0,-1 0 0 0 0,0-1 0 0 0,-1 0 0 0 0,0-1 0 0 0,-14 13 0 0 0,-14 10 0 0 0,-62 43 0 0 0,89-70 0 0 0,-56 39 0 0 0,-3-3 0 0 0,-1-3 0 0 0,-2-4 0 0 0,-1-2 0 0 0,-2-4 0 0 0,-110 28 0 0 0,175-54 0 0 0,-1-1 0 0 0,1 0 0 0 0,0 0 0 0 0,-1-1 0 0 0,1 0 0 0 0,0-1 0 0 0,-16-2 0 0 0,29-1 0 0 0,1 0 0 0 0,0 1 0 0 0,1-1 0 0 0,-1 1 0 0 0,0 0 0 0 0,10-3 0 0 0,23-5 0 0 0,0 3 0 0 0,0 1 0 0 0,57-3 0 0 0,115 10 0 0 0,-209-1 0 0 0,69 3 0 0 0,0 3 0 0 0,83 18 0 0 0,-106-14 0 0 0,-1 3 0 0 0,-1 1 0 0 0,0 2 0 0 0,50 27 0 0 0,-75-33 0 0 0,0 1 0 0 0,-1 1 0 0 0,-1 1 0 0 0,0 0 0 0 0,0 1 0 0 0,-2 1 0 0 0,0 0 0 0 0,15 21 0 0 0,-23-27 0 0 0,-1 0 0 0 0,0 0 0 0 0,0 1 0 0 0,-1 0 0 0 0,-1 0 0 0 0,1 0 0 0 0,-2 1 0 0 0,1-1 0 0 0,-2 1 0 0 0,1 0 0 0 0,-1 0 0 0 0,-1 0 0 0 0,0 0 0 0 0,-1 0 0 0 0,0 0 0 0 0,0 0 0 0 0,-4 16 0 0 0,1-11 0 0 0,-2-1 0 0 0,1 0 0 0 0,-2 0 0 0 0,0 0 0 0 0,-1-1 0 0 0,0 0 0 0 0,-1 0 0 0 0,-12 15 0 0 0,5-11 0 0 0,0 0 0 0 0,-2 0 0 0 0,0-2 0 0 0,-35 27 0 0 0,4-11 0 0 0,-1-3 0 0 0,-1-2 0 0 0,-95 37 0 0 0,88-43 0 0 0,-1-2 0 0 0,-2-2 0 0 0,1-4 0 0 0,-68 8 0 0 0,83-17 0 0 0,-1-1 0 0 0,0-3 0 0 0,0-1 0 0 0,0-2 0 0 0,1-3 0 0 0,-58-13 0 0 0,79 13 157 0 0,0-2 1 0 0,1 0-1 0 0,0-1 1 0 0,0-1-1 0 0,1-1 1 0 0,-25-18-1 0 0,35 21-618 0 0,0-1 0 0 0,1 0 0 0 0,0 0-1 0 0,0-1 1 0 0,1-1 0 0 0,-11-16 0 0 0,14 18-1285 0 0,1 0 0 0 0,0-1 0 0 0,1 0 1 0 0,0 1-1 0 0,-4-15 0 0 0,-6-42-14135 0 0,9 22 11927 0 0,5 24 3643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4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1 1480 0 0,'-4'48'14250'0'0,"-6"0"-5055"0"0,2-24-5481 0 0,-21 46 0 0 0,0-14-3509 0 0,-43 60 0 0 0,21-46-205 0 0,-4-2 0 0 0,-2-3 0 0 0,-118 104 0 0 0,123-125-83 0 0,-2-3-1 0 0,-1-2 1 0 0,-113 58 0 0 0,124-79-4187 0 0,43-17 3951 0 0,0-1 1 0 0,0 1 0 0 0,-1 0-1 0 0,1-1 1 0 0,0 0-1 0 0,0 1 1 0 0,-1-1 0 0 0,1 0-1 0 0,0 0 1 0 0,-1 0-1 0 0,1 1 1 0 0,-1-2 0 0 0,1 1-1 0 0,0 0 1 0 0,-1 0-1 0 0,1 0 1 0 0,0-1 0 0 0,-1 1-1 0 0,1 0 1 0 0,0-1-1 0 0,0 1 1 0 0,-1-1 0 0 0,1 0-1 0 0,0 1 1 0 0,0-1-1 0 0,0 0 1 0 0,0 0 0 0 0,0 0-1 0 0,-2-1 1 0 0,3 1-30 0 0,0-1 0 0 0,0 0 0 0 0,-1 1 0 0 0,1-1 0 0 0,0 1 0 0 0,1-1 0 0 0,-1 1 0 0 0,0-1 0 0 0,0 1 0 0 0,1-1 0 0 0,-1 1 0 0 0,0-1 0 0 0,1 1 1 0 0,0-1-1 0 0,-1 1 0 0 0,1-1 0 0 0,0 1 0 0 0,0 0 0 0 0,1-2 0 0 0,22-28-2303 0 0,-18 24 1728 0 0,24-27-638 0 0,1 2 1 0 0,1 1 0 0 0,52-37 0 0 0,116-68 1111 0 0,-198 134 476 0 0,111-66 648 0 0,-94 58 367 0 0,1 0-1 0 0,0 2 0 0 0,0 1 1 0 0,23-6-1 0 0,-41 12-725 0 0,0 1 0 0 0,0 0-1 0 0,0 0 1 0 0,0 0 0 0 0,0-1 0 0 0,0 2-1 0 0,0-1 1 0 0,0 0 0 0 0,0 0 0 0 0,0 1-1 0 0,0-1 1 0 0,-1 1 0 0 0,1-1 0 0 0,0 1-1 0 0,0 0 1 0 0,0 0 0 0 0,0 0 0 0 0,-1 0-1 0 0,1 0 1 0 0,-1 0 0 0 0,1 0 0 0 0,-1 1-1 0 0,1-1 1 0 0,-1 0 0 0 0,1 1 0 0 0,-1 0-1 0 0,0-1 1 0 0,0 1 0 0 0,0 0 0 0 0,0-1 0 0 0,0 1-1 0 0,0 0 1 0 0,-1 0 0 0 0,1 0 0 0 0,0 0-1 0 0,-1-1 1 0 0,1 5 0 0 0,2 9 1067 0 0,-1-1 1 0 0,-1 1-1 0 0,0-1 1 0 0,-1 17 0 0 0,0-19-765 0 0,-2 44 2058 0 0,-8 56-1 0 0,-36 140-2096 0 0,-78 288-580 0 0,86-332 1 0 0,22-107-32 0 0,7-32-2879 0 0,8-23-6609 0 0,4-90-9197 0 0,1 22 17589 0 0,-2-1 1099 0 0,-2-3 1531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21 748 0 0,'1'-2'42'0'0,"0"1"0"0"0,0 0 0 0 0,0-1 0 0 0,0 1 0 0 0,0 0 0 0 0,0 0 0 0 0,0 0 0 0 0,1-1 0 0 0,-1 1 0 0 0,0 0 0 0 0,0 1 0 0 0,1-1 0 0 0,-1 0 0 0 0,1 0 0 0 0,-1 1 0 0 0,1-1 0 0 0,-1 1 0 0 0,1-1 0 0 0,-1 1 0 0 0,1-1 0 0 0,0 1 0 0 0,-1 0 0 0 0,1 0 0 0 0,-1 0-1 0 0,1 0 1 0 0,0 0 0 0 0,-1 0 0 0 0,1 0 0 0 0,-1 1 0 0 0,1-1 0 0 0,-1 1 0 0 0,1-1 0 0 0,-1 1 0 0 0,1-1 0 0 0,-1 1 0 0 0,1 0 0 0 0,-1 0 0 0 0,1 0 0 0 0,-1 0 0 0 0,0 0 0 0 0,0 0 0 0 0,0 0 0 0 0,1 0 0 0 0,-1 0 0 0 0,0 0 0 0 0,0 1 0 0 0,-1-1 0 0 0,3 3 0 0 0,63 88 5311 0 0,21 60-3987 0 0,-48-82-997 0 0,37 64-26 0 0,474 779 2003 0 0,-354-644-1513 0 0,367 390 0 0 0,312 162-3309 0 0,-384-402-4108 0 0,-40-27 1517 0 0,-388-335 5466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4 0 0,'0'4'15435'0'0,"0"15"-12844"0"0,0 140 5089 0 0,-2-1-3633 0 0,-21 314-1041 0 0,12-342-2986 0 0,-5 54-775 0 0,4-63-2485 0 0,8-46-1396 0 0,4-56-544 0 0,6-67-12090 0 0,-5-31 15863 0 0,-1 43 2516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1784 0 0,'2'-42'-1526'0'0,"1"-10"4391"0"0,-2 46-1064 0 0,0 0-1 0 0,0 1 1 0 0,1-1 0 0 0,-1 1 0 0 0,1-1-1 0 0,4-7 1 0 0,-4 10-1193 0 0,1 0 0 0 0,-1 0 0 0 0,1 0 0 0 0,0 1 0 0 0,-1-1 0 0 0,1 1 0 0 0,0-1-1 0 0,1 1 1 0 0,-1 0 0 0 0,0 1 0 0 0,1-1 0 0 0,-1 0 0 0 0,6-1 0 0 0,51-13 2595 0 0,-54 15-2818 0 0,186-37 4154 0 0,5 7-3757 0 0,-108 21-910 0 0,0 4-1 0 0,127 8 1 0 0,-195-1 128 0 0,0 1 0 0 0,0 1 0 0 0,-1 2 0 0 0,1-1 0 0 0,-1 2 0 0 0,-1 1 0 0 0,1 1 0 0 0,25 13 0 0 0,-36-15 0 0 0,0-1 0 0 0,0 2 0 0 0,-1-1 0 0 0,0 1 0 0 0,0 0 0 0 0,0 1 0 0 0,-1 0 0 0 0,0 0 0 0 0,-1 0 0 0 0,0 1 0 0 0,0 0 0 0 0,-1 0 0 0 0,0 1 0 0 0,0 0 0 0 0,-1 0 0 0 0,0 0 0 0 0,-1 0 0 0 0,2 13 0 0 0,0 9 0 0 0,-2 1 0 0 0,-1 0 0 0 0,-1 0 0 0 0,-2 0 0 0 0,-2 0 0 0 0,-8 46 0 0 0,-59 192 0 0 0,67-264 0 0 0,-71 217 0 0 0,-31 114 0 0 0,98-312-677 0 0,-13 65 1812 0 0,16-60-3510 0 0,3 0-3406 0 0,-2-54-7486 0 0,-7-14 6824 0 0,3 12 3310 0 0,-24-63 1038 0 0,21 54 2472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86 438 252 0 0,'-5'-7'314'0'0,"0"0"0"0"0,-1 1 0 0 0,0 0 0 0 0,-1 0 0 0 0,-7-5 0 0 0,-4-4 4890 0 0,-3-7 10621 0 0,20 21-15096 0 0,1 0 0 0 0,-1 0-1 0 0,1 0 1 0 0,0 0 0 0 0,-1 0-1 0 0,1 0 1 0 0,0 0 0 0 0,0-1 0 0 0,5-3 2738 0 0,9 2-3895 0 0,318-26 428 0 0,-286 28 152 0 0,42-3-5072 0 0,-34-8-6584 0 0,-53 11 11189 0 0,0 1 0 0 0,0 0 0 0 0,-1 0 0 0 0,1-1 0 0 0,0 1 0 0 0,0 0 0 0 0,-1-1 0 0 0,1 1 0 0 0,0-1 0 0 0,-1 1 0 0 0,1-1 0 0 0,0 1 0 0 0,-1-1 0 0 0,1 1 0 0 0,-1-1 0 0 0,1 0 0 0 0,-1 1 0 0 0,1-1 0 0 0,-1 0 0 0 0,0 1 0 0 0,1-1 0 0 0,-1 0 0 0 0,0 0 0 0 0,1 1 0 0 0,-1-1 0 0 0,0 0 0 0 0,0 0 0 0 0,0 0 0 0 0,0 1 0 0 0,1-1 0 0 0,-1 0 0 0 0,-1 0 0 0 0,1 0 0 0 0,0 0 0 0 0,0 1 0 0 0,0-1 0 0 0,0 0 0 0 0,0 0 0 0 0,-1 0 0 0 0,1 1 0 0 0,0-1 0 0 0,-1 0 0 0 0,0-1 0 0 0,-23-29-2171 0 0,14 20 3005 0 0</inkml:trace>
  <inkml:trace contextRef="#ctx0" brushRef="#br0" timeOffset="1">368 14 4 0 0,'-2'-1'290'0'0,"1"-1"-1"0"0,-1 1 1 0 0,0 0-1 0 0,0-1 1 0 0,1 1-1 0 0,-1 0 1 0 0,0 0-1 0 0,0 0 1 0 0,0 0-1 0 0,-3 0 1 0 0,4 1 255 0 0,0-1 1 0 0,0 1-1 0 0,1 0 1 0 0,-1 0 0 0 0,0 0-1 0 0,0 0 1 0 0,0 1-1 0 0,1-1 1 0 0,-1 0-1 0 0,0 0 1 0 0,0 0-1 0 0,1 1 1 0 0,-1-1 0 0 0,0 0-1 0 0,0 1 1 0 0,1-1-1 0 0,-1 0 1 0 0,0 1-1 0 0,1-1 1 0 0,-2 2-1 0 0,-10 20 11962 0 0,6-1-11840 0 0,-21 96 4744 0 0,-7 38-5878 0 0,-13 66 511 0 0,21-130-2596 0 0,9-30-6292 0 0,8-20-442 0 0,6-27 5442 0 0,-9 26-3834 0 0,5-20 7158 0 0,4-11 701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45 512 0 0,'-22'28'10302'0'0,"-4"25"-6304"0"0,10-16-2193 0 0,-60 84 4217 0 0,79-162-4688 0 0,4 25-1314 0 0,1 1 1 0 0,0 0-1 0 0,2 0 0 0 0,-1 1 0 0 0,2 0 1 0 0,0 0-1 0 0,0 1 0 0 0,1 1 1 0 0,1 0-1 0 0,0 0 0 0 0,1 2 1 0 0,0-1-1 0 0,0 2 0 0 0,1 0 1 0 0,0 1-1 0 0,1 0 0 0 0,0 1 1 0 0,0 1-1 0 0,1 1 0 0 0,-1 0 1 0 0,1 1-1 0 0,29-3 0 0 0,-43 6 138 0 0,1 1 0 0 0,-1 0 0 0 0,1 0 0 0 0,0 0 0 0 0,-1 0 0 0 0,1 1 0 0 0,-1-1 0 0 0,1 1 0 0 0,-1 0 0 0 0,1 0 0 0 0,-1 0 0 0 0,1 0 0 0 0,-1 1 0 0 0,0 0 0 0 0,0-1-1 0 0,0 1 1 0 0,0 0 0 0 0,0 0 0 0 0,0 1 0 0 0,0-1 0 0 0,-1 1 0 0 0,1-1 0 0 0,-1 1 0 0 0,3 4 0 0 0,-3-3 41 0 0,0 0 0 0 0,-1-1 0 0 0,1 1-1 0 0,-1 0 1 0 0,0 0 0 0 0,0 0 0 0 0,-1 0 0 0 0,1 0-1 0 0,-1 0 1 0 0,0 1 0 0 0,0-1 0 0 0,0 0 0 0 0,-1 0-1 0 0,1 0 1 0 0,-1 0 0 0 0,0 0 0 0 0,0 0 0 0 0,0 0 0 0 0,-1-1-1 0 0,0 1 1 0 0,-1 4 0 0 0,-5 5-199 0 0,-1 1 0 0 0,0-1 0 0 0,0 0 0 0 0,-2-1 0 0 0,1 0 0 0 0,-1-1 0 0 0,-1 0 0 0 0,0-1 0 0 0,-1 0 0 0 0,0-1 0 0 0,-20 11 0 0 0,12-9 0 0 0,-1 0 0 0 0,0-2 0 0 0,0-1 0 0 0,-1 0 0 0 0,-1-2 0 0 0,-44 7 0 0 0,47-11-62 0 0,0-1 1 0 0,0 0-1 0 0,0-2 0 0 0,0-1 1 0 0,-41-8-1 0 0,44 2-3195 0 0,9 2-3752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6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87 4 0 0,'-3'3'238'0'0,"-1"0"0"0"0,0 0-1 0 0,1 0 1 0 0,-1 0 0 0 0,0-1 0 0 0,-35 31 27348 0 0,52-31-24235 0 0,14 1-2956 0 0,79-4-395 0 0,13-1 0 0 0,137 17 0 0 0,-209-10 0 0 0,0 3 0 0 0,86 27 0 0 0,-131-34-3 0 0,-1-1 0 0 0,1 0 0 0 0,0 1 0 0 0,-1-1 0 0 0,1 0-1 0 0,0 0 1 0 0,-1 0 0 0 0,1 0 0 0 0,0 0 0 0 0,-1 0 0 0 0,1 0 0 0 0,-1 0 0 0 0,1-1 0 0 0,0 1 0 0 0,-1-1 0 0 0,1 1-1 0 0,-1-1 1 0 0,1 0 0 0 0,-1 0 0 0 0,1 1 0 0 0,-1-1 0 0 0,3-2 0 0 0,22-28-6692 0 0,-15 17-1114 0 0,28-32-5577 0 0,0-3 9225 0 0,-21 28 3985 0 0,9-13 1403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14 776 0 0,'-38'26'21268'0'0,"43"-26"-17253"0"0,11 2-2140 0 0,-8-1-809 0 0,210-9 3415 0 0,-1-13-9619 0 0,-177 11-4617 0 0,-28 7 2554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8 0 0,'-56'40'26358'0'0,"91"-25"-22899"0"0,10-3-1933 0 0,72 12 1 0 0,-5-3-1642 0 0,-13-3 115 0 0,-91-17 3451 0 0,-1-1-3832 0 0,6 0-6461 0 0,20-15-22246 0 0,-26 8 29352 0 0,-1-1-427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450 114 1896 0 0,'-21'-37'-794'0'0,"-15"-15"9115"0"0,35 50-7901 0 0,0 0 1 0 0,-1 1-1 0 0,1-1 1 0 0,0 0-1 0 0,-1 1 1 0 0,1-1-1 0 0,-1 1 1 0 0,0 0-1 0 0,1-1 1 0 0,-1 1-1 0 0,0 0 1 0 0,0 0-1 0 0,0 0 1 0 0,1 0 0 0 0,-1 1-1 0 0,0-1 1 0 0,0 0-1 0 0,0 1 1 0 0,-1 0-1 0 0,-2-1 1 0 0,2 1-61 0 0,0 1 1 0 0,1-1-1 0 0,-1 1 1 0 0,0 0-1 0 0,1 0 1 0 0,-1 0 0 0 0,1 0-1 0 0,-1 0 1 0 0,1 0-1 0 0,0 1 1 0 0,0-1-1 0 0,-1 1 1 0 0,1 0-1 0 0,-2 2 1 0 0,-6 7 376 0 0,-1 1-1 0 0,2 0 1 0 0,0 1 0 0 0,-11 20-1 0 0,19-31-721 0 0,-38 67 1540 0 0,4 3 0 0 0,-29 81 0 0 0,33-62-1186 0 0,-27 131 0 0 0,48-174-369 0 0,3 1 0 0 0,1 0 0 0 0,3 0 0 0 0,2 0 0 0 0,2 1 0 0 0,2-1 0 0 0,11 57 0 0 0,-8-79 0 0 0,1 0 0 0 0,2-1 0 0 0,0 0 0 0 0,2-1 0 0 0,0 0 0 0 0,17 25 0 0 0,-17-32 0 0 0,2 0 0 0 0,0-1 0 0 0,1-1 0 0 0,1 0 0 0 0,0-1 0 0 0,1-1 0 0 0,1 0 0 0 0,27 17 0 0 0,-23-19 0 0 0,-1 0 0 0 0,2-2 0 0 0,-1 0 0 0 0,1-1 0 0 0,1-2 0 0 0,0 0 0 0 0,0-1 0 0 0,0-2 0 0 0,43 4 0 0 0,-45-7 0 0 0,-1-2 0 0 0,1 0 0 0 0,-1-2 0 0 0,0 0 0 0 0,0-1 0 0 0,0-1 0 0 0,0 0 0 0 0,-1-2 0 0 0,0 0 0 0 0,0-2 0 0 0,29-17 0 0 0,-27 13 0 0 0,-1-1 0 0 0,0-1 0 0 0,-1-1 0 0 0,-1-1 0 0 0,-1 0 0 0 0,0-1 0 0 0,-1-1 0 0 0,-1-1 0 0 0,-1 0 0 0 0,16-30 0 0 0,-23 36 0 0 0,0-1 0 0 0,-1 0 0 0 0,0-1 0 0 0,-1 1 0 0 0,-1-1 0 0 0,-1 0 0 0 0,0 0 0 0 0,-1 0 0 0 0,-1 0 0 0 0,0 0 0 0 0,-1-1 0 0 0,-1 1 0 0 0,0 0 0 0 0,-1 0 0 0 0,-1 0 0 0 0,-8-26 0 0 0,7 30 0 0 0,-1 0 0 0 0,0 0 0 0 0,-1 0 0 0 0,0 1 0 0 0,-1 0 0 0 0,0 0 0 0 0,-1 1 0 0 0,0 0 0 0 0,-1 0 0 0 0,0 0 0 0 0,0 1 0 0 0,-15-10 0 0 0,15 13 0 0 0,0 0 0 0 0,0 1 0 0 0,-1 0 0 0 0,0 1 0 0 0,0 0 0 0 0,0 1 0 0 0,0-1 0 0 0,-1 2 0 0 0,1 0 0 0 0,-1 0 0 0 0,0 1 0 0 0,1 0 0 0 0,-1 1 0 0 0,0 0 0 0 0,-15 2 0 0 0,0 3 12 0 0,-1 0 0 0 0,1 2-1 0 0,1 1 1 0 0,0 1 0 0 0,0 1 0 0 0,0 1-1 0 0,2 1 1 0 0,-26 17 0 0 0,19-9-231 0 0,1 2 0 0 0,2 1 1 0 0,0 0-1 0 0,1 2 0 0 0,-35 45 0 0 0,56-64-461 0 0,1 1-1 0 0,0 0 0 0 0,0 0 0 0 0,0 0 1 0 0,-4 14-1 0 0,6-14-264 0 0,0-1 1 0 0,0 0-1 0 0,1 1 1 0 0,0 0-1 0 0,1-1 0 0 0,-1 1 1 0 0,2 8-1 0 0,-1-11 371 0 0,0-1 0 0 0,1 1 1 0 0,0 0-1 0 0,0-1 0 0 0,0 1 0 0 0,0-1 0 0 0,0 1 0 0 0,1-1 0 0 0,-1 0 0 0 0,1 1 0 0 0,0-1 0 0 0,0 0 0 0 0,0 0 0 0 0,1 0 0 0 0,-1-1 0 0 0,1 1 0 0 0,-1-1 1 0 0,1 1-1 0 0,0-1 0 0 0,0 0 0 0 0,0 0 0 0 0,0 0 0 0 0,0 0 0 0 0,1 0 0 0 0,-1-1 0 0 0,1 0 0 0 0,-1 1 0 0 0,1-1 0 0 0,-1-1 0 0 0,1 1 0 0 0,5 0 0 0 0,35-1-827 0 0,-21-3 1261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5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691 109 1744 0 0,'4'-5'-131'0'0,"42"-56"-618"0"0,-32 40 4153 0 0,-2 0 3830 0 0,-21 37 3027 0 0,-2 3-4788 0 0,-43 79-1048 0 0,-182 394-3216 0 0,-83 166-1316 0 0,184-364 107 0 0,132-284-1797 0 0,5-9 364 0 0,10-14-557 0 0,15-29-50 0 0,25-64-477 0 0,69-210 1 0 0,4-123 1488 0 0,-40 127 2333 0 0,-70 259-610 0 0,-5 14 1571 0 0,24-56 0 0 0,-34 95-2217 0 0,0 0 0 0 0,0 0-1 0 0,0-1 1 0 0,0 1 0 0 0,0 0-1 0 0,0 0 1 0 0,0 0-1 0 0,1-1 1 0 0,-1 1 0 0 0,0 0-1 0 0,0 0 1 0 0,0 0 0 0 0,0 0-1 0 0,1 0 1 0 0,-1-1 0 0 0,0 1-1 0 0,0 0 1 0 0,0 0 0 0 0,1 0-1 0 0,-1 0 1 0 0,0 0-1 0 0,0 0 1 0 0,0 0 0 0 0,1 0-1 0 0,-1 0 1 0 0,0 0 0 0 0,0 0-1 0 0,1 0 1 0 0,-1 0 0 0 0,0 0-1 0 0,0 0 1 0 0,1 0 0 0 0,-1 0-1 0 0,0 0 1 0 0,0 0-1 0 0,0 0 1 0 0,1 0 0 0 0,-1 0-1 0 0,0 0 1 0 0,0 0 0 0 0,0 0-1 0 0,1 0 1 0 0,-1 1 0 0 0,0-1-1 0 0,0 0 1 0 0,0 0 0 0 0,1 0-1 0 0,-1 0 1 0 0,0 1-1 0 0,0-1 1 0 0,0 0 0 0 0,0 0-1 0 0,0 0 1 0 0,0 1 0 0 0,1-1-1 0 0,-1 0 1 0 0,0 0 0 0 0,0 0-1 0 0,0 1 1 0 0,0-1-1 0 0,0 0 1 0 0,0 0 0 0 0,0 1-1 0 0,0-1 1 0 0,0 0 0 0 0,0 0-1 0 0,0 1 1 0 0,6 16 1314 0 0,3 23-669 0 0,-3-1 1 0 0,4 65-1 0 0,-3-16-659 0 0,26 532-35 0 0,-17-216 0 0 0,5-206 0 0 0,-11-118 0 0 0,-1-36 238 0 0,-1-12-1113 0 0,-6-10-3038 0 0,-13-42-3376 0 0,-106-217-131 0 0,-17-29 10039 0 0,66 153 3122 0 0,21 38 4203 0 0,46 75-9919 0 0,1-1 0 0 0,-1 0 0 0 0,1 0 0 0 0,-1 1 0 0 0,1-1 0 0 0,-1 0 0 0 0,1 0 0 0 0,0 0 0 0 0,-1 0 0 0 0,1 0 0 0 0,0 0 0 0 0,0 1 0 0 0,0-1 0 0 0,0 0 0 0 0,0 0-1 0 0,0 0 1 0 0,0 0 0 0 0,0 0 0 0 0,0 0 0 0 0,0 0 0 0 0,0 0 0 0 0,0 0 0 0 0,1 0 0 0 0,-1 1 0 0 0,0-1 0 0 0,1 0 0 0 0,-1 0 0 0 0,1 0 0 0 0,-1 0 0 0 0,1 1 0 0 0,-1-1 0 0 0,1 0 0 0 0,-1 1 0 0 0,1-1 0 0 0,0 0 0 0 0,0 1-1 0 0,-1-1 1 0 0,1 1 0 0 0,0-1 0 0 0,0 1 0 0 0,1-1 0 0 0,4-3-59 0 0,0 2 1 0 0,1-1-1 0 0,-1 1 0 0 0,11-3 0 0 0,-9 3 110 0 0,76-20-76 0 0,224-56 0 0 0,-254 69 915 0 0,-4 10-3899 0 0,-45 0 1665 0 0,1 0 0 0 0,-1 1 1 0 0,0-1-1 0 0,0 1 0 0 0,0 0 0 0 0,9 5 0 0 0,-9-3-1227 0 0,1 0-1 0 0,-1 0 0 0 0,0 1 1 0 0,0 0-1 0 0,0-1 0 0 0,5 8 1 0 0,15 21-961 0 0,-16-24 3382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 1064 0 0,'-5'19'-529'0'0,"-6"3"5236"0"0,1-2 3947 0 0,6-9-6527 0 0,1-1 0 0 0,0 1 0 0 0,0 0 0 0 0,-2 22 0 0 0,4-17-887 0 0,1 0 0 0 0,0 1-1 0 0,3 16 1 0 0,0-15-772 0 0,0 1-1 0 0,2-1 1 0 0,0 1-1 0 0,1-1 1 0 0,1-1-1 0 0,13 26 1 0 0,-17-38-468 0 0,0 0 0 0 0,0 0 0 0 0,1 0 0 0 0,0 0 0 0 0,0-1 0 0 0,0 0 0 0 0,1 0 0 0 0,-1 0 0 0 0,1 0 0 0 0,0-1 0 0 0,0 1 0 0 0,0-1 0 0 0,0-1 0 0 0,1 1 0 0 0,-1-1 0 0 0,1 0 0 0 0,0 0 0 0 0,-1 0 0 0 0,1-1 0 0 0,0 0 0 0 0,0 0 0 0 0,0-1 0 0 0,0 1 0 0 0,0-1 0 0 0,0 0 0 0 0,0-1 0 0 0,0 0 0 0 0,0 0 0 0 0,0 0 0 0 0,0-1 0 0 0,-1 1 0 0 0,1-1 0 0 0,-1-1 0 0 0,1 1 0 0 0,-1-1 0 0 0,0 0 0 0 0,0 0 0 0 0,0-1 0 0 0,0 1 0 0 0,6-7 0 0 0,-1 1 0 0 0,-1-1 0 0 0,1 0 0 0 0,-2 0 0 0 0,1-1 0 0 0,-2 0 0 0 0,1-1 0 0 0,-2 1 0 0 0,1-2 0 0 0,-2 1 0 0 0,0-1 0 0 0,0 1 0 0 0,3-18 0 0 0,-6 21 0 0 0,0 0 0 0 0,-1-1 0 0 0,-1 1 0 0 0,1-1 0 0 0,-1 1 0 0 0,-1-1 0 0 0,0 1 0 0 0,0 0 0 0 0,-1-1 0 0 0,0 1 0 0 0,-1 0 0 0 0,0 0 0 0 0,0 0 0 0 0,-1 0 0 0 0,0 1 0 0 0,0-1 0 0 0,-1 1 0 0 0,-8-9 0 0 0,9 12 0 0 0,0 0 0 0 0,0 0 0 0 0,-1 1 0 0 0,0-1 0 0 0,0 1 0 0 0,0 1 0 0 0,0-1 0 0 0,-1 1 0 0 0,0 0 0 0 0,1 0 0 0 0,-1 0 0 0 0,0 1 0 0 0,-8-2 0 0 0,4 1 0 0 0,0 2 0 0 0,0-1 0 0 0,0 1 0 0 0,0 1 0 0 0,0 0 0 0 0,0 0 0 0 0,-19 4 0 0 0,13-1 0 0 0,0 1 0 0 0,0 1 0 0 0,1 0 0 0 0,-1 1 0 0 0,1 1 0 0 0,1 0 0 0 0,-1 1 0 0 0,1 0 0 0 0,1 1 0 0 0,-15 13 0 0 0,18-13 91 0 0,1 1 0 0 0,0 0 0 0 0,1 0 0 0 0,-9 15 0 0 0,11-16-850 0 0,1 1 0 0 0,0 0 0 0 0,0 1 0 0 0,1-1 0 0 0,-5 19 1 0 0,8-25 127 0 0,0 1 1 0 0,0 0 0 0 0,0 0 0 0 0,0 0-1 0 0,1 0 1 0 0,0 0 0 0 0,0 1 0 0 0,1-1 0 0 0,-1 0-1 0 0,1 0 1 0 0,0 0 0 0 0,0-1 0 0 0,0 1-1 0 0,1 0 1 0 0,0 0 0 0 0,0-1 0 0 0,0 1-1 0 0,1-1 1 0 0,-1 1 0 0 0,1-1 0 0 0,0 0 0 0 0,0 0-1 0 0,1 0 1 0 0,-1-1 0 0 0,1 1 0 0 0,0-1-1 0 0,0 0 1 0 0,0 0 0 0 0,0 0 0 0 0,9 4 0 0 0,-3-2-604 0 0,-1-1 1 0 0,1 0-1 0 0,0-1 1 0 0,1 0-1 0 0,16 3 1 0 0,-12-4 846 0 0,0-1 1 0 0,1-1 0 0 0,21-2 0 0 0,-3-1 1036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2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12273 1 1460 0 0,'-441'103'-274'0'0,"-539"202"0"0"0,-390 254 1089 0 0,-354 321 387 0 0,88 160 379 0 0,344-36-276 0 0,1004-742-894 0 0,12 12 1 0 0,-287 370 0 0 0,146-39 111 0 0,326-447-380 0 0,8 4 0 0 0,-66 179 1 0 0,105-216-76 0 0,4 1 1 0 0,7 2-1 0 0,-27 197 1 0 0,49-218-58 0 0,5 0 1 0 0,4 0-1 0 0,5 0 0 0 0,32 199 0 0 0,-15-211-32 0 0,3 0 0 0 0,5-2-1 0 0,4-1 1 0 0,4-1 0 0 0,3-2-1 0 0,5-2 1 0 0,80 119 0 0 0,-61-117 33 0 0,3-3 1 0 0,5-2 0 0 0,3-4-1 0 0,3-4 1 0 0,4-3 0 0 0,133 94-1 0 0,-97-89 18 0 0,3-6-1 0 0,188 83 0 0 0,-142-87 47 0 0,260 70 0 0 0,-146-72 52 0 0,3-13-1 0 0,395 24 0 0 0,-133-53-56 0 0,544-48-1 0 0,539-132-195 0 0,-7-73-217 0 0,-7-45-387 0 0,1006-234-517 0 0,-29-134 180 0 0,-701 52 1281 0 0,-54-151-407 0 0,-1505 581 195 0 0,550-362 0 0 0,-704 395-61 0 0,190-180 0 0 0,-247 192-6 0 0,-6-5-1 0 0,117-158 0 0 0,-166 189 163 0 0,-4-4 0 0 0,-4-1 0 0 0,72-166 0 0 0,-100 188-2 0 0,-3-3 0 0 0,-3 0 0 0 0,-4-1 0 0 0,-3-1 0 0 0,12-149 0 0 0,-25 138-33 0 0,-4 0-1 0 0,-5 0 0 0 0,-3 1 0 0 0,-3 0 1 0 0,-5 0-1 0 0,-35-108 0 0 0,16 92 31 0 0,-4 2 0 0 0,-5 1-1 0 0,-4 3 1 0 0,-99-148 0 0 0,62 126 21 0 0,-4 4 0 0 0,-6 4 0 0 0,-110-99-1 0 0,72 90 25 0 0,-5 5-1 0 0,-161-99 1 0 0,80 80 9 0 0,-5 10-1 0 0,-6 10 1 0 0,-440-152 0 0 0,257 140 138 0 0,-626-106 1 0 0,371 132 207 0 0,-689-12 0 0 0,-683 131 377 0 0,947 67 345 0 0,-1877 395 0 0 0,1703-168 372 0 0,-1402 543-1 0 0,-705 639-2793 0 0,2533-1031-4238 0 0,-1428 1046 0 0 0,1827-1160 3245 0 0,-406 417 0 0 0,681-596 2447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4 0 0,'52'-17'12460'0'0,"1"3"-3460"0"0,56-4 754 0 0,-21 11-7560 0 0,45 2-3241 0 0,7 0 1445 0 0,3-2-407 0 0,197-21-253 0 0,-311 21-3657 0 0,-16-2-3291 0 0,-45-17-11064 0 0,31 25 17889 0 0,-65-31-2065 0 0,41 18 3320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168 176 628 0 0,'-5'-5'49'0'0,"-38"-30"204"0"0,18 22 4169 0 0,-1 8 6414 0 0,25 6-10424 0 0,-1-1 0 0 0,1 0 1 0 0,0 1-1 0 0,-1-1 0 0 0,1 1 0 0 0,0 0 0 0 0,0-1 0 0 0,0 1 0 0 0,-1 0 1 0 0,1 0-1 0 0,0 0 0 0 0,0 0 0 0 0,0 0 0 0 0,0 0 0 0 0,0 0 0 0 0,1 0 0 0 0,-1 0 1 0 0,0 0-1 0 0,0 1 0 0 0,1-1 0 0 0,-1 0 0 0 0,1 0 0 0 0,-1 1 0 0 0,1-1 1 0 0,0 0-1 0 0,-1 3 0 0 0,-8 41 3240 0 0,8-39-2911 0 0,-20 303 341 0 0,13-115-1110 0 0,3-102 28 0 0,7 94 0 0 0,2-147 654 0 0,6-1-4597 0 0,-9-36 3389 0 0,-1 0 1 0 0,1 0 0 0 0,0-1 0 0 0,1 1-1 0 0,-1 0 1 0 0,0 0 0 0 0,0-1-1 0 0,1 1 1 0 0,-1-1 0 0 0,1 1 0 0 0,-1-1-1 0 0,1 0 1 0 0,-1 0 0 0 0,3 2 0 0 0,-2-2-178 0 0,0-1 1 0 0,0 1 0 0 0,0-1 0 0 0,0 1 0 0 0,0-1 0 0 0,0 0 0 0 0,1 0 0 0 0,-1 0 0 0 0,0 0 0 0 0,0 0-1 0 0,0 0 1 0 0,0 0 0 0 0,0-1 0 0 0,0 1 0 0 0,0-1 0 0 0,4-1 0 0 0,36-20-6325 0 0,15-24 5503 0 0,-32 23 2036 0 0</inkml:trace>
  <inkml:trace contextRef="#ctx0" brushRef="#br0" timeOffset="1">1464 0 20 0 0,'35'9'15344'0'0,"-33"-7"-14402"0"0,3 18 15652 0 0,-5 0-15363 0 0,0-16-2599 0 0,-20 297 1368 0 0,5-116 0 0 0,6-41 0 0 0,18 251 0 0 0,-8-379-23 0 0,7 45 72 0 0,-7-55-81 0 0,0-1-1 0 0,0 0 1 0 0,1 0 0 0 0,-1 0-1 0 0,1-1 1 0 0,0 1 0 0 0,1 0 0 0 0,4 7-1 0 0,-7-12-225 0 0,1 1-1 0 0,-1-1 0 0 0,0 0 0 0 0,1 1 1 0 0,-1-1-1 0 0,0 0 0 0 0,1 1 1 0 0,-1-1-1 0 0,1 0 0 0 0,-1 1 0 0 0,1-1 1 0 0,-1 0-1 0 0,1 0 0 0 0,-1 0 1 0 0,0 1-1 0 0,1-1 0 0 0,-1 0 0 0 0,1 0 1 0 0,0 0-1 0 0,-1 0 0 0 0,1 0 1 0 0,-1 0-1 0 0,1 0 0 0 0,-1 0 0 0 0,1 0 1 0 0,-1 0-1 0 0,1 0 0 0 0,-1 0 1 0 0,1-1-1 0 0,-1 1 0 0 0,1 0 0 0 0,-1 0 1 0 0,1-1-1 0 0,16-16-6380 0 0,4-26-2797 0 0,-1-18 3367 0 0,-16 42 5705 0 0,0 1 1 0 0,-1-1-1 0 0,1-20 0 0 0,-4-4 657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991 211 1812 0 0,'-1'-15'-2393'0'0,"-1"1"5481"0"0,1 11-899 0 0,1 0 0 0 0,-1 0 0 0 0,1-1 0 0 0,0 1 0 0 0,0-1 0 0 0,0 1 0 0 0,0 0 0 0 0,1 0 0 0 0,-1-1 0 0 0,1 1 0 0 0,1-5 0 0 0,12-11 1554 0 0,-2 7-3721 0 0,1 1 0 0 0,1 0 0 0 0,0 1 1 0 0,1 1-1 0 0,0 0 0 0 0,0 1 0 0 0,0 0 1 0 0,1 1-1 0 0,1 1 0 0 0,-1 1 0 0 0,20-4 1 0 0,-14 4-26 0 0,-1 2 1 0 0,1 0-1 0 0,0 1 1 0 0,-1 2 0 0 0,1 0-1 0 0,0 1 1 0 0,0 1-1 0 0,31 7 1 0 0,-37-5 2 0 0,-1 1 0 0 0,0 1 0 0 0,0 0 0 0 0,0 1 0 0 0,-1 0 0 0 0,0 1 0 0 0,0 1 0 0 0,-1 0 0 0 0,-1 1 0 0 0,1 0 0 0 0,18 20 0 0 0,-25-22 0 0 0,0-1 0 0 0,0 1 0 0 0,-1 0 0 0 0,1 1 0 0 0,-2-1 0 0 0,1 1 0 0 0,-1 0 0 0 0,-1 0 0 0 0,0 0 0 0 0,0 0 0 0 0,0 1 0 0 0,-2 0 0 0 0,1-1 0 0 0,-1 1 0 0 0,0 0 0 0 0,-1-1 0 0 0,0 1 0 0 0,-1 0 0 0 0,0 0 0 0 0,-3 12 0 0 0,-1-3 0 0 0,-2-1 0 0 0,0 0 0 0 0,-1 0 0 0 0,-1-1 0 0 0,-1 0 0 0 0,0 0 0 0 0,-1-1 0 0 0,-1-1 0 0 0,0 0 0 0 0,-1 0 0 0 0,-1-1 0 0 0,0-1 0 0 0,-1 0 0 0 0,-30 20 0 0 0,10-11 0 0 0,-1-2 0 0 0,0-1 0 0 0,-1-1 0 0 0,-1-2 0 0 0,-1-2 0 0 0,-43 10 0 0 0,52-17 0 0 0,-1-1 0 0 0,-1-1 0 0 0,-54 0 0 0 0,84-6 0 0 0,11-2 0 0 0,16-1 0 0 0,20 5 0 0 0,1 3 0 0 0,-1 1 0 0 0,1 2 0 0 0,-2 3 0 0 0,1 1 0 0 0,-1 2 0 0 0,-1 2 0 0 0,-1 2 0 0 0,0 2 0 0 0,-1 2 0 0 0,68 46 0 0 0,-96-58 0 0 0,1 2 0 0 0,-1 0 0 0 0,0 0 0 0 0,-1 1 0 0 0,-1 0 0 0 0,0 1 0 0 0,0 1 0 0 0,-2 0 0 0 0,11 18 0 0 0,-16-23 0 0 0,1 0 0 0 0,-2 0 0 0 0,1 1 0 0 0,-1-1 0 0 0,-1 1 0 0 0,0 0 0 0 0,0 0 0 0 0,-1 0 0 0 0,0 0 0 0 0,-1 0 0 0 0,0 0 0 0 0,0 0 0 0 0,-1 0 0 0 0,0 0 0 0 0,-1 0 0 0 0,-6 17 0 0 0,1-10 0 0 0,0 0 0 0 0,-2-1 0 0 0,0 0 0 0 0,-1 0 0 0 0,-1-1 0 0 0,0 0 0 0 0,-1-1 0 0 0,-1 0 0 0 0,0-1 0 0 0,0-1 0 0 0,-2 0 0 0 0,-25 17 0 0 0,2-5 0 0 0,-1-2 0 0 0,-1-1 0 0 0,-1-2 0 0 0,-47 14 0 0 0,26-13 0 0 0,-1-4 0 0 0,-1-2 0 0 0,-1-3 0 0 0,0-2 0 0 0,-81-1 0 0 0,50-9 0 0 0,1-4 0 0 0,-184-35 0 0 0,225 28 0 0 0,1-2 0 0 0,1-3 0 0 0,1-2 0 0 0,-66-33 0 0 0,109 48 5 0 0,1 0 0 0 0,1 0 0 0 0,-1 0 1 0 0,1-1-1 0 0,-1 0 0 0 0,1 0 0 0 0,0 0 0 0 0,1-1 0 0 0,-9-12 1 0 0,12 16-29 0 0,1-1 1 0 0,-1 0 0 0 0,1 1 0 0 0,0-1 0 0 0,0 0 0 0 0,0 0 0 0 0,1 0 0 0 0,-1 0 0 0 0,1 0 0 0 0,-1 0 0 0 0,1 0 0 0 0,0 0 0 0 0,0-1 0 0 0,1 1 0 0 0,-1 0 0 0 0,1 0 0 0 0,-1 0 0 0 0,1 0 0 0 0,0 0 0 0 0,0 1 0 0 0,0-1 0 0 0,0 0 0 0 0,1 0 0 0 0,-1 1 0 0 0,1-1 0 0 0,0 0 0 0 0,0 1 0 0 0,2-3 0 0 0,7-9-3727 0 0,2 1 1 0 0,-1 0-1 0 0,2 1 1 0 0,0 0-1 0 0,28-18 1 0 0,21-6-3734 0 0,1 2 5356 0 0,-51 28 2542 0 0,37-20 775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9:5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1324 0 0,'1'-3'196'0'0,"-1"1"-1"0"0,1-1 1 0 0,0 0-1 0 0,0 0 1 0 0,1 1-1 0 0,-1-1 1 0 0,0 1-1 0 0,1-1 1 0 0,0 1-1 0 0,-1 0 1 0 0,1-1-1 0 0,0 1 1 0 0,0 0-1 0 0,0 0 1 0 0,1 1-1 0 0,-1-1 1 0 0,0 0-1 0 0,1 1 1 0 0,-1-1-1 0 0,1 1 1 0 0,4-2-1 0 0,6-4 705 0 0,1 2 1 0 0,25-9-1 0 0,36-4 870 0 0,1 2 1 0 0,0 4-1 0 0,1 4 1 0 0,0 2-1 0 0,98 7 0 0 0,-124 3-1458 0 0,1 3-1 0 0,-2 1 1 0 0,1 3-1 0 0,-1 3 1 0 0,-1 1-1 0 0,-1 2 1 0 0,0 3-1 0 0,-1 2 1 0 0,-1 1-1 0 0,-2 3 1 0 0,0 1-1 0 0,-2 3 1 0 0,-1 1-1 0 0,-1 2 1 0 0,-2 2-1 0 0,-1 1 1 0 0,-2 2-1 0 0,-2 2 0 0 0,-1 0 1 0 0,-3 2-1 0 0,-1 2 1 0 0,23 48-1 0 0,-23-32 347 0 0,-2 1-1 0 0,-3 2 0 0 0,27 113 1 0 0,-34-88 212 0 0,-3 0 0 0 0,2 116 1 0 0,-16-34-401 0 0,-9 0 0 0 0,-45 254 0 0 0,-103 283-470 0 0,45-226 0 0 0,20 36 0 0 0,52 7 0 0 0,42-358 0 0 0,7 0 0 0 0,38 220 0 0 0,-19-251 0 0 0,5-1 0 0 0,6-1 0 0 0,67 154 0 0 0,-55-174 0 0 0,64 106 0 0 0,-85-170 0 0 0,2-2 0 0 0,3-1 0 0 0,1-1 0 0 0,61 58 0 0 0,-74-83 0 0 0,1-1 0 0 0,1-1 0 0 0,0-1 0 0 0,2-1 0 0 0,-1-1 0 0 0,2-1 0 0 0,0-2 0 0 0,51 17 0 0 0,-61-24 0 0 0,0-1 0 0 0,0-1 0 0 0,0 0 0 0 0,1-1 0 0 0,-1-1 0 0 0,1 0 0 0 0,0-2 0 0 0,-1 0 0 0 0,1-1 0 0 0,-1-1 0 0 0,0 0 0 0 0,1-1 0 0 0,-2-1 0 0 0,1-1 0 0 0,0 0 0 0 0,16-10 0 0 0,-13 4 0 0 0,0-1 0 0 0,-1-1 0 0 0,0-1 0 0 0,-1-1 0 0 0,-1 0 0 0 0,0-1 0 0 0,-2-1 0 0 0,0-1 0 0 0,-1 0 0 0 0,19-34 0 0 0,-16 21 0 0 0,-2 0 0 0 0,-1 0 0 0 0,-1-1 0 0 0,-2-1 0 0 0,-2 0 0 0 0,8-53 0 0 0,-13 57 0 0 0,-1 0 0 0 0,-2 0 0 0 0,-3-44 0 0 0,0 59 0 0 0,0 1 0 0 0,0-1 0 0 0,-2 1 0 0 0,0 0 0 0 0,0 0 0 0 0,-1 0 0 0 0,-1 1 0 0 0,0 0 0 0 0,-9-14 0 0 0,12 22 0 0 0,0 1 0 0 0,-1 0 0 0 0,1 0 0 0 0,-1 0 0 0 0,0 0 0 0 0,0 0 0 0 0,0 1 0 0 0,0 0 0 0 0,-1 0 0 0 0,1 0 0 0 0,-1 0 0 0 0,0 1 0 0 0,0 0 0 0 0,0 0 0 0 0,0 0 0 0 0,-9-2 0 0 0,5 3 0 0 0,0 0 0 0 0,0 1 0 0 0,-1 0 0 0 0,1 0 0 0 0,0 1 0 0 0,0 0 0 0 0,0 0 0 0 0,0 1 0 0 0,-10 4 0 0 0,-5 3 0 0 0,0 1 0 0 0,2 1 0 0 0,-1 1 0 0 0,1 1 0 0 0,1 1 0 0 0,-26 21 0 0 0,9-1 0 0 0,1 1 0 0 0,2 2 0 0 0,1 1 0 0 0,2 2 0 0 0,2 0 0 0 0,2 3 0 0 0,2 0 0 0 0,-36 80 0 0 0,36-58 0 0 0,3 0 0 0 0,3 1 0 0 0,2 2 0 0 0,4-1 0 0 0,-11 131 0 0 0,24-181 0 0 0,-30 550 0 0 0,-20 715 0 0 0,-51-405 0 0 0,74-719 0 0 0,-7-1 0 0 0,-110 300 0 0 0,133-428 0 0 0,-2-1 0 0 0,0-1 0 0 0,-2 0 0 0 0,-1-1 0 0 0,-1 0 0 0 0,-30 32 0 0 0,31-40 0 0 0,0-2 0 0 0,-1 0 0 0 0,-1-1 0 0 0,-1-1 0 0 0,0-1 0 0 0,0-1 0 0 0,-1-1 0 0 0,-43 17 0 0 0,-42 4 0 0 0,-1-4 0 0 0,-131 15 0 0 0,201-36 228 0 0,-63 8-3027 0 0,51-16-3889 0 0,42 0 4156 0 0,1 0 1 0 0,-1-1-1 0 0,1 1 0 0 0,-13-6 1 0 0,17 6 1802 0 0,0 0 1 0 0,0 0-1 0 0,1 0 1 0 0,-1 0-1 0 0,0-1 1 0 0,0 1-1 0 0,1-1 1 0 0,-1 1-1 0 0,1-1 1 0 0,-1 1-1 0 0,-1-3 1 0 0,2 1 509 0 0,-1 1 0 0 0,1-1 0 0 0,0 1 0 0 0,0-1 0 0 0,0 1 1 0 0,1-1-1 0 0,-1 0 0 0 0,0-4 0 0 0,0-5 557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1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0 136 604 0 0,'5'0'-325'0'0,"17"0"23"0"0,-22 0 309 0 0,1 0 1 0 0,-1 0-1 0 0,1 0-1 0 0,0 0 2 0 0,-1 0-1 0 0,1 0 0 0 0,-1 0 1 0 0,1 0-1 0 0,-1-1 0 0 0,1 1 1 0 0,-1 0-1 0 0,1 0 0 0 0,-1 0 1 0 0,1-1-1 0 0,-1 1 0 0 0,0 0 1 0 0,1 0-1 0 0,-1-1 0 0 0,1 1 1 0 0,-1 0-1 0 0,0-1 0 0 0,1 1 1 0 0,-1-1-1 0 0,1 1 0 0 0,-1 0 1 0 0,0-1-1 0 0,0 1 0 0 0,1-1 1 0 0,-1 0 324 0 0,2 1-15 0 0,-1 0 0 0 0,1 0 0 0 0,0-1 0 0 0,-1 1 0 0 0,1-1-1 0 0,0 1 1 0 0,-1-1 0 0 0,1 0 0 0 0,-1 1 0 0 0,1-1 0 0 0,-1 0 0 0 0,1 0 0 0 0,-1 0 0 0 0,1 0 0 0 0,-1 0 0 0 0,0-1 0 0 0,0 1 0 0 0,2-1 0 0 0,0-1-179 0 0,-3 2 78 0 0,25-16 1658 0 0,26-15-735 0 0,-24 20-1018 0 0,0 2 1 0 0,0 1 0 0 0,1 1 0 0 0,0 2 0 0 0,32-4-1 0 0,-43 8-60 0 0,0 0-1 0 0,1 1 1 0 0,-1 2-1 0 0,0-1 1 0 0,19 5-1 0 0,-29-4-1 0 0,0 1 1 0 0,-1 0-1 0 0,1 0 0 0 0,-1 0 0 0 0,1 1 0 0 0,-1 0 1 0 0,0 1-1 0 0,0-1 0 0 0,0 1 0 0 0,-1 0 0 0 0,1 1 1 0 0,-1-1-1 0 0,0 1 0 0 0,0 0 0 0 0,5 8 0 0 0,-3-5 30 0 0,-1 1-1 0 0,-1 0 1 0 0,1 0-1 0 0,-1 0 1 0 0,-1 0-1 0 0,0 1 1 0 0,0 0-1 0 0,-1 0 1 0 0,0 0-1 0 0,-1 0 0 0 0,2 16 1 0 0,0 55 196 0 0,-3 0 0 0 0,-15 127 1 0 0,6-122 102 0 0,-10 72 714 0 0,9-97-646 0 0,2 1 1 0 0,4-1-1 0 0,5 97 1 0 0,2-139-292 0 0,0-1 1 0 0,1 0 0 0 0,1 0-1 0 0,1 0 1 0 0,0-1 0 0 0,2 0 0 0 0,0-1-1 0 0,16 23 1 0 0,-17-27 67 0 0,1 0 1 0 0,0-1-1 0 0,1 0 0 0 0,1-1 0 0 0,-1 0 1 0 0,19 12-1 0 0,-22-17-84 0 0,1 0 0 0 0,-1-1 0 0 0,1 0 0 0 0,0-1 0 0 0,0 0 0 0 0,1 0 0 0 0,-1-1-1 0 0,1 0 1 0 0,-1 0 0 0 0,1-1 0 0 0,16 1 0 0 0,-16-2-89 0 0,-1-1-1 0 0,1 0 0 0 0,0 0 0 0 0,-1-1 0 0 0,1 0 0 0 0,-1 0 0 0 0,0-1 1 0 0,0 0-1 0 0,0-1 0 0 0,0 0 0 0 0,0 0 0 0 0,-1-1 0 0 0,1 1 1 0 0,8-9-1 0 0,-9 7-69 0 0,0 0-1 0 0,-1 0 1 0 0,0 0 0 0 0,0-1 0 0 0,0 1-1 0 0,-1-1 1 0 0,0-1 0 0 0,0 1 0 0 0,-1-1 0 0 0,0 0-1 0 0,0 0 1 0 0,-1 0 0 0 0,0-1 0 0 0,0 1-1 0 0,-1-1 1 0 0,0 1 0 0 0,-1-1 0 0 0,0 0 0 0 0,0 0-1 0 0,-1 0 1 0 0,0 1 0 0 0,0-1 0 0 0,-1 0-1 0 0,-1 0 1 0 0,1 0 0 0 0,-4-8 0 0 0,3 10-31 0 0,0-1 0 0 0,-1 1 0 0 0,0-1 0 0 0,0 1 0 0 0,-1 0 0 0 0,0 0 0 0 0,0 1 0 0 0,-1-1 0 0 0,0 1 0 0 0,0 0 0 0 0,0 0 0 0 0,-1 0-1 0 0,0 1 1 0 0,0 0 0 0 0,0 0 0 0 0,-1 1 0 0 0,0-1 0 0 0,0 1 0 0 0,-14-5 0 0 0,12 6 7 0 0,0 0 1 0 0,-1 1-1 0 0,0 0 0 0 0,1 0 0 0 0,-1 1 0 0 0,0 1 0 0 0,1 0 0 0 0,-1 0 1 0 0,0 1-1 0 0,0 0 0 0 0,1 0 0 0 0,-1 1 0 0 0,1 0 0 0 0,-1 1 0 0 0,1 0 0 0 0,-9 5 1 0 0,11-5 21 0 0,3-1-3 0 0,-1-1 0 0 0,0 1 0 0 0,1 1 0 0 0,0-1 0 0 0,-1 1-1 0 0,1-1 1 0 0,0 1 0 0 0,0 0 0 0 0,0 1 0 0 0,1-1 0 0 0,-1 1 0 0 0,1-1-1 0 0,-4 7 1 0 0,-4 10-76 0 0,-15 38 0 0 0,18-30 132 0 0,1 1 0 0 0,1 0 0 0 0,2 0 0 0 0,-1 40 1 0 0,3-40-14 0 0,0 181 374 0 0,3-108 6 0 0,18 178 784 0 0,-13-213-974 0 0,18 94 697 0 0,-15 119 739 0 0,-9-268-1627 0 0,0 3 114 0 0,-1 0 0 0 0,0-1 0 0 0,-1 0 0 0 0,-1 1 0 0 0,0-1 0 0 0,-1 0 0 0 0,-1 0 0 0 0,0-1 0 0 0,0 1 0 0 0,-1-1 0 0 0,-1 0 0 0 0,-1-1 0 0 0,0 1 0 0 0,0-2 0 0 0,-1 1 0 0 0,0-1 0 0 0,-1 0 0 0 0,-1-1-1 0 0,1 0 1 0 0,-2-1 0 0 0,1 0 0 0 0,-21 11 0 0 0,5-4 67 0 0,0-1-1 0 0,-1-2 1 0 0,-1-1-1 0 0,0-1 1 0 0,-59 14-1 0 0,67-22-703 0 0,0-2 0 0 0,-36-2 0 0 0,46 1-1007 0 0,1-1 0 0 0,0-1 0 0 0,-21-6-1 0 0,31 8 1215 0 0,-1 0 1 0 0,1 0-1 0 0,-1-1 0 0 0,0 1 0 0 0,1 0 0 0 0,-1-1 0 0 0,1 1 0 0 0,-1-1 0 0 0,1 1 0 0 0,-1 0 0 0 0,1-1 0 0 0,-1 0 0 0 0,1 1 0 0 0,-1-1 0 0 0,1 1 0 0 0,0-1 0 0 0,-1 1 0 0 0,1-1 0 0 0,0 0 0 0 0,-1 1 0 0 0,1-1 0 0 0,0 0 0 0 0,0 1 1 0 0,0-1-1 0 0,0 0 0 0 0,0 1 0 0 0,0-1 0 0 0,0 0 0 0 0,0 1 0 0 0,0-1 0 0 0,0 0 0 0 0,0 1 0 0 0,0-1 0 0 0,0 0 0 0 0,0 1 0 0 0,1-1 0 0 0,-1 0 0 0 0,0 1 0 0 0,0-1 0 0 0,1 0 0 0 0,-1 1 0 0 0,0-1 0 0 0,1 1 0 0 0,-1-1 0 0 0,1 0 0 0 0,26-33-7360 0 0,-17 23 6378 0 0,14-16 710 0 0,-12 11 1153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2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413 516 1036 0 0,'-3'-1'-259'0'0,"-5"-1"665"0"0,0 0 0 0 0,0-1 1 0 0,0 0-1 0 0,0-1 0 0 0,0 0 1 0 0,-10-4 4864 0 0,18 9-5241 0 0,1 0 0 0 0,-1 0 1 0 0,1-1-1 0 0,-1 1 0 0 0,1 0 1 0 0,-1 0-1 0 0,1 0 0 0 0,-1 0 0 0 0,1-1 1 0 0,0 1-1 0 0,0 0 0 0 0,-1-1 1 0 0,1 1-1 0 0,0 0 0 0 0,0-1 1 0 0,1 1-1 0 0,41 17 709 0 0,25 8 27 0 0,-27-16-582 0 0,0-2-1 0 0,1-2 0 0 0,48 1 1 0 0,-67-6-286 0 0,0-2 0 0 0,0 0-1 0 0,0-2 1 0 0,-1 0 0 0 0,1-1 0 0 0,-1-2 0 0 0,31-11 0 0 0,-44 13-11 0 0,1-1 0 0 0,-1 0 0 0 0,0-1 0 0 0,-1 0 0 0 0,1 0 0 0 0,-1-1 0 0 0,0 0 1 0 0,-1 0-1 0 0,1-1 0 0 0,-2 0 0 0 0,1 0 0 0 0,-1-1 0 0 0,0 0 0 0 0,-1 0 0 0 0,0 0 0 0 0,0 0 0 0 0,-1-1 0 0 0,-1 0 0 0 0,1 0 0 0 0,-2 0 0 0 0,1-1 0 0 0,-1 1 1 0 0,0-15-1 0 0,0 10 89 0 0,-2 1 0 0 0,0-1 0 0 0,-1 0 1 0 0,0 0-1 0 0,-1 0 0 0 0,-1 1 0 0 0,0-1 1 0 0,-1 1-1 0 0,-1 0 0 0 0,0 0 0 0 0,-1 0 0 0 0,0 1 1 0 0,-1 0-1 0 0,-1 0 0 0 0,0 1 0 0 0,-10-13 1 0 0,10 16 176 0 0,-1 1 1 0 0,1 1-1 0 0,-1-1 0 0 0,-1 1 1 0 0,1 1-1 0 0,-1 0 1 0 0,0 0-1 0 0,-17-6 0 0 0,20 9-16 0 0,0 0 0 0 0,0 1 0 0 0,0 0 0 0 0,0 0 0 0 0,-1 1 0 0 0,1 0 0 0 0,0 0 0 0 0,-1 1 0 0 0,1 0 0 0 0,-1 0 0 0 0,1 0 0 0 0,0 1 0 0 0,-1 1 0 0 0,-8 2 0 0 0,13-3-99 0 0,0 1-1 0 0,0 0 1 0 0,0 0 0 0 0,0 0 0 0 0,0 1 0 0 0,0-1 0 0 0,1 1 0 0 0,0-1 0 0 0,-1 1 0 0 0,1 0 0 0 0,0 0 0 0 0,0 0 0 0 0,0 0 0 0 0,1 0-1 0 0,-1 0 1 0 0,1 1 0 0 0,-2 5 0 0 0,-2 7 257 0 0,1-1-1 0 0,-2 25 0 0 0,2-6 296 0 0,2 0 0 0 0,2 1-1 0 0,1 0 1 0 0,9 54 0 0 0,38 137 1534 0 0,-22-117-1454 0 0,-7-23 0 0 0,-3 1 0 0 0,4 92 1 0 0,-19-122-319 0 0,-2 0 1 0 0,-2 0-1 0 0,-3-1 1 0 0,-2 0 0 0 0,-3 0-1 0 0,-32 97 1 0 0,36-133-288 0 0,-1 0 0 0 0,-1-1 0 0 0,-1 0 0 0 0,-1 0 0 0 0,0-1 0 0 0,-1 0 0 0 0,-1-1 0 0 0,-1-1 0 0 0,-1 0 0 0 0,0-1 0 0 0,0-1 1 0 0,-2 0-1 0 0,0-1 0 0 0,0-1 0 0 0,-1 0 0 0 0,-25 11 0 0 0,25-14-78 0 0,-1 0 0 0 0,-1-1 1 0 0,1-2-1 0 0,-1 0 0 0 0,0-1 1 0 0,-1 0-1 0 0,1-2 0 0 0,-40 2 1 0 0,49-5-68 0 0,0-1 1 0 0,-1 0 0 0 0,1 0 0 0 0,0-1-1 0 0,0-1 1 0 0,0 0 0 0 0,0 0-1 0 0,0-1 1 0 0,1 0 0 0 0,-1-1-1 0 0,1 0 1 0 0,0-1 0 0 0,1 0 0 0 0,-1-1-1 0 0,1 0 1 0 0,1 0 0 0 0,-14-14-1 0 0,11 9-196 0 0,1 0 0 0 0,1-1 0 0 0,0 0-1 0 0,0 0 1 0 0,1-1 0 0 0,-8-19 0 0 0,14 28 118 0 0,0 0 1 0 0,1 0 0 0 0,0 0 0 0 0,0 0 0 0 0,0-1 0 0 0,0 1 0 0 0,1 0 0 0 0,-1 0-1 0 0,1 0 1 0 0,1-1 0 0 0,-1 1 0 0 0,1 0 0 0 0,0 0 0 0 0,0 0 0 0 0,1 0-1 0 0,-1 0 1 0 0,1 0 0 0 0,0 0 0 0 0,0 0 0 0 0,1 1 0 0 0,-1-1 0 0 0,7-7 0 0 0,-1 4-446 0 0,0-1 1 0 0,0 2 0 0 0,1-1-1 0 0,1 1 1 0 0,-1 1 0 0 0,1 0 0 0 0,0 0-1 0 0,0 1 1 0 0,1 0 0 0 0,-1 0-1 0 0,14-2 1 0 0,4-2-1653 0 0,1 2 0 0 0,1 2 1 0 0,33-3-1 0 0,-48 7 3458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2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97 164 756 0 0,'-12'-25'-364'0'0,"12"19"477"0"0,1 2 52 0 0,-1 1 0 0 0,0-1 0 0 0,0 1-1 0 0,0-1 1 0 0,-1 1 0 0 0,1-1 0 0 0,-1 1-1 0 0,0 0 1 0 0,0-1 0 0 0,0 1 0 0 0,0 0 0 0 0,-1-1-1 0 0,1 1 1 0 0,-3-3 0 0 0,1 2 266 0 0,2 2-232 0 0,1 1-1 0 0,-1 0 1 0 0,0-1 0 0 0,0 1 0 0 0,0 0-1 0 0,0 0 1 0 0,0 0 0 0 0,0 0 0 0 0,0 0-1 0 0,0 0 1 0 0,-1 0 0 0 0,1 0 0 0 0,0 0-1 0 0,0 0 1 0 0,-1 1 0 0 0,1-1-1 0 0,-1 1 1 0 0,1-1 0 0 0,-1 1 0 0 0,-2-1 2508 0 0,4 1-2661 0 0,-1 0 1 0 0,1-1-1 0 0,0 1 1 0 0,0 0-1 0 0,0 0 1 0 0,-1 0-1 0 0,1 0 1 0 0,0 0-1 0 0,0 0 1 0 0,0 0-1 0 0,-1-1 1 0 0,1 1 0 0 0,0 0-1 0 0,0 0 1 0 0,-1 0-1 0 0,1 0 1 0 0,0 0-1 0 0,0 0 1 0 0,0 0-1 0 0,-1 0 1 0 0,1 0-1 0 0,0 0 1 0 0,0 0-1 0 0,-1 0 1 0 0,1 1-1 0 0,0-1 1 0 0,0 0-1 0 0,-1 0 1 0 0,1 0 0 0 0,0 0-1 0 0,0 0 1 0 0,0 0-1 0 0,-1 0 1 0 0,1 1-1 0 0,0-1 1 0 0,0 0-1 0 0,0 0 1 0 0,0 0-1 0 0,0 0 1 0 0,-1 1-1 0 0,1-1 1 0 0,0 0-1 0 0,-9 7 1323 0 0,7-5-1274 0 0,0 1 1 0 0,0-1 0 0 0,1 1 0 0 0,0-1 0 0 0,-1 1-1 0 0,1 0 1 0 0,0-1 0 0 0,0 1 0 0 0,0 0 0 0 0,1 0-1 0 0,-1 5 1 0 0,-4 39 390 0 0,4-32-268 0 0,-3 50 1216 0 0,10 113-1 0 0,-5-163-1285 0 0,1-1-1 0 0,1 0 1 0 0,0 0 0 0 0,10 26-1 0 0,-10-32-112 0 0,0-1-1 0 0,1 0 1 0 0,-1 0-1 0 0,2 0 1 0 0,-1 0-1 0 0,1-1 1 0 0,0 1-1 0 0,0-1 1 0 0,1-1-1 0 0,8 8 0 0 0,-10-10-35 0 0,0-1 0 0 0,0 0 0 0 0,0 0 0 0 0,0 0 0 0 0,0 0 0 0 0,0-1 0 0 0,0 0 0 0 0,0 1 0 0 0,1-1 0 0 0,-1-1 0 0 0,1 1 0 0 0,-1-1 0 0 0,1 0 0 0 0,-1 0 0 0 0,0 0 0 0 0,1 0 0 0 0,-1-1 0 0 0,1 0 0 0 0,-1 0 0 0 0,0 0 0 0 0,0 0 0 0 0,1-1 0 0 0,-1 0 0 0 0,0 0 0 0 0,0 0 0 0 0,-1 0 0 0 0,1 0 0 0 0,0-1 0 0 0,5-4 0 0 0,1-2-145 0 0,1-1-1 0 0,-1 1 0 0 0,-1-1 1 0 0,0-1-1 0 0,0 0 0 0 0,-1 0 1 0 0,0-1-1 0 0,7-15 0 0 0,8-27-938 0 0,-2 0-1 0 0,-2-2 0 0 0,18-90 0 0 0,-31 115 934 0 0,0 7 640 0 0,-1 0 0 0 0,3-50 0 0 0,-18 120 1525 0 0,10 9-854 0 0,0 37 1038 0 0,11 94 0 0 0,-8-158-1955 0 0,2-1 0 0 0,1 1 0 0 0,1-1 1 0 0,1-1-1 0 0,1 1 0 0 0,2-1 0 0 0,24 44 0 0 0,-32-64-272 0 0,1-1-1 0 0,-1 0 0 0 0,1 0 1 0 0,0 0-1 0 0,1 0 1 0 0,-1-1-1 0 0,1 0 0 0 0,8 7 1 0 0,-12-11-61 0 0,1 1-1 0 0,-1 0 1 0 0,0-1 0 0 0,1 1 0 0 0,-1-1-1 0 0,0 1 1 0 0,1-1 0 0 0,-1 0 0 0 0,0 0-1 0 0,1 1 1 0 0,-1-1 0 0 0,1 0 0 0 0,-1 0-1 0 0,1 0 1 0 0,-1-1 0 0 0,0 1 0 0 0,3-1-1 0 0,-2 1-111 0 0,0-1 0 0 0,0 0 0 0 0,-1-1 0 0 0,1 1 0 0 0,0 0 0 0 0,-1 0-1 0 0,1-1 1 0 0,0 1 0 0 0,-1-1 0 0 0,0 0 0 0 0,1 1 0 0 0,-1-1 0 0 0,0 0 0 0 0,0 0 0 0 0,1-2-1 0 0,7-11-2855 0 0,-1-1 0 0 0,0 0 0 0 0,-1 0 0 0 0,7-28 0 0 0,-8-8-867 0 0,-6 42 3961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29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388 817 1748 0 0,'0'-10'58'0'0,"0"1"0"0"0,-1 0 0 0 0,0 0 0 0 0,0 0 0 0 0,-1 0 0 0 0,0 0 0 0 0,-1 0 0 0 0,-5-13 0 0 0,7 19 134 0 0,-1 1-1 0 0,0-1 1 0 0,1 0-1 0 0,-1 1 1 0 0,0-1-1 0 0,-1 1 1 0 0,1 0-1 0 0,0 0 1 0 0,-1 0-1 0 0,1 0 1 0 0,-1 0 0 0 0,1 0-1 0 0,-1 1 1 0 0,0-1-1 0 0,0 1 1 0 0,0 0-1 0 0,0 0 1 0 0,0 0-1 0 0,0 0 1 0 0,0 0-1 0 0,0 1 1 0 0,0-1-1 0 0,0 1 1 0 0,0 0 0 0 0,-1 0-1 0 0,1 0 1 0 0,0 0-1 0 0,-4 1 1 0 0,-3 1 201 0 0,0 1 0 0 0,0 0 1 0 0,0 0-1 0 0,0 1 1 0 0,0 0-1 0 0,1 0 0 0 0,-1 2 1 0 0,1-1-1 0 0,0 1 1 0 0,1 0-1 0 0,0 1 0 0 0,0-1 1 0 0,-12 14-1 0 0,5-3 80 0 0,1 0-1 0 0,0 1 0 0 0,1 0 1 0 0,1 1-1 0 0,-13 28 1 0 0,15-24-171 0 0,1 1 0 0 0,0 0-1 0 0,2 0 1 0 0,0 1 0 0 0,-4 43 0 0 0,9-57-274 0 0,1 0-1 0 0,1 0 1 0 0,0 0 0 0 0,1 1 0 0 0,0-1 0 0 0,1 0-1 0 0,0 0 1 0 0,0 0 0 0 0,1-1 0 0 0,1 1-1 0 0,0-1 1 0 0,0 1 0 0 0,1-1 0 0 0,0 0 0 0 0,10 13-1 0 0,-12-19-85 0 0,1 1 0 0 0,-1-1-1 0 0,1 0 1 0 0,0 0-1 0 0,1 0 1 0 0,-1-1-1 0 0,1 0 1 0 0,-1 1 0 0 0,1-2-1 0 0,0 1 1 0 0,0 0-1 0 0,0-1 1 0 0,1 0-1 0 0,-1 0 1 0 0,0-1 0 0 0,1 1-1 0 0,6 0 1 0 0,-6-2-112 0 0,1 0 0 0 0,-1 0 1 0 0,0-1-1 0 0,0 0 0 0 0,0 0 0 0 0,0-1 1 0 0,0 1-1 0 0,0-1 0 0 0,-1 0 1 0 0,1-1-1 0 0,0 0 0 0 0,-1 0 0 0 0,0 0 1 0 0,0 0-1 0 0,9-8 0 0 0,0-2-416 0 0,1-2-1 0 0,-2 0 0 0 0,0 0 1 0 0,-1-1-1 0 0,-1 0 1 0 0,0-1-1 0 0,-1-1 0 0 0,-1 0 1 0 0,13-36-1 0 0,1-14-1647 0 0,18-96 0 0 0,-21 56 1604 0 0,-6-1 0 0 0,-4-1 0 0 0,-5 0 0 0 0,-9-111 0 0 0,-7 105 1590 0 0,-2 41 2465 0 0,8 64 802 0 0,3 22-1978 0 0,0 19 24 0 0,7 52 2708 0 0,26 149-1 0 0,-9-96-2837 0 0,7 105-731 0 0,11 74 332 0 0,-32-240-2563 0 0,-6-45 86 0 0,8 38-1 0 0,18-60-23529 0 0,12-36 22526 0 0,-30 21 653 0 0,-1 0 1861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3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650 227 1168 0 0,'6'-18'-687'0'0,"-1"9"1897"0"0,-1 0 1 0 0,-1-1-1 0 0,0 0 0 0 0,0 0 0 0 0,-1 0 0 0 0,0 0 0 0 0,-1 0 0 0 0,0 0 0 0 0,-1 0 0 0 0,0-13 0 0 0,-1 19-663 0 0,1-1 0 0 0,-1 1 0 0 0,0 0 0 0 0,0-1 0 0 0,-1 1 0 0 0,1 0 0 0 0,-1 0 0 0 0,0 0 0 0 0,0 0 1 0 0,0 0-1 0 0,0 1 0 0 0,-1-1 0 0 0,0 1 0 0 0,1-1 0 0 0,-1 1 0 0 0,0 0 0 0 0,-6-4 0 0 0,5 4-252 0 0,0 1-1 0 0,0 1 0 0 0,0-1 1 0 0,0 1-1 0 0,-1-1 1 0 0,1 1-1 0 0,0 0 1 0 0,-1 1-1 0 0,1-1 1 0 0,0 1-1 0 0,-1 0 1 0 0,1 0-1 0 0,0 0 0 0 0,-1 1 1 0 0,1-1-1 0 0,-1 1 1 0 0,-7 2-1 0 0,2 1-138 0 0,0 1-1 0 0,0-1 1 0 0,0 2-1 0 0,0-1 1 0 0,1 1-1 0 0,-1 1 1 0 0,2 0-1 0 0,-1 0 0 0 0,1 0 1 0 0,0 1-1 0 0,0 1 1 0 0,1-1-1 0 0,-11 19 1 0 0,1-1-67 0 0,2 0 0 0 0,1 1 1 0 0,-20 55-1 0 0,29-68-122 0 0,1 1 0 0 0,1 0 0 0 0,0 0 0 0 0,1 0 1 0 0,0 0-1 0 0,1 1 0 0 0,1-1 0 0 0,0 0 0 0 0,2 1 0 0 0,-1-1 0 0 0,2 0 1 0 0,7 27-1 0 0,-7-34-76 0 0,0-1 0 0 0,0 1 0 0 0,0 0 1 0 0,1-1-1 0 0,0 0 0 0 0,1 0 0 0 0,0 0 0 0 0,0-1 1 0 0,0 1-1 0 0,1-1 0 0 0,0-1 0 0 0,0 1 0 0 0,0-1 1 0 0,1 0-1 0 0,-1 0 0 0 0,1-1 0 0 0,1 1 1 0 0,-1-2-1 0 0,0 1 0 0 0,1-1 0 0 0,0 0 0 0 0,0-1 1 0 0,0 0-1 0 0,0 0 0 0 0,11 1 0 0 0,-10-2-50 0 0,1-1 0 0 0,-1 0 0 0 0,1 0 0 0 0,-1-1 0 0 0,0 0 0 0 0,1 0-1 0 0,-1-1 1 0 0,0 0 0 0 0,0-1 0 0 0,0 0 0 0 0,0-1 0 0 0,0 0 0 0 0,-1 0 0 0 0,0 0 0 0 0,0-1-1 0 0,0-1 1 0 0,0 1 0 0 0,-1-1 0 0 0,0-1 0 0 0,9-8 0 0 0,-6 2-34 0 0,1-1 0 0 0,-2 0 0 0 0,0 0 0 0 0,0-1 0 0 0,-2 0 0 0 0,0 0 0 0 0,0 0 0 0 0,-2-1 0 0 0,1 0 0 0 0,3-28 0 0 0,1-20 49 0 0,-3-1-1 0 0,-2-84 0 0 0,-5 149 158 0 0,0 0 0 0 0,0 0 0 0 0,0 0-1 0 0,0 0 1 0 0,0 0 0 0 0,0 0-1 0 0,0 0 1 0 0,0 0 0 0 0,0 0 0 0 0,0 0-1 0 0,1 0 1 0 0,-1 1 0 0 0,0-1 0 0 0,0 0-1 0 0,0 0 1 0 0,0 0 0 0 0,0 0 0 0 0,0 0-1 0 0,0 0 1 0 0,0 0 0 0 0,1 0-1 0 0,-1 0 1 0 0,0 0 0 0 0,0 0 0 0 0,0-1-1 0 0,0 1 1 0 0,0 0 0 0 0,0 0 0 0 0,0 0-1 0 0,0 0 1 0 0,0 0 0 0 0,1 0-1 0 0,-1 0 1 0 0,0 0 0 0 0,0 0 0 0 0,0 0-1 0 0,0 0 1 0 0,0 0 0 0 0,0 0 0 0 0,0 0-1 0 0,0 0 1 0 0,0-1 0 0 0,0 1 0 0 0,0 0-1 0 0,0 0 1 0 0,0 0 0 0 0,0 0-1 0 0,0 0 1 0 0,0 0 0 0 0,0 0 0 0 0,0 0-1 0 0,0 0 1 0 0,0-1 0 0 0,0 1 0 0 0,0 0-1 0 0,0 0 1 0 0,0 0 0 0 0,0 0-1 0 0,0 0 1 0 0,9 13 452 0 0,6 20 7 0 0,102 318 2196 0 0,-100-282-2138 0 0,-2 0 0 0 0,-3 2 0 0 0,3 85 0 0 0,-15-124-284 0 0,-1 0-1 0 0,-1-1 1 0 0,-1 1 0 0 0,-2 0-1 0 0,-1-1 1 0 0,-16 45 0 0 0,18-62-150 0 0,-1-1 1 0 0,-1 1 0 0 0,0-1-1 0 0,-1-1 1 0 0,0 1 0 0 0,-1-1 0 0 0,-1 0-1 0 0,0-1 1 0 0,0 0 0 0 0,-1 0-1 0 0,0-1 1 0 0,-1 0 0 0 0,0-1-1 0 0,-1-1 1 0 0,0 1 0 0 0,-19 9 0 0 0,13-11-100 0 0,0-1 1 0 0,0-1 0 0 0,0-1 0 0 0,0 0 0 0 0,-1-1-1 0 0,0-1 1 0 0,1-1 0 0 0,-1-1 0 0 0,0 0 0 0 0,0-2-1 0 0,-22-4 1 0 0,2-1-373 0 0,1-2 0 0 0,0-2 0 0 0,1-2 0 0 0,-47-22-1 0 0,47 17-407 0 0,1-1 0 0 0,1-2 0 0 0,1-1 0 0 0,1-2 0 0 0,1-2 0 0 0,-37-38 0 0 0,64 59 277 0 0,0 0 0 0 0,0-1 1 0 0,1 1-1 0 0,0-1 0 0 0,0 0 0 0 0,0 0 0 0 0,-4-12 0 0 0,7 15 190 0 0,1 1 0 0 0,-1 0 0 0 0,1 0-1 0 0,-1-1 1 0 0,1 1 0 0 0,0 0 0 0 0,0-1 0 0 0,0 1 0 0 0,0 0-1 0 0,0-1 1 0 0,1 1 0 0 0,-1 0 0 0 0,1-1 0 0 0,0 1 0 0 0,-1 0-1 0 0,1 0 1 0 0,0 0 0 0 0,0-1 0 0 0,0 1 0 0 0,1 0-1 0 0,-1 0 1 0 0,0 1 0 0 0,1-1 0 0 0,0 0 0 0 0,-1 0 0 0 0,4-2-1 0 0,2-2-1180 0 0,1 0 0 0 0,1 0 1 0 0,-1 1-1 0 0,1 0 0 0 0,14-6 0 0 0,48-14-1693 0 0,-31 13 3208 0 0,-10 1 67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0:3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89 400 4 0 0,'9'11'1261'0'0,"-8"-10"-626"0"0,-1 0 1 0 0,1 1 0 0 0,0-1 0 0 0,0 0 0 0 0,0 0 0 0 0,0 0-1 0 0,0 0 1 0 0,0 0 0 0 0,0-1 0 0 0,0 1 0 0 0,1 0 0 0 0,-1 0-1 0 0,2 0 1 0 0,9 4-141 0 0,0-1 0 0 0,0 0 0 0 0,0-1 0 0 0,1 0 0 0 0,0-1-1 0 0,0 0 1 0 0,-1-1 0 0 0,1 0 0 0 0,0-1 0 0 0,0-1 0 0 0,0 0 0 0 0,0-1-1 0 0,14-4 1 0 0,-18 4-435 0 0,0-1-1 0 0,0 0 1 0 0,-1 0-1 0 0,1-1 1 0 0,-1 0-1 0 0,0 0 1 0 0,0-1-1 0 0,0 0 1 0 0,-1-1-1 0 0,0 0 1 0 0,0 0-1 0 0,0 0 1 0 0,-1-1-1 0 0,0 0 1 0 0,0 0-1 0 0,-1-1 1 0 0,0 1-1 0 0,0-1 1 0 0,4-10-1 0 0,-4 7 93 0 0,-2 0 0 0 0,1 0 0 0 0,-2 0 0 0 0,1-1-1 0 0,-1 1 1 0 0,-1 0 0 0 0,0-1 0 0 0,-1 0 0 0 0,0 1-1 0 0,-1-1 1 0 0,0 1 0 0 0,-1-1 0 0 0,0 1 0 0 0,-1 0 0 0 0,0 0-1 0 0,0 0 1 0 0,-2 0 0 0 0,1 0 0 0 0,-1 1 0 0 0,-1 0-1 0 0,0 0 1 0 0,-8-11 0 0 0,11 17 46 0 0,0 0 0 0 0,-1-1 0 0 0,1 1 0 0 0,-1 1 0 0 0,0-1 1 0 0,0 0-1 0 0,0 1 0 0 0,-1 0 0 0 0,1 0 0 0 0,-1 0 0 0 0,1 0 0 0 0,-1 1 0 0 0,0 0 0 0 0,0 0 0 0 0,-10-2 0 0 0,9 3-2 0 0,-1 0 0 0 0,0 1 0 0 0,0 0-1 0 0,0 0 1 0 0,1 0 0 0 0,-1 1-1 0 0,0 0 1 0 0,1 1 0 0 0,-1-1 0 0 0,1 1-1 0 0,-8 3 1 0 0,-2 3 172 0 0,1 0 1 0 0,0 0-1 0 0,1 1 1 0 0,0 1-1 0 0,0 0 1 0 0,1 1-1 0 0,1 1 1 0 0,0 0-1 0 0,-12 15 1 0 0,11-11-193 0 0,2 1 1 0 0,0 0-1 0 0,0 1 1 0 0,2 1-1 0 0,0-1 0 0 0,1 1 1 0 0,1 0-1 0 0,1 1 1 0 0,0 0-1 0 0,-4 35 0 0 0,8-40-185 0 0,1-1-1 0 0,1 1 0 0 0,0-1 0 0 0,1 1 1 0 0,1-1-1 0 0,0 1 0 0 0,1-1 0 0 0,0 0 0 0 0,1 0 1 0 0,1 0-1 0 0,0 0 0 0 0,1-1 0 0 0,0 0 1 0 0,1 0-1 0 0,17 23 0 0 0,-4-14 10 0 0,0 0 0 0 0,1-1 0 0 0,2-1 0 0 0,0-1 0 0 0,1-1 0 0 0,0-1 0 0 0,2-1 0 0 0,0-2 0 0 0,0 0 0 0 0,2-2 0 0 0,-1-1 0 0 0,2-1 0 0 0,30 7 0 0 0,-12-7 0 0 0,-1-1 0 0 0,1-3 0 0 0,0-1 0 0 0,0-3 0 0 0,1-2 0 0 0,-1-2 0 0 0,73-12 0 0 0,-99 11 39 0 0,0-2-1 0 0,0 0 1 0 0,-1-1 0 0 0,0-1-1 0 0,0-1 1 0 0,25-14-1 0 0,-38 18-205 0 0,0 0-1 0 0,-1-1 0 0 0,1 0 1 0 0,-1 0-1 0 0,0-1 0 0 0,0 0 1 0 0,-1 0-1 0 0,1 0 0 0 0,-1 0 1 0 0,-1-1-1 0 0,1 0 0 0 0,-1 0 1 0 0,-1 0-1 0 0,1-1 0 0 0,-1 1 1 0 0,0-1-1 0 0,-1 0 0 0 0,0 1 1 0 0,2-12-1 0 0,-3 9-2074 0 0,-1-1-1 0 0,1 1 1 0 0,-2-1-1 0 0,1 1 1 0 0,-1-1-1 0 0,-1 1 1 0 0,0 0-1 0 0,-1-1 1 0 0,1 1-1 0 0,-2 0 1 0 0,-5-10-1 0 0,4 9 1598 0 0,-1 0-1 0 0,0 1 1 0 0,-8-10-1 0 0,-3-1 462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00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42 159 1632 0 0,'-42'-11'10090'0'0,"46"8"-9627"0"0,1 1 1 0 0,-1-1-1 0 0,1 1 1 0 0,0 0-1 0 0,-1 1 1 0 0,1-1-1 0 0,0 1 0 0 0,9-2 1 0 0,47-5-470 0 0,-55 8 224 0 0,37-7 44 0 0,68-19-1 0 0,-36 8-220 0 0,14-5-29 0 0,73-13-71 0 0,-113 31 11 0 0,76 0-1 0 0,-121 5 99 0 0,0 1 1 0 0,0-1-1 0 0,0 1 1 0 0,0 1-1 0 0,0-1 1 0 0,0 0-1 0 0,0 1 1 0 0,0 0-1 0 0,-1 0 1 0 0,1 0-1 0 0,-1 0 1 0 0,1 0-1 0 0,-1 1 1 0 0,0 0-1 0 0,0-1 1 0 0,0 1-1 0 0,0 0 0 0 0,0 1 1 0 0,3 5-1 0 0,-1-2 123 0 0,0 1-1 0 0,-1-1 0 0 0,0 1 1 0 0,0 0-1 0 0,-1 1 0 0 0,0-1 1 0 0,0 1-1 0 0,1 11 0 0 0,1 21 125 0 0,-2 1 0 0 0,-2-1 1 0 0,-2 1-1 0 0,-1 0 0 0 0,-3-1 0 0 0,-11 51 0 0 0,-3 62-11 0 0,14-97-236 0 0,4-38-54 0 0,0-1-1 0 0,2 1 1 0 0,0-1-1 0 0,2 1 1 0 0,0-1-1 0 0,0 0 1 0 0,2 0 0 0 0,12 32-1 0 0,-5-22 26 0 0,1-1 0 0 0,1 0-1 0 0,2-1 1 0 0,31 41 0 0 0,-41-61-16 0 0,-1-1 0 0 0,1 1 1 0 0,0-1-1 0 0,0 0 1 0 0,1-1-1 0 0,-1 0 0 0 0,1 0 1 0 0,0 0-1 0 0,0-1 1 0 0,12 4-1 0 0,-7-3 35 0 0,0 0 0 0 0,1-1 0 0 0,0-1 0 0 0,0 0-1 0 0,21 0 1 0 0,-21-2-33 0 0,0-1-1 0 0,-1-1 0 0 0,1 0 0 0 0,0-1 0 0 0,-1-1 1 0 0,0 0-1 0 0,0 0 0 0 0,0-1 0 0 0,0-1 0 0 0,-1 0 1 0 0,11-7-1 0 0,-14 8-39 0 0,-2 0-1 0 0,1 0 1 0 0,0 0-1 0 0,-1-1 1 0 0,0 0 0 0 0,0 0-1 0 0,-1 0 1 0 0,0-1 0 0 0,0 0-1 0 0,0 0 1 0 0,-1 0-1 0 0,0-1 1 0 0,0 1 0 0 0,-1-1-1 0 0,0 0 1 0 0,0 0 0 0 0,2-13-1 0 0,-5 17 49 0 0,1 0 0 0 0,-1 0 0 0 0,0 0 0 0 0,0 1 0 0 0,0-1 0 0 0,0 0 0 0 0,-1 0 0 0 0,1 0 0 0 0,-1 0 0 0 0,0 1 0 0 0,0-1 0 0 0,0 0 0 0 0,-1 1 0 0 0,1-1 0 0 0,-1 1 0 0 0,0-1 0 0 0,0 1 0 0 0,0 0 0 0 0,-1 0 0 0 0,1 0 0 0 0,-6-5 0 0 0,3 5-11 0 0,0 0 0 0 0,0 0 1 0 0,0 0-1 0 0,0 0 0 0 0,-1 1 0 0 0,1 0 1 0 0,-1 0-1 0 0,0 1 0 0 0,1-1 1 0 0,-1 1-1 0 0,0 1 0 0 0,0-1 0 0 0,-11 1 1 0 0,6 1-23 0 0,-1 0 1 0 0,1 0 0 0 0,-1 2 0 0 0,1-1 0 0 0,0 1-1 0 0,0 1 1 0 0,0 0 0 0 0,0 1 0 0 0,1 0 0 0 0,-1 0-1 0 0,1 1 1 0 0,1 0 0 0 0,-18 15 0 0 0,18-13 9 0 0,0 1 0 0 0,0 0 1 0 0,1 0-1 0 0,0 0 0 0 0,1 1 0 0 0,0 0 1 0 0,0 1-1 0 0,1-1 0 0 0,1 1 0 0 0,0 1 1 0 0,0-1-1 0 0,-6 24 0 0 0,4 13 52 0 0,2 0 0 0 0,2 0 0 0 0,2 1 0 0 0,8 71 0 0 0,24 278 677 0 0,-29-372-611 0 0,4 144 1283 0 0,-7-147-924 0 0,0-1-1 0 0,-2 0 1 0 0,0 1-1 0 0,-2-1 1 0 0,-10 30-1 0 0,10-40-167 0 0,-1 0-1 0 0,0-1 0 0 0,-1 0 0 0 0,0 0 0 0 0,-1-1 0 0 0,-1 0 0 0 0,1 0 1 0 0,-1-1-1 0 0,-1 0 0 0 0,0 0 0 0 0,0-1 0 0 0,-1-1 0 0 0,0 0 1 0 0,0 0-1 0 0,-20 8 0 0 0,-15 5 157 0 0,-1-3 0 0 0,-80 20 0 0 0,119-36-508 0 0,-61 13-8 0 0,0-3 0 0 0,-92 2 0 0 0,68-6-1883 0 0,75-5 67 0 0,-6 1-4136 0 0,53-11-10153 0 0,-24 7 14699 0 0,35-11-2576 0 0,19-14 3008 0 0,-26 10 1066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3 223 264 0 0,'-1'-20'-285'0'0,"1"16"410"0"0,-1 1 2 0 0,1-1-1 0 0,0 0 0 0 0,0 1 1 0 0,0-1-1 0 0,0 0 0 0 0,1 1 0 0 0,-1-1 1 0 0,1 0-1 0 0,0 1 0 0 0,0-1 0 0 0,1 1 1 0 0,-1 0-1 0 0,1-1 0 0 0,-1 1 0 0 0,1 0 1 0 0,0 0-1 0 0,0 0 0 0 0,1 0 0 0 0,-1 0 1 0 0,0 0-1 0 0,6-4 0 0 0,8-6 240 0 0,1 1 0 0 0,0 0 1 0 0,1 1-1 0 0,0 1 0 0 0,0 1 0 0 0,1 0 0 0 0,1 2 0 0 0,35-10 0 0 0,-27 10-27 0 0,1 2 0 0 0,-1 1 1 0 0,1 1-1 0 0,0 1 0 0 0,52 4 0 0 0,-57 1-153 0 0,-1 1 0 0 0,0 1 0 0 0,0 0 0 0 0,-1 2 0 0 0,0 1 1 0 0,0 1-1 0 0,38 21 0 0 0,-31-13 80 0 0,-1 3-1 0 0,-1 0 1 0 0,0 1 0 0 0,42 46 0 0 0,-18-7 319 0 0,-2 3 0 0 0,-3 2-1 0 0,70 133 1 0 0,164 371 1884 0 0,120 212-103 0 0,-308-632-1760 0 0,119 148-1 0 0,-160-234-474 0 0,3-3 0 0 0,2-3-1 0 0,2-1 1 0 0,111 79-1 0 0,-135-111-504 0 0,2-3 0 0 0,0 0-1 0 0,1-3 1 0 0,1-1 0 0 0,0-1-1 0 0,1-3 1 0 0,51 11 0 0 0,-66-19-311 0 0,0-1 0 0 0,0-2 0 0 0,0 0-1 0 0,0-2 1 0 0,0 0 0 0 0,-1-2 0 0 0,1-1 0 0 0,0 0 0 0 0,0-2 0 0 0,-1-1 0 0 0,0 0 0 0 0,0-2 0 0 0,42-21 0 0 0,-41 15-269 0 0,0-1 1 0 0,-1-1 0 0 0,-1 0-1 0 0,0-2 1 0 0,35-38 0 0 0,-33 29 638 0 0,-2-2-1 0 0,0 0 1 0 0,-2-2 0 0 0,17-36 0 0 0,-4 0 1032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52 1848 0 0,'0'-52'29200'0'0,"-5"58"-25896"0"0,-4 10-6524 0 0,8-8 4851 0 0,1 8-1631 0 0,0 77 0 0 0,12 93 0 0 0,-2-70 0 0 0,-7 156 0 0 0,-1 7 0 0 0,16 22 0 0 0,7 44 0 0 0,-10-174 0 0 0,-6 1 0 0 0,-3-97 0 0 0,-14-112-27231 0 0,-1 18 22154 0 0,-3-2 4856 0 0,5 7 1043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76 4 0 0,'0'0'91'0'0,"0"0"1"0"0,0 0-1 0 0,0 0 1 0 0,-1 0-1 0 0,1 0 1 0 0,0 1-1 0 0,0-1 0 0 0,0 0 1 0 0,0 0-1 0 0,0 0 1 0 0,-1 0-1 0 0,1 0 1 0 0,0 0-1 0 0,0 0 1 0 0,0 0-1 0 0,-1 0 0 0 0,1 0 1 0 0,0 0-1 0 0,0 0 1 0 0,0 0-1 0 0,0 0 1 0 0,-1 0-1 0 0,1 0 0 0 0,0 0 1 0 0,0-1-1 0 0,0 1 1 0 0,0 0-1 0 0,0 0 1 0 0,-1 0-1 0 0,1 0 1 0 0,0 0-1 0 0,0 0 0 0 0,0 0 1 0 0,0 0-1 0 0,0-1 1 0 0,0 1-1 0 0,-1 0 1 0 0,1 0-1 0 0,0 0 0 0 0,0 0 1 0 0,0 0-1 0 0,0-1 1 0 0,0 1-1 0 0,0 0 1 0 0,0 0-1 0 0,0 0 0 0 0,0 0 1 0 0,0-1-1 0 0,0 1 1 0 0,0 0-1 0 0,0 0 1 0 0,0 0-1 0 0,0 0 1 0 0,0-1-1 0 0,0 1 0 0 0,0 0 1 0 0,0 0-1 0 0,0-1 1 0 0,12-9 2101 0 0,19-7-107 0 0,-8 8-975 0 0,0 1 1 0 0,1 1-1 0 0,0 1 1 0 0,0 1 0 0 0,1 2-1 0 0,38-2 1 0 0,1 5 189 0 0,85 9 0 0 0,-117-5-1042 0 0,7-1 286 0 0,1 1 0 0 0,-1 3-1 0 0,-1 1 1 0 0,56 19-1 0 0,-87-24-314 0 0,1 0 0 0 0,-1 0 1 0 0,0 1-1 0 0,-1 1 0 0 0,1-1 0 0 0,0 1 0 0 0,-1 0 0 0 0,0 0 0 0 0,-1 1 0 0 0,1 0 0 0 0,-1 0 0 0 0,0 0 0 0 0,8 13 0 0 0,-9-9 145 0 0,1-1 1 0 0,-1 2 0 0 0,-1-1 0 0 0,0 0-1 0 0,-1 1 1 0 0,1-1 0 0 0,-2 1-1 0 0,0 0 1 0 0,0 18 0 0 0,-2 1 899 0 0,-8 55 1 0 0,2-52-1249 0 0,-1-1 1 0 0,-1 1-1 0 0,-2-1 0 0 0,-1-1 0 0 0,-1 0 1 0 0,-20 33-1 0 0,8-25-27 0 0,-1 0 0 0 0,-1-2 0 0 0,-44 45 0 0 0,52-63 0 0 0,0-1 0 0 0,-1 0 0 0 0,-1-2 0 0 0,0-1 0 0 0,-2 0 0 0 0,1-2 0 0 0,-33 15 0 0 0,47-25 0 0 0,0-1 0 0 0,0 1 0 0 0,-1-1 0 0 0,1-1 0 0 0,0 0 0 0 0,-1 0 0 0 0,1-1 0 0 0,-1 0 0 0 0,1 0 0 0 0,0-1 0 0 0,-1 0 0 0 0,1 0 0 0 0,0-1 0 0 0,-1 0 0 0 0,1-1 0 0 0,-8-3 0 0 0,7 2 0 0 0,-1-1 0 0 0,2 0 0 0 0,-1 0 0 0 0,0-1 0 0 0,1 0 0 0 0,0 0 0 0 0,1-1 0 0 0,-1 0 0 0 0,1 0 0 0 0,1-1 0 0 0,-1 0 0 0 0,1 0 0 0 0,-5-10 0 0 0,-3-11 906 0 0,9 3-3662 0 0,11 0-3524 0 0,13-1-3390 0 0,16 1-1457 0 0,6 7 7421 0 0,-26 16 3580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1 536 4 0 0,'26'0'7289'0'0,"18"0"-2176"0"0,-26 0-4623 0 0,0-1 1 0 0,0-1 0 0 0,0-1 0 0 0,23-6 0 0 0,-1-5-30 0 0,-1-2 0 0 0,-1-1 0 0 0,0-3 0 0 0,-1-1 0 0 0,-1-1 0 0 0,-1-3 0 0 0,-2 0-1 0 0,58-57 1 0 0,-85 76-354 0 0,0 0 0 0 0,-1 0 0 0 0,0 0 0 0 0,-1-1 1 0 0,1 1-1 0 0,-1-1 0 0 0,-1 0 0 0 0,1 0 0 0 0,-1-1 0 0 0,0 1 0 0 0,-1-1 0 0 0,0 1 0 0 0,0-1 0 0 0,1-9 0 0 0,-3 11-32 0 0,0 1 1 0 0,0-1 0 0 0,0 1-1 0 0,-1-1 1 0 0,0 1-1 0 0,0 0 1 0 0,0-1 0 0 0,-1 1-1 0 0,1 0 1 0 0,-1 0 0 0 0,-1 0-1 0 0,1 0 1 0 0,-1 0-1 0 0,0 0 1 0 0,0 1 0 0 0,0-1-1 0 0,0 1 1 0 0,-1 0-1 0 0,0 0 1 0 0,0 0 0 0 0,-6-4-1 0 0,2 1 10 0 0,-1 1 0 0 0,0 1-1 0 0,0-1 1 0 0,-1 1 0 0 0,1 1-1 0 0,-1 0 1 0 0,0 0 0 0 0,0 1-1 0 0,-1 0 1 0 0,1 1 0 0 0,0 0 0 0 0,-16-1-1 0 0,12 3 31 0 0,0 1 0 0 0,1 0 0 0 0,-1 0-1 0 0,0 2 1 0 0,1 0 0 0 0,0 0 0 0 0,0 1-1 0 0,-24 11 1 0 0,17-5 54 0 0,1 1-1 0 0,0 0 1 0 0,0 2-1 0 0,2 0 1 0 0,0 1-1 0 0,0 1 1 0 0,1 0-1 0 0,1 1 1 0 0,1 1-1 0 0,0 1 1 0 0,-22 36-1 0 0,28-40-28 0 0,0 1 0 0 0,1 0 0 0 0,1 0 0 0 0,0 0 0 0 0,1 1 0 0 0,1 0 0 0 0,0 0 0 0 0,2 1 0 0 0,-1-1 0 0 0,2 1-1 0 0,0-1 1 0 0,1 1 0 0 0,1-1 0 0 0,0 1 0 0 0,2-1 0 0 0,-1 0 0 0 0,2 0 0 0 0,0 0 0 0 0,11 26 0 0 0,0-10 412 0 0,1 0 0 0 0,2-1 0 0 0,1-1 0 0 0,34 41 0 0 0,-42-59-488 0 0,0 0 1 0 0,1 0-1 0 0,0-1 0 0 0,1-1 0 0 0,0 0 1 0 0,0 0-1 0 0,1-2 0 0 0,1 0 0 0 0,-1 0 1 0 0,1-1-1 0 0,31 9 0 0 0,-31-13-64 0 0,0-1 0 0 0,0 0 0 0 0,1-1 0 0 0,-1-1 0 0 0,0 0 0 0 0,0-1 0 0 0,0-1 0 0 0,0 0 0 0 0,0-1 0 0 0,0-1 0 0 0,15-6 0 0 0,-5 1 0 0 0,-1-1 0 0 0,-1-1 0 0 0,0-1 0 0 0,0-1 0 0 0,34-27 0 0 0,-30 11 144 0 0,-9-6-7391 0 0,-11 14-3106 0 0,7-37 0 0 0,-7 26 5367 0 0,2 2 5178 0 0,-3 13 244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2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80 8 0 0,'0'0'-271'0'0,"-34"-18"21058"0"0,34 19-20518 0 0,-1 6 2322 0 0,2 4-3284 0 0,42 352 6363 0 0,0 25-2961 0 0,-31-301-1673 0 0,-12-86-534 0 0,-11-30-359 0 0,9 24-131 0 0,-161-603-2448 0 0,130 459 4872 0 0,33 148-2436 0 0,0-1 0 0 0,0 0 0 0 0,0 0 0 0 0,0 0 0 0 0,0 0 0 0 0,1 1 0 0 0,-1-1 0 0 0,1 0 0 0 0,-1 0 0 0 0,1 1 0 0 0,0-1 0 0 0,0 0 0 0 0,-1 1 0 0 0,1-1 0 0 0,0 1 0 0 0,0-1 0 0 0,1 1 0 0 0,-1-1 0 0 0,0 1 0 0 0,0 0 0 0 0,1 0 0 0 0,-1-1 0 0 0,1 1 0 0 0,-1 0 0 0 0,1 0 0 0 0,-1 1 0 0 0,1-1 0 0 0,0 0 0 0 0,-1 0 0 0 0,4 0 0 0 0,9-4 0 0 0,0 0 0 0 0,29-4 0 0 0,-19 4 0 0 0,68-15 0 0 0,0 5 0 0 0,156-7 0 0 0,-114 22 0 0 0,-158-1-1893 0 0,-18 0-12062 0 0,-7 0-1710 0 0,17 1 14664 0 0,20 0 1816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222 617 1308 0 0,'1'6'6559'0'0,"1"21"-2217"0"0,4 55-1889 0 0,-6 399 6272 0 0,0 240-5204 0 0,0-712-3413 0 0,0 9 321 0 0,0 0 1 0 0,-1 1-1 0 0,-7 32 0 0 0,5-43 765 0 0,0-14 423 0 0,-1-4-1555 0 0,-16-40-380 0 0,2-1 0 0 0,-18-84 1 0 0,16 54-60 0 0,-62-264-329 0 0,68 262 644 0 0,3 0-1 0 0,0-103 1 0 0,11 140 116 0 0,2-1 1 0 0,2 1-1 0 0,2 0 0 0 0,2 0 0 0 0,2 1 0 0 0,2 0 0 0 0,1 1 0 0 0,3 0 1 0 0,2 1-1 0 0,26-47 0 0 0,-17 47 224 0 0,1 1 1 0 0,2 2-1 0 0,1 1 0 0 0,3 1 1 0 0,0 2-1 0 0,3 1 1 0 0,1 2-1 0 0,1 2 1 0 0,86-52-1 0 0,-105 73-278 0 0,2 0 0 0 0,0 1 0 0 0,0 1 0 0 0,0 1 0 0 0,1 1 0 0 0,0 1 0 0 0,0 1 0 0 0,0 1 0 0 0,1 1 0 0 0,-1 2 0 0 0,1 0 0 0 0,27 4 0 0 0,-11 4 364 0 0,-16 2-1425 0 0,-18-2-2388 0 0,-28 20-11869 0 0,-7-3 6677 0 0,1 2 4804 0 0,-5 6 3193 0 0,14-17 1263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91 126 8 0 0,'-22'3'244'0'0,"-19"3"3110"0"0,13-4 7705 0 0,38-6-6640 0 0,5-3-3610 0 0,405-10 6728 0 0,-127 9-5190 0 0,117-13 639 0 0,-306 18-2986 0 0,-99 2 0 0 0,-1 0 0 0 0,73-30 16 0 0,-24 13-2926 0 0,1-1-6064 0 0,-53 19 9062 0 0,7-4-507 0 0,4 1-9081 0 0,-26 17-808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6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15 440 4 0 0,'-8'17'-690'0'0,"2"-1"10425"0"0,6-16-9495 0 0,1 1 0 0 0,0 0 1 0 0,-1-1-1 0 0,1 1 0 0 0,0-1 1 0 0,0 1-1 0 0,-1-1 1 0 0,1 0-1 0 0,0 1 0 0 0,0-1 1 0 0,0 0-1 0 0,0 0 0 0 0,-1 1 1 0 0,1-1-1 0 0,0 0 0 0 0,0 0 1 0 0,0 0-1 0 0,0 0 1 0 0,0 0-1 0 0,0 0 0 0 0,0 0 1 0 0,-1 0-1 0 0,2-1 0 0 0,33-1 243 0 0,0-1-1 0 0,-1-2 0 0 0,1-2 1 0 0,-1-1-1 0 0,-1-1 1 0 0,0-2-1 0 0,0-1 0 0 0,-1-2 1 0 0,46-27-1 0 0,-56 28-258 0 0,0-1-1 0 0,-2-1 1 0 0,21-19 0 0 0,-34 28-75 0 0,0-1 1 0 0,-1 0-1 0 0,0 0 1 0 0,0 0 0 0 0,0 0-1 0 0,-1-1 1 0 0,-1 0-1 0 0,1 0 1 0 0,-1-1 0 0 0,0 1-1 0 0,4-17 1 0 0,-7 18-32 0 0,0 1 1 0 0,-1-1-1 0 0,0 1 1 0 0,0 0-1 0 0,0-1 1 0 0,-1 1 0 0 0,0-1-1 0 0,0 1 1 0 0,-1 0-1 0 0,0 0 1 0 0,0 0-1 0 0,0 0 1 0 0,-1 0-1 0 0,0 0 1 0 0,0 0 0 0 0,0 1-1 0 0,-1-1 1 0 0,0 1-1 0 0,0 0 1 0 0,0 0-1 0 0,-8-6 1 0 0,7 6-37 0 0,-1 1 1 0 0,1-1 0 0 0,-1 1-1 0 0,0 0 1 0 0,0 1 0 0 0,0-1-1 0 0,-1 1 1 0 0,1 1 0 0 0,-1-1-1 0 0,0 1 1 0 0,0 0 0 0 0,0 1-1 0 0,0-1 1 0 0,0 2 0 0 0,0-1-1 0 0,0 1 1 0 0,0 0-1 0 0,0 0 1 0 0,-12 2 0 0 0,2 2 51 0 0,0 0 0 0 0,0 1 0 0 0,1 1 0 0 0,0 1 0 0 0,0 0 0 0 0,0 1 0 0 0,1 0 0 0 0,0 2 0 0 0,1 0 1 0 0,0 0-1 0 0,0 1 0 0 0,1 1 0 0 0,1 0 0 0 0,0 1 0 0 0,0 0 0 0 0,2 1 0 0 0,-1 1 0 0 0,2-1 0 0 0,0 1 0 0 0,-9 22 0 0 0,9-15 61 0 0,1 1-1 0 0,1 0 1 0 0,2 1 0 0 0,0-1-1 0 0,1 1 1 0 0,1 0-1 0 0,2 0 1 0 0,0 0-1 0 0,1 1 1 0 0,2-1 0 0 0,0 0-1 0 0,2 0 1 0 0,0-1-1 0 0,2 1 1 0 0,14 36-1 0 0,-13-40-181 0 0,1-1 0 0 0,1 0 0 0 0,1 0 0 0 0,1-1-1 0 0,0-1 1 0 0,1 1 0 0 0,1-2 0 0 0,1 0-1 0 0,0-1 1 0 0,1 0 0 0 0,1-1 0 0 0,0-1-1 0 0,1 0 1 0 0,0-1 0 0 0,1-1 0 0 0,0-1-1 0 0,1 0 1 0 0,23 8 0 0 0,-16-10-13 0 0,-1-2 0 0 0,2 0 0 0 0,-1-2 0 0 0,0 0 0 0 0,1-2 0 0 0,0-1 0 0 0,0-2 0 0 0,-1 0 0 0 0,1-2 0 0 0,-1 0 0 0 0,1-2 0 0 0,-1-1 0 0 0,-1-1 0 0 0,28-12 0 0 0,-46 16 204 0 0,-1 0 0 0 0,0 0-1 0 0,0 0 1 0 0,0-1 0 0 0,0 0 0 0 0,0-1 0 0 0,-1 1-1 0 0,0-1 1 0 0,6-6 0 0 0,-7 5-1081 0 0,1 0 1 0 0,-1-1-1 0 0,0 1 0 0 0,-1-1 1 0 0,1 0-1 0 0,-1 0 0 0 0,2-10 1 0 0,0-7-4643 0 0,-1 1 0 0 0,-1-1 0 0 0,-1 1 0 0 0,-2-34 0 0 0,0 43 5334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94 1344 0 0,'-2'-4'-13'0'0,"0"0"0"0"0,-1 0 0 0 0,1 0 0 0 0,-1 0 0 0 0,0 0-1 0 0,-6-5 1 0 0,3 3 1256 0 0,-1 1 0 0 0,1 0 0 0 0,-1 0 0 0 0,-1 1-1 0 0,-14-7 1 0 0,11 6 954 0 0,-1 0 0 0 0,0 2 0 0 0,-18-4 0 0 0,-10 3 78 0 0,30 5-1869 0 0,0 0-1 0 0,0 1 1 0 0,0 0 0 0 0,1 1 0 0 0,-1 0-1 0 0,1 0 1 0 0,0 1 0 0 0,0 1 0 0 0,0-1 0 0 0,0 1-1 0 0,1 1 1 0 0,0-1 0 0 0,0 2 0 0 0,-13 12-1 0 0,-3 5 605 0 0,0 2-1 0 0,-37 54 1 0 0,47-60-669 0 0,1 2 0 0 0,1-1 0 0 0,1 1 0 0 0,0 1 0 0 0,2 0 1 0 0,1 0-1 0 0,1 1 0 0 0,1 0 0 0 0,-5 46 0 0 0,9-53-312 0 0,2 0 0 0 0,-1 0 0 0 0,2 0 0 0 0,1 0 0 0 0,0-1 0 0 0,1 1 1 0 0,1 0-1 0 0,0-1 0 0 0,1 0 0 0 0,1 0 0 0 0,0 0 0 0 0,1-1 0 0 0,1 0 0 0 0,1 0 0 0 0,11 15 0 0 0,-6-14-29 0 0,1 0 0 0 0,0 0 0 0 0,2-2 0 0 0,0 0 0 0 0,0-1 0 0 0,1 0 0 0 0,1-2 0 0 0,0 0 0 0 0,0-1 0 0 0,1-1 0 0 0,0-1 0 0 0,27 7 0 0 0,-13-5 0 0 0,1-2 0 0 0,0-2 0 0 0,0-1 0 0 0,0-2 0 0 0,1-1 0 0 0,62-5 0 0 0,-76 1 40 0 0,1-1 0 0 0,-1-2 0 0 0,0 0 0 0 0,39-15 0 0 0,-49 15-1060 0 0,-1 0-1 0 0,1-1 1 0 0,19-15-1 0 0,-23 14-1214 0 0,-1 1-1 0 0,0-1 1 0 0,0 0 0 0 0,0 0-1 0 0,9-15 1 0 0,20-38-9801 0 0,-3 0 8732 0 0,-20 37 3179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40 908 0 0,'-6'-16'-1783'0'0,"-3"5"3505"0"0,8 9-767 0 0,-1 1 1 0 0,0 0-1 0 0,0 0 1 0 0,1 0-1 0 0,-1 0 1 0 0,0 0-1 0 0,0 0 1 0 0,0 0-1 0 0,0 1 1 0 0,0-1 0 0 0,0 1-1 0 0,-1-1 1 0 0,1 1-1 0 0,0 0 1 0 0,0 0-1 0 0,0 0 1 0 0,-3 0-1 0 0,-21 8 10503 0 0,11 1-6588 0 0,3 2-3825 0 0,4 1-3701 0 0,1 1 2656 0 0,1 1 0 0 0,1 1 0 0 0,0-1 0 0 0,1 1 0 0 0,-4 22 0 0 0,-5 80 0 0 0,12-99 0 0 0,-10 144 0 0 0,8 0 0 0 0,35 311 0 0 0,-10-336 0 0 0,6 0 0 0 0,6-2 0 0 0,72 186 0 0 0,-40-150 42 0 0,-39-99-5292 0 0,-23-60 4923 0 0,-2 4-6649 0 0,-41-56-10886 0 0,4-15 15901 0 0,14 21 1853 0 0,-4-6 1243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2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200 339 16 0 0,'-61'-28'1103'0'0,"20"8"2786"0"0,7 4 2502 0 0,1-2 3746 0 0,13 5-3154 0 0,10 0-3464 0 0,10 13-3476 0 0,0-1 0 0 0,0 1 0 0 0,0-1 0 0 0,0 1 0 0 0,0-1 0 0 0,0 1 0 0 0,0-1 0 0 0,0 1 0 0 0,0-1 0 0 0,0 1 0 0 0,1-1 0 0 0,-1 1 0 0 0,0-1 0 0 0,0 1 0 0 0,0-1 0 0 0,1 1 0 0 0,-1-1 0 0 0,0 1 0 0 0,1 0 0 0 0,-1-1 0 0 0,0 1 0 0 0,1-1 0 0 0,-1 1 0 0 0,1-1 0 0 0,22-10-393 0 0,87-20 350 0 0,1 4 0 0 0,147-15 0 0 0,-237 39 0 0 0,1007-88 0 0 0,-830 86 0 0 0,-224 5-725 0 0,-3 2-6500 0 0,-30 1-9787 0 0,22-3 12157 0 0,-28-6 2383 0 0,29-2 3698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3095 0 1336 0 0,'-99'88'1571'0'0,"-151"171"0"0"0,-59 124 4466 0 0,202-246-5794 0 0,-706 914 5047 0 0,203-246-3229 0 0,65 45-4377 0 0,481-731-252 0 0,5 3 0 0 0,5 2-1 0 0,-64 224 1 0 0,97-256 755 0 0,3 1 0 0 0,-6 121 0 0 0,20-160 2036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12 128 1384 0 0,'-1'0'36'0'0,"1"-1"0"0"0,-1 1-1 0 0,0-1 1 0 0,0 0 0 0 0,0 1 0 0 0,1-1-1 0 0,-1 0 1 0 0,0 0 0 0 0,1 1 0 0 0,-1-1-1 0 0,1 0 1 0 0,-1 0 0 0 0,1 0 0 0 0,-1 0-1 0 0,1 0 1 0 0,0 1 0 0 0,-1-1 0 0 0,1 0-1 0 0,0 0 1 0 0,0 0 0 0 0,0 0-1 0 0,-1 0 1 0 0,1 0 0 0 0,0 0 0 0 0,0 0-1 0 0,1 0 1 0 0,-1 0 0 0 0,0 0 0 0 0,0 0-1 0 0,1-1 1 0 0,0-1 251 0 0,1 1-1 0 0,0-1 0 0 0,1 1 1 0 0,-1 0-1 0 0,0 0 0 0 0,0 0 1 0 0,1 0-1 0 0,3-2 1 0 0,1-1-420 0 0,7-4 629 0 0,2 1-1 0 0,-1 0 1 0 0,1 2-1 0 0,0 0 1 0 0,23-6 0 0 0,-10 3 166 0 0,-20 6-422 0 0,1-1 1 0 0,0 2-1 0 0,0 0 1 0 0,0 0-1 0 0,0 1 1 0 0,0 0-1 0 0,0 0 1 0 0,0 1-1 0 0,0 1 1 0 0,1-1-1 0 0,-1 2 1 0 0,0-1-1 0 0,0 2 1 0 0,-1-1-1 0 0,1 1 1 0 0,0 1-1 0 0,-1 0 1 0 0,0 0-1 0 0,0 1 1 0 0,0 0-1 0 0,0 0 1 0 0,-1 1-1 0 0,0 0 1 0 0,0 1-1 0 0,-1 0 1 0 0,10 10-1 0 0,9 18 462 0 0,-1 1 0 0 0,-1 1 0 0 0,-3 1 0 0 0,33 77 0 0 0,43 173 699 0 0,-64-166-615 0 0,-7 2-1 0 0,-4 1 1 0 0,-6 0-1 0 0,0 208 1 0 0,-56 382 2581 0 0,13-358-2582 0 0,18-228-589 0 0,-9 307 148 0 0,23-273 149 0 0,6-1 1 0 0,55 276-1 0 0,-54-386-385 0 0,2-1 1 0 0,3-1 0 0 0,2 0-1 0 0,48 90 1 0 0,-55-120-162 0 0,2 0 0 0 0,0-1 1 0 0,1 0-1 0 0,0-2 0 0 0,31 28 1 0 0,-33-35-47 0 0,0-1 0 0 0,0 1 0 0 0,1-2 0 0 0,0 0 0 0 0,1-1 0 0 0,0 0 0 0 0,0-1 0 0 0,0-1 0 0 0,21 4 0 0 0,-25-6-7 0 0,0-2-1 0 0,0 1 1 0 0,0-1 0 0 0,0-1 0 0 0,0 0-1 0 0,1-1 1 0 0,-1 0 0 0 0,0 0 0 0 0,0-1-1 0 0,0-1 1 0 0,0 0 0 0 0,-1 0-1 0 0,1-1 1 0 0,16-9 0 0 0,-16 6 4 0 0,0 0 0 0 0,-1 0 0 0 0,0-1 0 0 0,-1-1 0 0 0,0 1 0 0 0,0-2-1 0 0,-1 1 1 0 0,0-1 0 0 0,-1 0 0 0 0,0-1 0 0 0,0 0 0 0 0,9-21 0 0 0,2-9-248 0 0,-2 0 0 0 0,20-87 0 0 0,-32 110 356 0 0,-1 0-1 0 0,-1 0 1 0 0,0-1 0 0 0,-1 1-1 0 0,-2 0 1 0 0,0-1 0 0 0,0 1 0 0 0,-2 0-1 0 0,0-1 1 0 0,-6-17 0 0 0,7 32 42 0 0,1 0 1 0 0,-1 0 0 0 0,0 0 0 0 0,0 0-1 0 0,0 0 1 0 0,0 0 0 0 0,-1 1 0 0 0,1-1-1 0 0,-1 1 1 0 0,0 0 0 0 0,0-1 0 0 0,0 1-1 0 0,-1 1 1 0 0,1-1 0 0 0,-1 0 0 0 0,0 1-1 0 0,1 0 1 0 0,-1 0 0 0 0,0 0-1 0 0,0 0 1 0 0,-1 1 0 0 0,1-1 0 0 0,0 1-1 0 0,0 0 1 0 0,-1 0 0 0 0,1 1 0 0 0,0-1-1 0 0,-1 1 1 0 0,-6 0 0 0 0,1 1-3 0 0,1 0 1 0 0,0 1 0 0 0,0 0-1 0 0,0 1 1 0 0,0-1 0 0 0,0 2-1 0 0,1-1 1 0 0,-1 1-1 0 0,1 0 1 0 0,0 1 0 0 0,0 0-1 0 0,1 0 1 0 0,-9 8 0 0 0,-3 6-38 0 0,1 1 1 0 0,1 1-1 0 0,1 0 1 0 0,1 1 0 0 0,1 1-1 0 0,1 0 1 0 0,1 1 0 0 0,0 1-1 0 0,2-1 1 0 0,-11 43-1 0 0,-1 22 153 0 0,-17 156-1 0 0,-1 439 324 0 0,38-599-489 0 0,-2 132-63 0 0,-7 178 183 0 0,-2 26 1000 0 0,-14 205 2052 0 0,19-519-3168 0 0,-39 328 0 0 0,29-329 0 0 0,-4-1 0 0 0,-48 134 0 0 0,63-219 0 0 0,-1 0 0 0 0,-1 0 0 0 0,-1-1 0 0 0,-1 0 0 0 0,-1-1 0 0 0,0 0 0 0 0,-1-1 0 0 0,-1 0 0 0 0,0-1 0 0 0,-2-1 0 0 0,1 0 0 0 0,-2-1 0 0 0,0-1 0 0 0,-1 0 0 0 0,0-2 0 0 0,-22 11 0 0 0,18-12 0 0 0,-1-1 0 0 0,1-1 0 0 0,-1-1 0 0 0,-29 4 0 0 0,-96 9 0 0 0,139-19 0 0 0,2-1 118 0 0,1 1 0 0 0,-1-1-1 0 0,0 0 1 0 0,0 0 0 0 0,0-1 0 0 0,1 1-1 0 0,-1-2 1 0 0,0 1 0 0 0,-10-5 0 0 0,14 5-383 0 0,0 0 1 0 0,1-1 0 0 0,-1 1-1 0 0,1-1 1 0 0,-1 0 0 0 0,1 0-1 0 0,0 0 1 0 0,0 0 0 0 0,0 0-1 0 0,0 0 1 0 0,0-1 0 0 0,-2-4-1 0 0,2 3-1330 0 0,0 1-1 0 0,0-1 0 0 0,1 0 1 0 0,0 0-1 0 0,0 0 0 0 0,-1-7 0 0 0,-3-16-9095 0 0,0-3 3791 0 0,3 0 5352 0 0,2 11 1357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8 520 0 0,'0'0'144'0'0,"1"-1"-1"0"0,-1 0 1 0 0,1 1-1 0 0,0-1 1 0 0,-1 1-1 0 0,1-1 1 0 0,-1 1-1 0 0,1-1 1 0 0,0 1-1 0 0,-1-1 1 0 0,1 1-1 0 0,0 0 1 0 0,-1-1-1 0 0,1 1 1 0 0,0 0 0 0 0,0 0-1 0 0,-1-1 1 0 0,1 1-1 0 0,0 0 1 0 0,0 0-1 0 0,0 0 1 0 0,-1 0-1 0 0,1 0 1 0 0,0 0-1 0 0,0 0 1 0 0,-1 0-1 0 0,1 0 1 0 0,0 1-1 0 0,0-1 1 0 0,1 1-1 0 0,0 1 372 0 0,0 0-1 0 0,0 0 0 0 0,-1 0 0 0 0,1 1 0 0 0,0-1 0 0 0,-1 1 0 0 0,0-1 1 0 0,0 1-1 0 0,2 2 0 0 0,5 16 1086 0 0,-1 1-1 0 0,0-1 1 0 0,6 44 0 0 0,1 71 2407 0 0,-9-81-2632 0 0,2 307 3609 0 0,-8-235-3899 0 0,-17 558 2982 0 0,-4-221-3332 0 0,21-447-875 0 0,1-8-61 0 0,0 1-1 0 0,-1-1 1 0 0,0 0 0 0 0,0 1 0 0 0,-1-1 0 0 0,-1 0 0 0 0,-3 9 0 0 0,6-18 73 0 0,0 0 1 0 0,-1 0 0 0 0,1 0 0 0 0,0 0 0 0 0,-1 0 0 0 0,1 0 0 0 0,0 0 0 0 0,0 0 0 0 0,-1 0 0 0 0,1 0 0 0 0,0 0 0 0 0,-1 0 0 0 0,1 0 0 0 0,0 0 0 0 0,0 0 0 0 0,-1 0 0 0 0,1 0 0 0 0,0 0 0 0 0,0-1 0 0 0,-1 1 0 0 0,1 0 0 0 0,0 0 0 0 0,0 0 0 0 0,0 0 0 0 0,-1-1 0 0 0,1 1 0 0 0,0 0 0 0 0,0 0 0 0 0,0-1 0 0 0,0 1 0 0 0,-1 0 0 0 0,1 0-1 0 0,0-1 1 0 0,0 1 0 0 0,0 0 0 0 0,0 0 0 0 0,0-1 0 0 0,0 1 0 0 0,0 0 0 0 0,0 0 0 0 0,0-1 0 0 0,0 1 0 0 0,0 0 0 0 0,0-1 0 0 0,0 1 0 0 0,-7-19-2834 0 0,-17-143-10751 0 0,10-4 6859 0 0,-3-18 5372 0 0,9 118 2074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4 279 676 0 0,'-1'-40'-607'0'0,"-1"24"1915"0"0,2 1 0 0 0,0 0 0 0 0,4-29-1 0 0,-4 43-1174 0 0,0 0-1 0 0,0 1 0 0 0,0-1 0 0 0,0 1 0 0 0,0-1 1 0 0,1 1-1 0 0,-1-1 0 0 0,0 1 0 0 0,0-1 0 0 0,0 0 1 0 0,1 1-1 0 0,-1 0 0 0 0,0-1 0 0 0,1 1 0 0 0,-1-1 0 0 0,1 1 1 0 0,-1-1-1 0 0,0 1 0 0 0,1 0 0 0 0,-1-1 0 0 0,1 1 1 0 0,-1 0-1 0 0,1-1 0 0 0,-1 1 0 0 0,1 0 0 0 0,-1 0 0 0 0,1-1 1 0 0,0 1-1 0 0,-1 0 0 0 0,1 0 0 0 0,-1 0 0 0 0,1 0 1 0 0,20 8 2792 0 0,15 24 254 0 0,-8 1-1220 0 0,-2 2 1 0 0,0 1 0 0 0,29 56-1 0 0,49 125 742 0 0,-74-150-2123 0 0,29 64 24 0 0,123 238-71 0 0,-178-363-508 0 0,-1-1 0 0 0,0-1 0 0 0,1 1 0 0 0,0 0 0 0 0,0-1 0 0 0,1 0 0 0 0,5 5 0 0 0,-9-9-17 0 0,0 1-1 0 0,0 0 1 0 0,0 0 0 0 0,0-1-1 0 0,0 1 1 0 0,0-1-1 0 0,0 1 1 0 0,1-1 0 0 0,-1 1-1 0 0,0-1 1 0 0,0 0-1 0 0,1 0 1 0 0,-1 1 0 0 0,0-1-1 0 0,0 0 1 0 0,1 0-1 0 0,-1 0 1 0 0,0 0 0 0 0,0-1-1 0 0,1 1 1 0 0,-1 0-1 0 0,0 0 1 0 0,0-1 0 0 0,1 1-1 0 0,-1-1 1 0 0,0 1-1 0 0,0-1 1 0 0,0 0 0 0 0,0 1-1 0 0,0-1 1 0 0,0 0-1 0 0,0 0 1 0 0,0 0 0 0 0,0 1-1 0 0,0-1 1 0 0,0 0-1 0 0,0 0 1 0 0,-1 0 0 0 0,2-2-1 0 0,12-22-265 0 0,0 0-1 0 0,-2-1 0 0 0,-1-1 1 0 0,12-43-1 0 0,-12 35-100 0 0,61-212-2339 0 0,5-13 335 0 0,14-24 839 0 0,-76 241 1569 0 0,-3 6 779 0 0,1 1-1 0 0,21-38 1 0 0,-30 103 3025 0 0,1 6-3034 0 0,12 412 4582 0 0,-4-36-5365 0 0,87 449-30 0 0,-80-775 0 0 0,51 137 0 0 0,-50-189 0 0 0,-21-33 0 0 0,0 0 1 0 0,1 0-1 0 0,-1 1 1 0 0,0-1-1 0 0,0 0 1 0 0,0 0-1 0 0,0 0 1 0 0,1 0-1 0 0,-1 0 1 0 0,0 0-1 0 0,0 0 1 0 0,0 0-1 0 0,1 1 1 0 0,-1-1-1 0 0,0 0 1 0 0,0 0-1 0 0,0 0 1 0 0,1 0-1 0 0,-1 0 0 0 0,0 0 1 0 0,0 0-1 0 0,1 0 1 0 0,-1 0-1 0 0,0-1 1 0 0,0 1-1 0 0,0 0 1 0 0,1 0-1 0 0,-1 0 1 0 0,0 0-1 0 0,0 0 1 0 0,0 0-1 0 0,0 0 1 0 0,1 0-1 0 0,-1-1 1 0 0,0 1-1 0 0,0 0 0 0 0,0 0 1 0 0,0 0-1 0 0,1 0 1 0 0,-1 0-1 0 0,0-1 1 0 0,0 1-1 0 0,0 0 1 0 0,0 0-1 0 0,0 0 1 0 0,0-1-1 0 0,0 1 1 0 0,0 0-1 0 0,0 0 1 0 0,0 0-1 0 0,1-1 1 0 0,-1 1-1 0 0,0 0 0 0 0,7-15-213 0 0,-7 13-17 0 0,25-60-14861 0 0,-6-3 4346 0 0,-4-1 4850 0 0,-2 0 5355 0 0,-13 63 628 0 0,7-38 298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35 4 0 0,'-21'-35'24791'0'0,"14"45"-20085"0"0,-19 35-1444 0 0,-9 35-3262 0 0,-39 140 0 0 0,63-178 0 0 0,2 2 0 0 0,2-1 0 0 0,1 1 0 0 0,3 0 0 0 0,2 56 0 0 0,2-81 0 0 0,1 0 0 0 0,1 0 0 0 0,0 0 0 0 0,1-1 0 0 0,1 1 0 0 0,1-1 0 0 0,1 0 0 0 0,0-1 0 0 0,2 1 0 0 0,0-1 0 0 0,0-1 0 0 0,21 26 0 0 0,-24-35 2 0 0,0-1 0 0 0,1 0 0 0 0,0-1 0 0 0,0 1 1 0 0,0-1-1 0 0,1 0 0 0 0,0-1 0 0 0,0 0 0 0 0,0 0 0 0 0,13 3 0 0 0,-16-5-16 0 0,0-1-1 0 0,0 0 1 0 0,0 0 0 0 0,0 0-1 0 0,0 0 1 0 0,0-1-1 0 0,0 0 1 0 0,0 0 0 0 0,0 0-1 0 0,0-1 1 0 0,0 1-1 0 0,0-1 1 0 0,0-1 0 0 0,0 1-1 0 0,0-1 1 0 0,0 0 0 0 0,0 0-1 0 0,-1 0 1 0 0,7-5-1 0 0,-8 5-782 0 0,0-1-1 0 0,0-1 1 0 0,0 1-1 0 0,-1 0 1 0 0,0-1-1 0 0,1 1 1 0 0,-1-1-1 0 0,-1 0 1 0 0,1 0 0 0 0,-1 0-1 0 0,1 0 1 0 0,-1 0-1 0 0,0 0 1 0 0,0 0-1 0 0,-1 0 1 0 0,1-6-1 0 0,0-11-4954 0 0,-3-40 0 0 0,1 50 4128 0 0,-3-34-2348 0 0,-10-22 2278 0 0,8 35 1555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9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1 388 0 0,'0'0'10152'0'0,"16"27"-12410"0"0,2-6-1569 0 0,21 29-355 0 0,-30-39 5229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4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324 168 116 0 0,'-4'-9'-173'0'0,"0"-4"1497"0"0,-1-1 1 0 0,-1 1 0 0 0,0-1-1 0 0,-1 2 1 0 0,-15-22 0 0 0,18 29-877 0 0,1 0 0 0 0,-1 1-1 0 0,0 0 1 0 0,0 0 0 0 0,0 0-1 0 0,0 0 1 0 0,-1 1-1 0 0,0-1 1 0 0,0 1 0 0 0,1 1-1 0 0,-2-1 1 0 0,1 0 0 0 0,0 1-1 0 0,0 0 1 0 0,-1 1 0 0 0,1-1-1 0 0,-1 1 1 0 0,0 0-1 0 0,1 0 1 0 0,-1 1 0 0 0,0-1-1 0 0,0 1 1 0 0,1 1 0 0 0,-1-1-1 0 0,0 1 1 0 0,1 0-1 0 0,-1 0 1 0 0,1 1 0 0 0,-1-1-1 0 0,-7 5 1 0 0,8-4-378 0 0,1 0-1 0 0,-1 0 1 0 0,1 1 0 0 0,0 0 0 0 0,0 0-1 0 0,0 0 1 0 0,0 0 0 0 0,0 1-1 0 0,1 0 1 0 0,-1-1 0 0 0,1 1 0 0 0,0 0-1 0 0,0 1 1 0 0,1-1 0 0 0,-1 0-1 0 0,-2 8 1 0 0,3-5-70 0 0,0 1 0 0 0,0 0 0 0 0,1 0 0 0 0,-1-1 0 0 0,2 1 1 0 0,-1 0-1 0 0,1 0 0 0 0,1 0 0 0 0,1 14 0 0 0,2-3-56 0 0,1-1 1 0 0,0 1 0 0 0,1-1-1 0 0,1 0 1 0 0,1-1 0 0 0,1 0-1 0 0,0 0 1 0 0,13 17-1 0 0,24 24-81 0 0,64 63 0 0 0,-66-75 225 0 0,-1 1 0 0 0,53 79 0 0 0,-95-125-81 0 0,11 18 327 0 0,-1 0 0 0 0,12 28-1 0 0,-20-41-121 0 0,-1 0-1 0 0,0-1 1 0 0,0 1-1 0 0,-1 0 1 0 0,0 0-1 0 0,0 0 0 0 0,-1 0 1 0 0,1 0-1 0 0,-1 0 1 0 0,0 0-1 0 0,-1 1 1 0 0,0-1-1 0 0,-2 10 1 0 0,1-12-31 0 0,1 0-1 0 0,-1 0 1 0 0,-1-1 0 0 0,1 1 0 0 0,0-1-1 0 0,-1 0 1 0 0,1 0 0 0 0,-1 0 0 0 0,0 0 0 0 0,0 0-1 0 0,-1 0 1 0 0,1-1 0 0 0,0 1 0 0 0,-1-1 0 0 0,1 0-1 0 0,-1 0 1 0 0,-5 2 0 0 0,-8 2 510 0 0,0 0 0 0 0,-28 5 1 0 0,37-9-499 0 0,-9 1-155 0 0,-1-1 0 0 0,0 0 0 0 0,0-1 0 0 0,1-1 1 0 0,-1-1-1 0 0,0 0 0 0 0,0-1 0 0 0,1-1 0 0 0,-1-1 0 0 0,1 0 0 0 0,0-2 1 0 0,0 0-1 0 0,1 0 0 0 0,-1-2 0 0 0,1 0 0 0 0,1-1 0 0 0,0 0 1 0 0,-20-17-1 0 0,34 25-292 0 0,-1 0-1 0 0,1 0 1 0 0,0 0 0 0 0,-1 0 0 0 0,1 0 0 0 0,0-1 0 0 0,0 1-1 0 0,0 0 1 0 0,0-1 0 0 0,1 1 0 0 0,-1-1 0 0 0,0 1 0 0 0,0-1 0 0 0,1 1-1 0 0,-1-1 1 0 0,1 0 0 0 0,-1 1 0 0 0,1-1 0 0 0,0 0 0 0 0,0 1 0 0 0,0-3-1 0 0,1 1-220 0 0,-1 1-1 0 0,1-1 0 0 0,0 1 1 0 0,1 0-1 0 0,-1-1 0 0 0,0 1 1 0 0,1 0-1 0 0,-1 0 0 0 0,1 0 1 0 0,0 0-1 0 0,0 0 1 0 0,0 0-1 0 0,2-1 0 0 0,13-11-2900 0 0,1 1 0 0 0,0 1-1 0 0,1 1 1 0 0,21-10 0 0 0,27-15 245 0 0,-49 22 4570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02:5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389 186 1300 0 0,'4'-20'-860'0'0,"-1"6"2466"0"0,0 1 1 0 0,-1-1-1 0 0,-1 1 1 0 0,0-21-1 0 0,-1 30-1167 0 0,-1 0-1 0 0,1 1 0 0 0,-1-1 1 0 0,0 1-1 0 0,0-1 0 0 0,0 1 0 0 0,0-1 1 0 0,0 1-1 0 0,-1 0 0 0 0,0-1 1 0 0,0 1-1 0 0,0 0 0 0 0,0 0 0 0 0,0 0 1 0 0,0 1-1 0 0,-1-1 0 0 0,1 0 1 0 0,-1 1-1 0 0,0 0 0 0 0,0-1 0 0 0,0 1 1 0 0,-4-2-1 0 0,3 3-292 0 0,0 0 0 0 0,0 0 1 0 0,0 0-1 0 0,0 0 0 0 0,0 1 0 0 0,-1-1 0 0 0,1 1 1 0 0,0 0-1 0 0,0 0 0 0 0,-1 1 0 0 0,1 0 0 0 0,0-1 0 0 0,0 1 1 0 0,0 0-1 0 0,0 1 0 0 0,0-1 0 0 0,0 1 0 0 0,-6 3 1 0 0,-5 3-106 0 0,1 0 1 0 0,0 1 0 0 0,-19 16-1 0 0,18-12-61 0 0,1 1-1 0 0,0 0 1 0 0,1 1-1 0 0,0 1 1 0 0,2 0-1 0 0,0 0 1 0 0,0 1-1 0 0,2 1 1 0 0,0 0-1 0 0,1 0 1 0 0,1 0-1 0 0,1 1 1 0 0,0 0-1 0 0,-4 33 0 0 0,7-35 12 0 0,2 0-1 0 0,0 0 1 0 0,1 0-1 0 0,0 0 0 0 0,1 0 1 0 0,1 0-1 0 0,1-1 0 0 0,1 1 1 0 0,0 0-1 0 0,1-1 0 0 0,0 0 1 0 0,2 0-1 0 0,0-1 0 0 0,0 0 1 0 0,2 0-1 0 0,-1 0 1 0 0,16 18-1 0 0,-7-15 46 0 0,1 0 0 0 0,0 0 0 0 0,1-2 0 0 0,32 22 0 0 0,90 44 236 0 0,-90-55-46 0 0,74 53 1 0 0,-94-60 55 0 0,16 13 408 0 0,-44-31-486 0 0,-1 0 0 0 0,1 1-1 0 0,-1-1 1 0 0,0 1 0 0 0,0-1-1 0 0,0 1 1 0 0,0 0 0 0 0,0 0 0 0 0,0 0-1 0 0,-1 0 1 0 0,1 0 0 0 0,-1 0-1 0 0,1 5 1 0 0,-2-5-22 0 0,0-1 0 0 0,0 0 0 0 0,0 1 1 0 0,-1-1-1 0 0,1 0 0 0 0,-1 0 0 0 0,1 1 0 0 0,-1-1 0 0 0,0 0 0 0 0,0 0 0 0 0,0 0 1 0 0,0 0-1 0 0,0 0 0 0 0,-1 0 0 0 0,1 0 0 0 0,0 0 0 0 0,-1 0 0 0 0,0-1 0 0 0,1 1 1 0 0,-1-1-1 0 0,0 1 0 0 0,0-1 0 0 0,0 1 0 0 0,-3 0 0 0 0,-6 5 511 0 0,0 0 1 0 0,-23 8-1 0 0,33-14-669 0 0,-27 9-71 0 0,-1 0 0 0 0,-1-2 0 0 0,0-1 1 0 0,1-1-1 0 0,-2-2 0 0 0,1-1 0 0 0,-61-2 1 0 0,-9-12-3624 0 0,68 4-246 0 0,-33-10 0 0 0,58 14 2132 0 0,0 0 0 0 0,0 0 0 0 0,0 0 0 0 0,0-1 0 0 0,1 0 0 0 0,-7-5 0 0 0,10 7 787 0 0,0-1 0 0 0,0 0 0 0 0,0 0 0 0 0,0 0 0 0 0,1 0 0 0 0,-5-7 0 0 0,0-11 215 0 0,6 10 1661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48 226 1672 0 0,'-28'0'-1651'0'0,"18"0"4663"0"0,0 0 4529 0 0,39-29-5156 0 0,11-3-2346 0 0,1 2 0 0 0,1 2 0 0 0,1 1-1 0 0,48-20 1 0 0,-78 41 79 0 0,0 1-1 0 0,0 0 0 0 0,1 1 1 0 0,0 0-1 0 0,0 2 0 0 0,0-1 1 0 0,0 1-1 0 0,0 1 0 0 0,0 1 1 0 0,0 0-1 0 0,1 1 0 0 0,-1 0 1 0 0,0 1-1 0 0,15 4 0 0 0,-18-3 60 0 0,0 0 0 0 0,-1 1 0 0 0,1 0 0 0 0,-1 0 0 0 0,0 1 0 0 0,0 1 0 0 0,-1 0 0 0 0,0 0-1 0 0,0 1 1 0 0,0 0 0 0 0,-1 0 0 0 0,0 1 0 0 0,0 0 0 0 0,-1 0 0 0 0,0 1 0 0 0,0 0 0 0 0,-1 1-1 0 0,7 14 1 0 0,1 8 55 0 0,-2 1 0 0 0,-2 0 0 0 0,-1 1 0 0 0,-1 0 0 0 0,3 40 0 0 0,-5-13-46 0 0,-3 0-1 0 0,-6 68 1 0 0,-1-97-43 0 0,0 0 1 0 0,-2 0 0 0 0,-2-1 0 0 0,-1 0 0 0 0,-1-1 0 0 0,-19 40 0 0 0,-11 9 301 0 0,-51 76 0 0 0,66-115-127 0 0,-36 43 0 0 0,50-69-197 0 0,-2-1 1 0 0,1 0 0 0 0,-1-1 0 0 0,-1-1 0 0 0,0 0-1 0 0,-22 12 1 0 0,28-18-73 0 0,0 0 1 0 0,0-1-1 0 0,0 0 0 0 0,-1 0 1 0 0,0-1-1 0 0,0 0 0 0 0,0-1 1 0 0,0 0-1 0 0,0 0 0 0 0,0-1 1 0 0,-1 0-1 0 0,1-1 0 0 0,0 0 0 0 0,-1 0 1 0 0,1-1-1 0 0,0 0 0 0 0,0-1 1 0 0,-1 0-1 0 0,1 0 0 0 0,-13-6 1 0 0,13 3-130 0 0,1 0 1 0 0,-1 0-1 0 0,1 0 1 0 0,1-1-1 0 0,-1 0 1 0 0,1-1-1 0 0,0 0 1 0 0,0 0-1 0 0,1-1 1 0 0,0 1-1 0 0,1-1 1 0 0,-1 0 0 0 0,1-1-1 0 0,1 0 1 0 0,0 1-1 0 0,0-1 1 0 0,1 0-1 0 0,0-1 1 0 0,0 1-1 0 0,1-1 1 0 0,0 1-1 0 0,1-1 1 0 0,0 0-1 0 0,1 1 1 0 0,-1-1-1 0 0,2 0 1 0 0,0 0 0 0 0,0 1-1 0 0,1-1 1 0 0,0 1-1 0 0,0-1 1 0 0,1 1-1 0 0,0 0 1 0 0,1 0-1 0 0,0 0 1 0 0,6-9-1 0 0,1 1 58 0 0,0 0 0 0 0,2 1-1 0 0,0 1 1 0 0,0 0 0 0 0,2 0-1 0 0,0 2 1 0 0,0 0 0 0 0,1 0-1 0 0,1 2 1 0 0,0 0 0 0 0,1 1-1 0 0,-1 0 1 0 0,23-7 0 0 0,-23 11 6 0 0,1 1 1 0 0,-1 1 0 0 0,1 1 0 0 0,34-3 0 0 0,-43 6 57 0 0,1 0 1 0 0,-1 1 0 0 0,0 0 0 0 0,1 1 0 0 0,-1 0 0 0 0,0 0-1 0 0,0 1 1 0 0,-1 0 0 0 0,1 1 0 0 0,-1-1 0 0 0,14 9 0 0 0,11 12 225 0 0,0 1 0 0 0,-2 2 0 0 0,-1 1 0 0 0,-1 1 0 0 0,-1 2 0 0 0,24 35 0 0 0,-22-28-47 0 0,6 9 238 0 0,84 84 0 0 0,-114-126-562 0 0,1 0 1 0 0,-1 0 0 0 0,1 0-1 0 0,0-1 1 0 0,0 1-1 0 0,0-2 1 0 0,1 1 0 0 0,-1-1-1 0 0,1 0 1 0 0,0-1 0 0 0,0 0-1 0 0,0 0 1 0 0,0-1 0 0 0,0 0-1 0 0,17 0 1 0 0,-11-2-1157 0 0,-1-1 0 0 0,1 0 0 0 0,0-1 0 0 0,-1-1 0 0 0,0 0 0 0 0,0 0 0 0 0,0-2-1 0 0,21-11 1 0 0,-20 9-1012 0 0,0 0 0 0 0,-1-2 0 0 0,16-12 0 0 0,-19 13 1747 0 0,-1 0-1 0 0,0-1 0 0 0,-1 0 1 0 0,13-18-1 0 0,-8 4 1022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75 148 800 0 0,'-3'-14'-601'0'0,"2"13"642"0"0,1 0 0 0 0,-1 0-1 0 0,1 0 1 0 0,-1-1 0 0 0,1 1-1 0 0,0 0 1 0 0,0 0 0 0 0,-1-1-1 0 0,1 1 1 0 0,0 0 0 0 0,0 0-1 0 0,0-1 1 0 0,1 1 0 0 0,-1 0-1 0 0,0 0 1 0 0,0-1 0 0 0,1 1-1 0 0,-1 0 1 0 0,2-3 0 0 0,10-28 884 0 0,-11 28-627 0 0,0-1 0 0 0,0 1 0 0 0,1 0 0 0 0,0 0 1 0 0,0 0-1 0 0,0 0 0 0 0,0 1 0 0 0,0-1 0 0 0,1 0 1 0 0,4-4-1 0 0,-1 1-861 0 0,9-12 12763 0 0,-20 37-8074 0 0,-16 51-3534 0 0,-18 99 1 0 0,17-66-164 0 0,7-24-150 0 0,3-1 1 0 0,3 1 0 0 0,3 103 0 0 0,6-176-267 0 0,0-1 0 0 0,0 1 0 0 0,1 0 0 0 0,-1-1 0 0 0,1 1 0 0 0,0-1 0 0 0,0 1 0 0 0,1-1 0 0 0,-1 0 0 0 0,1 0 0 0 0,0 1 0 0 0,0-1 0 0 0,0 0 0 0 0,1 0 0 0 0,4 5 0 0 0,-5-7 18 0 0,1 0 0 0 0,-1 0 0 0 0,1-1 0 0 0,-1 1 0 0 0,1-1 0 0 0,0 1 0 0 0,-1-1 0 0 0,1 0 0 0 0,0 0 0 0 0,0 0 0 0 0,0-1 0 0 0,0 1 0 0 0,0-1 0 0 0,0 1 0 0 0,0-1 0 0 0,0 0 0 0 0,0 0 0 0 0,0 0 0 0 0,0-1 0 0 0,0 1 0 0 0,0-1 0 0 0,0 1 1 0 0,0-1-1 0 0,4-2 0 0 0,36-14 226 0 0,-2-2-1 0 0,67-41 1 0 0,29-14-188 0 0,-98 56-78 0 0,-6 2 18 0 0,2 1 0 0 0,0 2 0 0 0,38-10 0 0 0,-64 21-18 0 0,1 0 1 0 0,-1 0-1 0 0,0 1 1 0 0,1 0-1 0 0,0 1 1 0 0,-1 0-1 0 0,1 1 1 0 0,-1 0-1 0 0,1 0 1 0 0,-1 1-1 0 0,0 0 1 0 0,0 1-1 0 0,1-1 1 0 0,-1 2-1 0 0,-1 0 1 0 0,1 0-1 0 0,8 6 1 0 0,-10-5 15 0 0,-1 0 0 0 0,-1 1 0 0 0,1 0 0 0 0,-1 0 0 0 0,0 0-1 0 0,0 0 1 0 0,-1 1 0 0 0,1 0 0 0 0,-2 0 0 0 0,1 0 0 0 0,-1 1 0 0 0,0-1 0 0 0,4 16 0 0 0,-3-2 125 0 0,1 0 1 0 0,-2 0-1 0 0,-1 1 0 0 0,0 22 1 0 0,-4-14 227 0 0,0-1 0 0 0,-2 0 0 0 0,-1 0 0 0 0,-1 0 0 0 0,-11 31 0 0 0,-3-6 1797 0 0,-43 86 1 0 0,56-128-2147 0 0,0 0-1 0 0,0 0 1 0 0,-2-1 0 0 0,1 0-1 0 0,-2-1 1 0 0,1 1 0 0 0,-1-2 0 0 0,-1 1-1 0 0,0-1 1 0 0,0-1 0 0 0,-22 13-1 0 0,7-9-12 0 0,0 0 0 0 0,-1-2 0 0 0,0-1 0 0 0,-51 11 0 0 0,-3-7 2 0 0,0-4 0 0 0,-150-2 0 0 0,226-8-29 0 0,0 1 1 0 0,0-1-1 0 0,0 0 0 0 0,0 0 0 0 0,0 0 1 0 0,0-1-1 0 0,0 0 0 0 0,0 0 1 0 0,1 0-1 0 0,-1 0 0 0 0,1-1 0 0 0,-5-3 1 0 0,9 5-787 0 0,-1 0 0 0 0,1 0 0 0 0,-1 0 0 0 0,1-1 0 0 0,0 1 0 0 0,-1 0 0 0 0,1 0 0 0 0,0 0 0 0 0,0-1 0 0 0,0 1 0 0 0,0 0 1 0 0,0 0-1 0 0,0-1 0 0 0,0 1 0 0 0,1 0 0 0 0,-1 0 0 0 0,0 0 0 0 0,2-3 0 0 0,7-19-8460 0 0,-1 9 5139 0 0,13-28 962 0 0,-15 26 4333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4 0 0,'-28'5'1847'0'0,"8"-4"10776"0"0,52 7-7997 0 0,324 23 3904 0 0,2-27-4148 0 0,-298-4-3631 0 0,205-6-1044 0 0,-226-17-31913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2891 1 4 0 0,'-6'28'158'0'0,"0"0"0"0"0,-2-1 0 0 0,-16 37 0 0 0,-42 75 1523 0 0,52-110-1251 0 0,-362 591 3740 0 0,315-527-3784 0 0,-420 569 1463 0 0,327-457-1559 0 0,-230 301-203 0 0,-286 388-2517 0 0,175-162-3704 0 0,382-551 5446 0 0,80-132 1823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5:5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54 1084 0 0,'0'0'-891'0'0,"3"-24"2172"0"0,-2 23-1196 0 0,0 0 0 0 0,0 0-1 0 0,-1 0 1 0 0,1 0 0 0 0,0 0 0 0 0,-1-1-1 0 0,1 1 1 0 0,-1 0 0 0 0,1 0 0 0 0,-1-1-1 0 0,1 1 1 0 0,-1 0 0 0 0,0 0 0 0 0,0-3-1 0 0,0 4 48 0 0,0-1 0 0 0,0 1-1 0 0,0-1 1 0 0,0 1-1 0 0,-1 0 1 0 0,1-1 0 0 0,0 1-1 0 0,0-1 1 0 0,-1 1 0 0 0,1 0-1 0 0,0-1 1 0 0,0 1-1 0 0,-1 0 1 0 0,1-1 0 0 0,0 1-1 0 0,-1 0 1 0 0,1-1 0 0 0,-1 1-1 0 0,1 0 1 0 0,-1 0-1 0 0,1 0 1 0 0,0-1 0 0 0,-1 1-1 0 0,1 0 1 0 0,-1 0 0 0 0,0 0-1 0 0,-4-1 482 0 0,-1 1 0 0 0,1 0 0 0 0,0 0-1 0 0,-1 0 1 0 0,1 1 0 0 0,-7 1 0 0 0,-44 8 3047 0 0,-101 34 0 0 0,131-35-2997 0 0,0 2-1 0 0,1 1 0 0 0,1 1 1 0 0,0 1-1 0 0,0 1 0 0 0,-21 19 0 0 0,11-5-185 0 0,2 1-1 0 0,0 2 1 0 0,2 2 0 0 0,2 0-1 0 0,-25 39 1 0 0,37-47-365 0 0,1 1 0 0 0,1 0 0 0 0,1 0 0 0 0,2 2 0 0 0,1-1 0 0 0,1 2 1 0 0,1-1-1 0 0,-5 40 0 0 0,10-35-11 0 0,2 0 0 0 0,1-1 0 0 0,2 1 0 0 0,9 55 1 0 0,0-32 586 0 0,35 102 1 0 0,-28-113-277 0 0,3 0 1 0 0,1-2-1 0 0,2 0 1 0 0,2-2-1 0 0,49 61 0 0 0,-56-80-294 0 0,1-2-1 0 0,1-1 0 0 0,1-1 0 0 0,1 0 0 0 0,0-2 0 0 0,2-1 1 0 0,0 0-1 0 0,0-2 0 0 0,1-1 0 0 0,1-1 0 0 0,0-2 0 0 0,1 0 0 0 0,0-2 1 0 0,0-1-1 0 0,1-1 0 0 0,39 2 0 0 0,-51-7-117 0 0,1-2 0 0 0,0 0 0 0 0,-1-1 0 0 0,1-1 0 0 0,-1-1 0 0 0,0 0 0 0 0,0-2 0 0 0,0 1 0 0 0,-1-2 0 0 0,0 0 0 0 0,0-1 0 0 0,-1-1 0 0 0,0 0 0 0 0,22-19 0 0 0,-15 10 0 0 0,-1-2 0 0 0,0 0 0 0 0,-2-1 0 0 0,0-1 0 0 0,-1-1 0 0 0,-2 0 0 0 0,0-2 0 0 0,15-32 0 0 0,-23 40 0 0 0,-1 0 0 0 0,0-1 0 0 0,-2-1 0 0 0,0 1 0 0 0,-1-1 0 0 0,3-30 0 0 0,-6 35 0 0 0,0 1 0 0 0,-2-1 0 0 0,0 0 0 0 0,0 1 0 0 0,-1-1 0 0 0,-1 1 0 0 0,0 0 0 0 0,-1 0 0 0 0,-10-25 0 0 0,11 32 0 0 0,-1 0 0 0 0,1 1 0 0 0,-1-1 0 0 0,0 1 0 0 0,-1 0 0 0 0,1 0 0 0 0,-1 0 0 0 0,0 0 0 0 0,0 1 0 0 0,0 0 0 0 0,-1 0 0 0 0,1 0 0 0 0,-1 1 0 0 0,0 0 0 0 0,0 0 0 0 0,0 0 0 0 0,-1 1 0 0 0,1 0 0 0 0,-1 0 0 0 0,1 1 0 0 0,-1-1 0 0 0,1 2 0 0 0,-1-1 0 0 0,0 1 0 0 0,1 0 0 0 0,-10 1 0 0 0,-4 0 0 0 0,-1 2 0 0 0,1 1 0 0 0,-1 0 0 0 0,1 2 0 0 0,1 0 0 0 0,-1 1 0 0 0,-22 12 0 0 0,-23 12 0 0 0,1 3 0 0 0,2 3 0 0 0,-82 63 0 0 0,118-79 0 0 0,1 1 0 0 0,0 2 0 0 0,2 0 0 0 0,0 1 0 0 0,-32 49 0 0 0,34-41-684 0 0,-3 2-2580 0 0,7 3-6010 0 0,17-38 8815 0 0,-1 1 0 0 0,1 0-1 0 0,0-1 1 0 0,-1 1 0 0 0,1 0 0 0 0,0-1-1 0 0,0 1 1 0 0,0 0 0 0 0,0-1 0 0 0,0 1-1 0 0,0 0 1 0 0,0-1 0 0 0,0 1 0 0 0,0 0-1 0 0,0-1 1 0 0,0 1 0 0 0,0 0 0 0 0,0 0-1 0 0,0-1 1 0 0,1 1 0 0 0,-1 0 0 0 0,0-1-1 0 0,0 1 1 0 0,1-1 0 0 0,-1 1 0 0 0,0 0-1 0 0,1-1 1 0 0,-1 1 0 0 0,2 1-919 0 0,8-1-3279 0 0,2-5 4677 0 0,0-2-224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370 206 4 0 0,'-2'-12'806'0'0,"0"1"1"0"0,1-1-1 0 0,1 1 1 0 0,0-1-1 0 0,0 0 1 0 0,1 1-1 0 0,1-1 1 0 0,4-19-1 0 0,-3 17 309 0 0,-2 10-173 0 0,4-15 9986 0 0,-13 82-5961 0 0,0-11-3943 0 0,-13 130 1058 0 0,-52 207 0 0 0,62-333-1911 0 0,-96 366 1526 0 0,47-199-1204 0 0,-13 24-493 0 0,68-227 0 0 0,3-12 0 0 0,0 0 0 0 0,0 0 0 0 0,-1 0 0 0 0,-4 8 0 0 0,10-25-72 0 0,-1 1 0 0 0,0-1 0 0 0,0 1 0 0 0,-1-1 0 0 0,0-16 0 0 0,2-8-1300 0 0,10-152-4842 0 0,-4 38 2934 0 0,-5 104 2509 0 0,72-496-5398 0 0,-49 420 6640 0 0,6 0 0 0 0,51-120 1 0 0,-73 212-80 0 0,86-185 5078 0 0,-96 211-5380 0 0,-1 0-1 0 0,0 0 0 0 0,1 0 0 0 0,-1 1 1 0 0,1-1-1 0 0,-1 0 0 0 0,1 0 0 0 0,-1 1 0 0 0,1-1 1 0 0,-1 0-1 0 0,1 1 0 0 0,0-1 0 0 0,-1 0 1 0 0,1 1-1 0 0,0-1 0 0 0,0 1 0 0 0,0-1 1 0 0,-1 1-1 0 0,1 0 0 0 0,0-1 0 0 0,0 1 1 0 0,0 0-1 0 0,0-1 0 0 0,1 1 0 0 0,-1 0-6 0 0,0 1-1 0 0,0-1 1 0 0,0 1-1 0 0,0-1 1 0 0,0 1-1 0 0,-1-1 1 0 0,1 1-1 0 0,0-1 1 0 0,0 1-1 0 0,0 0 1 0 0,-1 0-1 0 0,1-1 1 0 0,0 1-1 0 0,-1 0 1 0 0,1 0-1 0 0,-1 0 1 0 0,1 0-1 0 0,0 1 1 0 0,4 9 376 0 0,-1 0 0 0 0,0 0 0 0 0,2 13 1 0 0,-3-13-130 0 0,59 247 4121 0 0,-30-110-3906 0 0,-28-132-545 0 0,81 373 0 0 0,33 209 0 0 0,-70-396 0 0 0,-48-201 1 0 0,0 0 0 0 0,0-1 0 0 0,1 1 0 0 0,-1 0 0 0 0,0-1 0 0 0,0 1 0 0 0,0 0 0 0 0,0-1 0 0 0,0 1 0 0 0,0 0 0 0 0,0 0 1 0 0,0-1-1 0 0,0 1 0 0 0,0 0 0 0 0,0-1 0 0 0,0 1 0 0 0,-1 0 0 0 0,1-1 0 0 0,0 1 0 0 0,-1 0 0 0 0,1-1 0 0 0,0 1 0 0 0,-1 1 0 0 0,0-2-3 0 0,0 0-1 0 0,1 0 1 0 0,-1 0 0 0 0,0 1-1 0 0,1-1 1 0 0,-1 0 0 0 0,0 0-1 0 0,0 0 1 0 0,1 0 0 0 0,-1 0-1 0 0,0 0 1 0 0,1 0 0 0 0,-1-1-1 0 0,0 1 1 0 0,1 0 0 0 0,-1 0-1 0 0,0 0 1 0 0,1-1 0 0 0,-2 0-1 0 0,-34-23-1202 0 0,31 21 614 0 0,-245-194-10572 0 0,8 5 8664 0 0,34 46 7198 0 0,207 146-4548 0 0,0-1 0 0 0,0 1 0 0 0,0-1 0 0 0,0 0 0 0 0,0 1 0 0 0,1-1 0 0 0,-1 0 0 0 0,0 1 0 0 0,0-1 0 0 0,1 0 0 0 0,-1 0 0 0 0,0 0 0 0 0,1 0 0 0 0,-1 0 0 0 0,1 0 0 0 0,-1 0 0 0 0,1 0 0 0 0,0 0 0 0 0,-1 0 0 0 0,1 0 0 0 0,-1-1 0 0 0,2 1-30 0 0,-1 0 1 0 0,0 0-1 0 0,1 0 0 0 0,-1 0 0 0 0,0 0 0 0 0,1 0 0 0 0,-1 0 0 0 0,1 0 1 0 0,0 1-1 0 0,-1-1 0 0 0,1 0 0 0 0,0 0 0 0 0,-1 1 0 0 0,1-1 0 0 0,0 0 0 0 0,0 1 1 0 0,-1-1-1 0 0,3 0 0 0 0,6-4 492 0 0,1 1 0 0 0,-1 0 0 0 0,19-4 0 0 0,-12 3-115 0 0,50-15 14 0 0,1 3-1 0 0,0 3 1 0 0,94-7-1 0 0,-115 16-350 0 0,258-24-161 0 0,-227 26 0 0 0,-129-32-424 0 0,34 21-4544 0 0,-42-33-18019 0 0,42 31 18690 0 0,-1-2 4523 0 0,9 7 661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8 0 0,'-35'9'20290'0'0,"35"29"-16491"0"0,13 176 1587 0 0,-3-98-3371 0 0,0-22-768 0 0,2 40-1229 0 0,-38-152-18 0 0,19 10 1429 0 0,-13-15-2480 0 0,3-2-6127 0 0,16 21 5637 0 0,-1 1-1 0 0,1-1 0 0 0,0 1 1 0 0,-1-1-1 0 0,2 0 0 0 0,-1 1 1 0 0,0-1-1 0 0,1 0 0 0 0,-1 0 1 0 0,1 0-1 0 0,0 1 0 0 0,1-1 1 0 0,-1 0-1 0 0,2-6 0 0 0,8-18-1090 0 0,-4 13 2430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490 221 1016 0 0,'-10'-4'-1116'0'0,"7"3"1476"0"0,1 0 1 0 0,-1 0 0 0 0,1 1 0 0 0,-1-1 0 0 0,0 1 0 0 0,0-1 1 0 0,1 1-1 0 0,-1 0 0 0 0,-4 0 0 0 0,6 1-193 0 0,0-1 1 0 0,0 1-1 0 0,0-1 1 0 0,0 1-1 0 0,0 0 1 0 0,0 0-1 0 0,0-1 0 0 0,0 1 1 0 0,0 0-1 0 0,0 0 1 0 0,1 0-1 0 0,-1 0 1 0 0,0 0-1 0 0,1 0 1 0 0,-1 0-1 0 0,0 0 0 0 0,1 1 1 0 0,0-1-1 0 0,-1 0 1 0 0,1 0-1 0 0,0 0 1 0 0,-1 0-1 0 0,1 1 1 0 0,0-1-1 0 0,0 2 0 0 0,-77 304 9824 0 0,-24-4-5022 0 0,-28 94-3251 0 0,82-250-1458 0 0,-11 45 205 0 0,51-166-388 0 0,4-15 12 0 0,0 0 0 0 0,1 0 0 0 0,-2 22 0 0 0,4-32 1 0 0,9-22-505 0 0,263-785-10483 0 0,-154 380 9345 0 0,-48 141 5202 0 0,-33 153 2316 0 0,-37 132-5904 0 0,0 0 0 0 0,-1-1 0 0 0,1 1 0 0 0,0 0-1 0 0,0 0 1 0 0,0 0 0 0 0,0-1 0 0 0,0 1 0 0 0,0 0-1 0 0,0 0 1 0 0,0-1 0 0 0,0 1 0 0 0,0 0-1 0 0,0 0 1 0 0,0 0 0 0 0,1-1 0 0 0,-1 1 0 0 0,0 0-1 0 0,0 0 1 0 0,0 0 0 0 0,0-1 0 0 0,0 1 0 0 0,0 0-1 0 0,0 0 1 0 0,0 0 0 0 0,1 0 0 0 0,-1-1-1 0 0,0 1 1 0 0,0 0 0 0 0,0 0 0 0 0,0 0 0 0 0,1 0-1 0 0,-1 0 1 0 0,0 0 0 0 0,0-1 0 0 0,0 1 0 0 0,1 0-1 0 0,-1 0 1 0 0,0 0 0 0 0,0 0 0 0 0,0 0 0 0 0,1 0-1 0 0,-1 0 1 0 0,0 0 0 0 0,0 0 0 0 0,1 0-1 0 0,-1 0 1 0 0,0 0 0 0 0,0 0 0 0 0,0 0 0 0 0,1 0-1 0 0,-1 0 1 0 0,0 0 0 0 0,9 16 1380 0 0,8 33-667 0 0,-15-41-353 0 0,64 246 3130 0 0,-5 137-2896 0 0,-32-102-656 0 0,14 101 0 0 0,-35-335-27 0 0,26 129-341 0 0,-54-198-7502 0 0,-31-26 4395 0 0,-108-89-1984 0 0,-28-25 3986 0 0,101 73 1268 0 0,-93-93 2214 0 0,131 126 319 0 0,16 17 3121 0 0,61 37-2324 0 0,150 18 2133 0 0,111 13-4550 0 0,-214-29-708 0 0,85 13 0 0 0,-139-16 0 0 0,18 1 0 0 0,-70-13-201 0 0,8-3-2968 0 0,-2-1-4687 0 0,1 4-6199 0 0,9 3 8565 0 0,0 0 3767 0 0,13 4 2522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4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73 1484 0 0,'0'6'5602'0'0,"-3"20"-1734"0"0,-1 69 2457 0 0,1-58-4448 0 0,2-1 0 0 0,6 63-1 0 0,-3-85-1569 0 0,0 1 0 0 0,2-1 0 0 0,-1 0 0 0 0,2 0 0 0 0,0-1 0 0 0,0 1 1 0 0,10 15-1 0 0,-11-23-164 0 0,0 1 1 0 0,1-1 0 0 0,0 0 0 0 0,0 0 0 0 0,0-1 0 0 0,1 0 0 0 0,0 0 0 0 0,0 0 0 0 0,0 0 0 0 0,0-1 0 0 0,1 0 0 0 0,0 0 0 0 0,0-1 0 0 0,0 0 0 0 0,9 3 0 0 0,-5-3 81 0 0,0-1-1 0 0,0 0 0 0 0,-1 0 1 0 0,1-1-1 0 0,0-1 0 0 0,0 0 1 0 0,0 0-1 0 0,0-1 0 0 0,0-1 1 0 0,0 0-1 0 0,0 0 1 0 0,-1-1-1 0 0,21-8 0 0 0,-18 5-64 0 0,0-1 0 0 0,0 0 0 0 0,0-1-1 0 0,-1 0 1 0 0,0-1 0 0 0,-1-1 0 0 0,0 0 0 0 0,0 0-1 0 0,17-23 1 0 0,-20 22-114 0 0,0 0-1 0 0,-1-1 1 0 0,0 0 0 0 0,-1-1-1 0 0,0 0 1 0 0,-1 0-1 0 0,0 0 1 0 0,-1 0 0 0 0,-1-1-1 0 0,3-20 1 0 0,-5 24-56 0 0,0 0 0 0 0,-1 0 1 0 0,-1-1-1 0 0,0 1 0 0 0,0 0 0 0 0,-1 0 0 0 0,0 0 1 0 0,0 0-1 0 0,-1 0 0 0 0,-1 0 0 0 0,0 1 0 0 0,0-1 1 0 0,-1 1-1 0 0,-11-17 0 0 0,8 16 82 0 0,-1-1 0 0 0,0 1 0 0 0,0 1 0 0 0,-1-1-1 0 0,0 2 1 0 0,0-1 0 0 0,-1 2 0 0 0,-1-1 0 0 0,1 1 0 0 0,-1 1 0 0 0,-14-6 0 0 0,9 6-925 0 0,-1 0 1 0 0,0 2-1 0 0,-1 0 1 0 0,1 0-1 0 0,-1 2 1 0 0,0 0 0 0 0,-25 2-1 0 0,13 2-1784 0 0,0 1 1 0 0,0 2-1 0 0,0 1 1 0 0,1 1-1 0 0,-1 2 0 0 0,2 1 1 0 0,-1 2-1 0 0,2 0 1 0 0,-37 22-1 0 0,42-19 4005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106 308 4 0 0,'-9'2'643'0'0,"1"0"0"0"0,-1 0 0 0 0,0-1 0 0 0,0-1 0 0 0,0 1 0 0 0,0-1 0 0 0,0-1 0 0 0,0 0 0 0 0,0 0 0 0 0,-7 0 5984 0 0,41 17-4348 0 0,25-4 140 0 0,-22-4-1389 0 0,0-2 0 0 0,39 3 0 0 0,-66-9-1029 0 0,301 14 4198 0 0,97-14-839 0 0,199 0 872 0 0,-401 3-4101 0 0,158-3-140 0 0,-66-24 9 0 0,-88 5 0 0 0,-31 16 0 0 0,-9 0 0 0 0,-76-3 0 0 0,286-11 0 0 0,56-2 0 0 0,-160 3 0 0 0,-106 8 0 0 0,181-4 0 0 0,-237 12 0 0 0,225 7 0 0 0,-170 10 0 0 0,119 6 0 0 0,297-23 0 0 0,-398-15 0 0 0,-61 3 0 0 0,84-6 0 0 0,150-7 0 0 0,-317 25 0 0 0,230-6 0 0 0,-37-2 0 0 0,-32 2 0 0 0,33-9 0 0 0,66-15 0 0 0,-15 0 0 0 0,121-5 0 0 0,-220 15 0 0 0,-98 9 0 0 0,91 0 0 0 0,474 16 0 0 0,-430-17 0 0 0,-74 0 0 0 0,312-15 0 0 0,-48 35 0 0 0,-331-8 0 0 0,241 8 0 0 0,-273-5 0 0 0,27 3 0 0 0,-23 0-417 0 0,-57-49-30053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 8 0 0,'-11'0'7'0'0,"-22"-1"2723"0"0,31 1-2040 0 0,0 0-1 0 0,-1-1 1 0 0,1 1-1 0 0,0-1 0 0 0,0 1 1 0 0,0-1-1 0 0,0 0 1 0 0,0 0-1 0 0,0 0 1 0 0,1 0-1 0 0,-4-2 0 0 0,43 41 11862 0 0,1 5-7848 0 0,-9-9-3354 0 0,43 38 0 0 0,3-10-751 0 0,2-3-1 0 0,122 70 1 0 0,-169-111-598 0 0,-12-7 0 0 0,0 0 0 0 0,1-1 0 0 0,27 9 0 0 0,-47-19-99 0 0,0 0-1 0 0,1 0 1 0 0,-1 0 0 0 0,1 0-1 0 0,-1 0 1 0 0,0 0 0 0 0,1 0-1 0 0,-1 0 1 0 0,0 0 0 0 0,1 0-1 0 0,-1-1 1 0 0,1 1 0 0 0,-1 0-1 0 0,0 0 1 0 0,1 0 0 0 0,-1 0-1 0 0,0-1 1 0 0,1 1 0 0 0,-1 0-1 0 0,0 0 1 0 0,0-1 0 0 0,1 1-1 0 0,-1 0 1 0 0,0-1 0 0 0,1 1-1 0 0,-1 0 1 0 0,0-1 0 0 0,0 1-1 0 0,0 0 1 0 0,0-1 0 0 0,1 1-1 0 0,-1 0 1 0 0,0-1 0 0 0,0 1-1 0 0,0-1 1 0 0,0 1 0 0 0,0 0-1 0 0,0-1 1 0 0,0 1 0 0 0,0-1-1 0 0,0 1 1 0 0,0 0 0 0 0,0-1-1 0 0,0 1 1 0 0,0 0 0 0 0,0-1-1 0 0,0 1 1 0 0,-1-1 0 0 0,1 1-1 0 0,0 0 1 0 0,0-1 0 0 0,-7-29-9421 0 0,5 22 6454 0 0,-12-40-10041 0 0,5 20 11618 0 0,5 18 2969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6 344 0 0,'-13'-6'1145'0'0,"-13"9"7711"0"0,1 7-305 0 0,13-2-7948 0 0,-140 121 6065 0 0,99-79-5207 0 0,-268 220 3657 0 0,300-253-7052 0 0,-36 30 4091 0 0,26-20-6151 0 0,15-12-5963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0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59 368 0 0,'-88'-26'2986'0'0,"60"16"18"0"0,-42-8 1 0 0,59 16-2538 0 0,0 1 0 0 0,-1 0 0 0 0,1 1 1 0 0,-1 0-1 0 0,1 0 0 0 0,-1 2 0 0 0,-13 2 1 0 0,12 0-179 0 0,0 0 0 0 0,0 1 1 0 0,0 1-1 0 0,1 0 1 0 0,0 0-1 0 0,0 1 0 0 0,1 1 1 0 0,0 0-1 0 0,0 0 1 0 0,1 1-1 0 0,0 1 0 0 0,1 0 1 0 0,-14 17-1 0 0,3 1 178 0 0,1 0 0 0 0,2 1 0 0 0,1 1 0 0 0,-17 43-1 0 0,21-39-167 0 0,1 1-1 0 0,1 0 0 0 0,2 0 0 0 0,2 1 0 0 0,-3 63 0 0 0,8-30 159 0 0,3-1 0 0 0,11 76 0 0 0,-7-107-270 0 0,0-1 1 0 0,3 0-1 0 0,1 0 0 0 0,1-1 0 0 0,2-1 1 0 0,2 0-1 0 0,0-1 0 0 0,25 37 1 0 0,-30-57-113 0 0,0 1 0 0 0,2-2 0 0 0,-1 1 1 0 0,1-2-1 0 0,1 0 0 0 0,0 0 0 0 0,0-1 1 0 0,1-1-1 0 0,1 0 0 0 0,-1-1 1 0 0,2 0-1 0 0,-1-1 0 0 0,1-1 0 0 0,-1-1 1 0 0,2 0-1 0 0,-1-1 0 0 0,0 0 0 0 0,25 1 1 0 0,-20-4-49 0 0,0 0-1 0 0,0-1 1 0 0,0-1 0 0 0,0-1 0 0 0,0-1 0 0 0,-1-1-1 0 0,1-1 1 0 0,-1 0 0 0 0,0-2 0 0 0,-1 0 0 0 0,1-1-1 0 0,-1-1 1 0 0,-1-1 0 0 0,27-18 0 0 0,-36 21-76 0 0,-1 0 0 0 0,1 0 0 0 0,-1-1 0 0 0,0 0 0 0 0,-1-1 1 0 0,0 1-1 0 0,0-1 0 0 0,-1-1 0 0 0,0 1 0 0 0,-1-1 0 0 0,0 0 0 0 0,-1 0 1 0 0,0-1-1 0 0,0 1 0 0 0,4-21 0 0 0,-7 18 5 0 0,0 0 0 0 0,0-1 0 0 0,-1 1 0 0 0,-1-1 0 0 0,0 1 0 0 0,-1 0 0 0 0,0 0 0 0 0,-1 0 0 0 0,0 0 0 0 0,-1 0 0 0 0,-1 1 0 0 0,-12-24 0 0 0,10 22 29 0 0,-1 0 1 0 0,0 1 0 0 0,-1 0-1 0 0,-1 1 1 0 0,0 0 0 0 0,0 1 0 0 0,-2 0-1 0 0,1 0 1 0 0,-1 1 0 0 0,0 1 0 0 0,-1 0-1 0 0,0 1 1 0 0,-1 0 0 0 0,0 1-1 0 0,0 0 1 0 0,0 1 0 0 0,-1 1 0 0 0,0 0-1 0 0,0 1 1 0 0,0 1 0 0 0,0 0-1 0 0,-1 1 1 0 0,-19 0 0 0 0,17 2 53 0 0,0 1 1 0 0,1 1 0 0 0,-1 0-1 0 0,0 1 1 0 0,1 1-1 0 0,-1 0 1 0 0,1 2-1 0 0,1 0 1 0 0,-1 1-1 0 0,1 0 1 0 0,0 1-1 0 0,0 1 1 0 0,1 1 0 0 0,1 0-1 0 0,-1 1 1 0 0,2 0-1 0 0,-1 1 1 0 0,-15 19-1 0 0,8-6 139 0 0,1 1 1 0 0,2 1-1 0 0,-21 38 0 0 0,30-48-215 0 0,1 1-1 0 0,0 0 1 0 0,2 1 0 0 0,0-1-1 0 0,0 1 1 0 0,-3 35 0 0 0,9 1-627 0 0,0-47-434 0 0,1 0-1 0 0,1-1 1 0 0,-1 1-1 0 0,2-1 1 0 0,2 10-1 0 0,-4-14 548 0 0,1-1 0 0 0,-1 1 1 0 0,1 0-1 0 0,-1 0 0 0 0,1-1 0 0 0,0 1 0 0 0,0-1 1 0 0,0 1-1 0 0,0-1 0 0 0,0 0 0 0 0,1 0 0 0 0,-1 0 1 0 0,1 0-1 0 0,-1 0 0 0 0,1-1 0 0 0,0 1 0 0 0,0-1 1 0 0,-1 1-1 0 0,1-1 0 0 0,0 0 0 0 0,0 0 0 0 0,0-1 1 0 0,1 1-1 0 0,-1 0 0 0 0,0-1 0 0 0,0 0 0 0 0,0 0 1 0 0,0 0-1 0 0,0 0 0 0 0,0 0 0 0 0,1-1 0 0 0,4-1 1 0 0,6-3 480 0 0,5 0 641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58 812 0 0,'15'-29'1270'0'0,"-1"0"3960"0"0,-16 36 18 0 0,-1 14-2523 0 0,-1 7-1168 0 0,-52 194 4765 0 0,-51 109-4623 0 0,64-205-1261 0 0,18-53-258 0 0,-39 127 383 0 0,48-144-443 0 0,-38 159 43 0 0,54-214-225 0 0,0-1-1 0 0,-1 1 1 0 0,1-1-1 0 0,0 1 1 0 0,0-1-1 0 0,-1 1 1 0 0,1-1-1 0 0,0 1 1 0 0,0 0-1 0 0,0-1 1 0 0,0 1-1 0 0,0-1 1 0 0,0 1-1 0 0,0 0 1 0 0,0-1 0 0 0,0 1-1 0 0,0 0 1 0 0,0-1-1 0 0,0 1 1 0 0,1-1-1 0 0,-1 1 1 0 0,0-1-1 0 0,0 1 1 0 0,0 0-1 0 0,1-1 1 0 0,-1 1-1 0 0,1 0 1 0 0,10-14-1326 0 0,12-29-613 0 0,-23 42 2000 0 0,23-48-2125 0 0,-3-1-1 0 0,21-78 1 0 0,14-109-1483 0 0,-34 138 2697 0 0,63-296 1442 0 0,-62 291 2257 0 0,-3 39 2164 0 0,-18 63-4803 0 0,-1 1 0 0 0,1-1 0 0 0,0 0 0 0 0,-1 1 0 0 0,1-1 0 0 0,0 1 1 0 0,0-1-1 0 0,-1 1 0 0 0,1 0 0 0 0,0-1 0 0 0,0 1 0 0 0,-1 0 0 0 0,1-1 0 0 0,0 1 1 0 0,0 0-1 0 0,0 0 0 0 0,0 0 0 0 0,0 0 0 0 0,-1 0 0 0 0,1 0 0 0 0,0 0 0 0 0,0 0 1 0 0,0 0-1 0 0,0 0 0 0 0,0 0 0 0 0,0 0 0 0 0,-1 1 0 0 0,1-1 0 0 0,0 0 0 0 0,0 1 1 0 0,0 0-1 0 0,28 11 727 0 0,-15-4-585 0 0,-1 1 0 0 0,1 1 1 0 0,-2 0-1 0 0,1 1 0 0 0,-1 0 0 0 0,-1 1 1 0 0,0 0-1 0 0,-1 1 0 0 0,0 0 0 0 0,-1 1 1 0 0,-1 0-1 0 0,11 22 0 0 0,3 16 340 0 0,-2 1 0 0 0,16 68 0 0 0,-32-105-482 0 0,55 259 1897 0 0,13 45-1309 0 0,-44-209-736 0 0,-17-67 0 0 0,15 47 0 0 0,-22-71 0 0 0,-7-19 0 0 0,-5-10 0 0 0,-11-18-2036 0 0,-27-28 1 0 0,-3-2-849 0 0,-109-133-4121 0 0,123 154 5635 0 0,-2 1 1 0 0,-75-55-1 0 0,69 63 1730 0 0,0 3-1 0 0,-2 1 1 0 0,-51-18-1 0 0,83 37 141 0 0,9 3-68 0 0,0-1 0 0 0,1 1 1 0 0,-1-1-1 0 0,0 0 1 0 0,1 0-1 0 0,-8-5 906 0 0,44-1 1050 0 0,92-16 105 0 0,220-12-1 0 0,-222 35-1320 0 0,-68 1 2001 0 0,-55-1-3196 0 0,1 1-1 0 0,-1-1 0 0 0,1 0 0 0 0,-1 1 0 0 0,1-1 1 0 0,-1 0-1 0 0,1 1 0 0 0,-1-1 0 0 0,0 0 1 0 0,0 0-1 0 0,1 0 0 0 0,-1 1 0 0 0,0-1 1 0 0,0 0-1 0 0,0 0 0 0 0,0 0 0 0 0,0 0 1 0 0,0 1-1 0 0,0-1 0 0 0,0 0 0 0 0,0-1 1 0 0,-1-11-7398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 0 0,'6'1'77'0'0,"0"-1"-1"0"0,0 1 1 0 0,0 1-1 0 0,0-1 1 0 0,0 1 0 0 0,0 0-1 0 0,-1 1 1 0 0,1-1-1 0 0,-1 1 1 0 0,1 0 0 0 0,-1 0-1 0 0,0 1 1 0 0,0 0 0 0 0,-1 0-1 0 0,1 0 1 0 0,5 7-1 0 0,9 10 838 0 0,-2 1 0 0 0,20 32 0 0 0,-17-25-141 0 0,281 457 1672 0 0,-30 21-1252 0 0,-15-26-580 0 0,27-16 105 0 0,-166-298-1093 0 0,8-4 0 0 0,7-6 0 0 0,6-6 0 0 0,219 184 0 0 0,389 213-5947 0 0,-614-457 5266 0 0,36 29 769 0 0,-94-66 1273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66 504 0 0,'-9'-6'-976'0'0,"9"6"1332"0"0,-1-1-1 0 0,1 1 0 0 0,-1 0 1 0 0,1-1 0 0 0,-1 1 0 0 0,1 0 0 0 0,-1-1 0 0 0,1 1 0 0 0,-1 0-1 0 0,0 0 1 0 0,1 0 0 0 0,-1 0 0 0 0,1-1 0 0 0,-1 1 0 0 0,0 0-1 0 0,1 0 1 0 0,-1 0 0 0 0,0 0 0 0 0,1 0 0 0 0,-1 0 0 0 0,0 1 0 0 0,1-1-1 0 0,-1 0 1 0 0,1 0 0 0 0,-1 0 0 0 0,0 0 0 0 0,1 1 0 0 0,-1-1-1 0 0,1 0 1 0 0,-1 1 0 0 0,1-1 0 0 0,-1 0 0 0 0,0 2 0 0 0,-22 18 6920 0 0,-2 0-4736 0 0,10-3-1708 0 0,1 1 0 0 0,1 0 0 0 0,0 1 0 0 0,1 0 0 0 0,-15 36 0 0 0,22-44-680 0 0,1 0 0 0 0,1 0-1 0 0,0 1 1 0 0,0-1-1 0 0,1 1 1 0 0,1-1 0 0 0,0 1-1 0 0,0 0 1 0 0,2-1-1 0 0,-1 1 1 0 0,1 0 0 0 0,5 20-1 0 0,-2-18-54 0 0,1 0-1 0 0,0 0 0 0 0,1-1 1 0 0,0 1-1 0 0,1-2 1 0 0,0 1-1 0 0,1-1 0 0 0,1 0 1 0 0,0 0-1 0 0,1-1 0 0 0,0-1 1 0 0,12 11-1 0 0,-17-16-4 0 0,1-1 1 0 0,0 0-1 0 0,0 0 0 0 0,0 0 1 0 0,0-1-1 0 0,0 0 0 0 0,1 0 1 0 0,-1-1-1 0 0,1 1 0 0 0,0-2 0 0 0,-1 1 1 0 0,1-1-1 0 0,0 0 0 0 0,0 0 1 0 0,0-1-1 0 0,0 0 0 0 0,0 0 0 0 0,0 0 1 0 0,0-1-1 0 0,0 0 0 0 0,0-1 1 0 0,0 1-1 0 0,0-2 0 0 0,-1 1 0 0 0,1 0 1 0 0,-1-1-1 0 0,8-5 0 0 0,-3 1-65 0 0,0-1 0 0 0,0-1 0 0 0,0 1 0 0 0,-1-2 0 0 0,-1 0 0 0 0,1 0 0 0 0,-1 0 0 0 0,-1-1 0 0 0,0-1 0 0 0,-1 1 0 0 0,0-1 0 0 0,-1-1 0 0 0,0 1 0 0 0,-1-1 0 0 0,0 0 0 0 0,-1 0 0 0 0,-1 0 0 0 0,0-1 0 0 0,-1 1 0 0 0,1-15 0 0 0,-1 11-30 0 0,-2 0 0 0 0,0 0 0 0 0,0 0 0 0 0,-2 0 0 0 0,0 1 1 0 0,-1-1-1 0 0,-1 1 0 0 0,0-1 0 0 0,-1 1 0 0 0,-1 0 0 0 0,-1 1 0 0 0,0-1 1 0 0,-1 1-1 0 0,0 1 0 0 0,-21-27 0 0 0,23 34-130 0 0,0 0 1 0 0,-1 1-1 0 0,0 0 1 0 0,-1 0-1 0 0,1 1 1 0 0,-1 0-1 0 0,0 0 1 0 0,0 1-1 0 0,-1 0 1 0 0,1 1-1 0 0,-1 0 1 0 0,0 0-1 0 0,1 0 0 0 0,-1 1 1 0 0,-1 1-1 0 0,-13-2 1 0 0,16 3-718 0 0,0 0-1 0 0,0 1 1 0 0,0-1 0 0 0,0 2-1 0 0,0-1 1 0 0,1 1 0 0 0,-1-1-1 0 0,0 2 1 0 0,-10 4 0 0 0,-17 18-7283 0 0,29-20 5834 0 0,0 0 0 0 0,1 0 0 0 0,0 0 0 0 0,-6 11 0 0 0,9-14 2102 0 0,0 0 0 0 0,0 0 0 0 0,1 0 1 0 0,-1 0-1 0 0,0 0 0 0 0,1 0 0 0 0,-1 0 0 0 0,1 0 1 0 0,0 0-1 0 0,0 3 0 0 0,0 7-9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73 4 0 0,'-3'-1'360'0'0,"1"-1"0"0"0,-1 0 0 0 0,1 1 0 0 0,0-1 0 0 0,-1 0 0 0 0,1 0 0 0 0,0 0-1 0 0,0 0 1 0 0,1-1 0 0 0,-1 1 0 0 0,0-1 0 0 0,1 1 0 0 0,-3-5 0 0 0,4 6 5 0 0,-1 0-1 0 0,0-1 1 0 0,1 1 0 0 0,-1 0-1 0 0,1-1 1 0 0,-1 1 0 0 0,1-1-1 0 0,0 1 1 0 0,0 0 0 0 0,0-1-1 0 0,0 1 1 0 0,0-1 0 0 0,0 1-1 0 0,0-1 1 0 0,0 1 0 0 0,0 0-1 0 0,1-1 1 0 0,-1 1-1 0 0,0-1 1 0 0,1 1 0 0 0,-1 0-1 0 0,1-1 1 0 0,0 1 0 0 0,0 0-1 0 0,-1 0 1 0 0,1-1 0 0 0,2 0-1 0 0,-18 24 8485 0 0,6 8-5571 0 0,2 42-4601 0 0,3-24 1973 0 0,-57 327 506 0 0,45-271-725 0 0,20-107-467 0 0,1 0 0 0 0,-1 0 0 0 0,1 1 1 0 0,-1 0-1 0 0,1-1 0 0 0,10-1 0 0 0,-5 0 9 0 0,1-1 0 0 0,-1 0 0 0 0,11-7 0 0 0,20-9-3 0 0,23-7-36 0 0,48-18-147 0 0,-97 41 145 0 0,1 1 1 0 0,0 0-1 0 0,0 1 1 0 0,0 1 0 0 0,23 0-1 0 0,-35 2 63 0 0,0 1 0 0 0,1 0-1 0 0,-1 0 1 0 0,0 0 0 0 0,0 0-1 0 0,0 1 1 0 0,0 0 0 0 0,0 0 0 0 0,-1 0-1 0 0,1 0 1 0 0,0 1 0 0 0,-1-1-1 0 0,0 1 1 0 0,0 0 0 0 0,1 0 0 0 0,-2 0-1 0 0,1 0 1 0 0,0 1 0 0 0,-1-1-1 0 0,1 1 1 0 0,-1-1 0 0 0,0 1 0 0 0,0 0-1 0 0,2 6 1 0 0,2 6 141 0 0,1 1 1 0 0,-2 0-1 0 0,0 0 0 0 0,3 28 1 0 0,-5-21 193 0 0,-1 0 0 0 0,-1 0 0 0 0,-2 0 0 0 0,0 0 1 0 0,-1 0-1 0 0,-2 0 0 0 0,0 0 0 0 0,-2 0 0 0 0,0-1 1 0 0,-2 0-1 0 0,0-1 0 0 0,-2 1 0 0 0,-21 35 0 0 0,11-26-289 0 0,-2-1 0 0 0,-1-1 1 0 0,-1-1-1 0 0,-1-2 0 0 0,-2 0 0 0 0,-1-2 0 0 0,-1-1 0 0 0,-37 24 0 0 0,32-25-41 0 0,0-2 0 0 0,-1-2 0 0 0,-56 22 0 0 0,74-35 0 0 0,-1 0 0 0 0,0-1 0 0 0,0-1 0 0 0,0-1 0 0 0,0 0 0 0 0,-1-1 0 0 0,1-1 0 0 0,-1-1 0 0 0,-33-4 0 0 0,42 2-21 0 0,-1 0 1 0 0,1-1-1 0 0,0 0 0 0 0,1-1 0 0 0,-1 0 1 0 0,1 0-1 0 0,-1-1 0 0 0,1 0 1 0 0,-16-13-1 0 0,16 10-942 0 0,0-1 1 0 0,0 0-1 0 0,1 0 0 0 0,0 0 0 0 0,1-1 1 0 0,0 0-1 0 0,-10-21 0 0 0,10 17-558 0 0,1-1 0 0 0,1 1 0 0 0,0-1-1 0 0,1-1 1 0 0,1 1 0 0 0,0-1-1 0 0,1 1 1 0 0,1-1 0 0 0,0 0 0 0 0,1 1-1 0 0,1-1 1 0 0,1 0 0 0 0,5-23-1 0 0,31-100-1949 0 0,-23 102 3690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3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56 120 0 0,'-19'-1'4382'0'0,"32"-1"3720"0"0,18 0-1193 0 0,-17 1-8395 0 0,139-8 6093 0 0,328-25 1491 0 0,-444 31-5815 0 0,62 0 9 0 0,-98 3-456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1 812 0 0,'8'4'7125'0'0,"-8"-3"-6828"0"0,0-1 0 0 0,0 1 0 0 0,0-1 0 0 0,1 0 0 0 0,-1 1-1 0 0,1 17 3855 0 0,-9 22-1788 0 0,6-33-1317 0 0,-20 82 2729 0 0,-38 94 1 0 0,-47 82-471 0 0,49-127-2184 0 0,-98 226 477 0 0,31-82-984 0 0,46-112-3708 0 0,119-256-13462 0 0,5-15 9549 0 0,57-149 2520 0 0,-66 142 4243 0 0,-17 49 533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212 236 980 0 0,'21'-83'-534'0'0,"5"1"5260"0"0,-12 37 188 0 0,-9 31-4166 0 0,5 2 4618 0 0,-9 12-5131 0 0,0 0 0 0 0,-1 0 0 0 0,1 0 1 0 0,0 0-1 0 0,0 1 0 0 0,0-1 0 0 0,0 0 0 0 0,0 0 0 0 0,-1 0 0 0 0,1 1 0 0 0,0-1 0 0 0,0 1 0 0 0,0-1 0 0 0,-1 0 1 0 0,1 1-1 0 0,0-1 0 0 0,-1 1 0 0 0,1 0 0 0 0,0-1 0 0 0,-1 1 0 0 0,1-1 0 0 0,-1 1 0 0 0,1 0 0 0 0,-1 0 0 0 0,1-1 0 0 0,-1 1 1 0 0,1 0-1 0 0,-1 0 0 0 0,1 1 0 0 0,11 19 495 0 0,0 1 0 0 0,-1 0 0 0 0,-1 1 0 0 0,-1 0 0 0 0,-1 1 0 0 0,6 31 0 0 0,18 155 1369 0 0,-22-132-1446 0 0,75 690 995 0 0,-70-564-1588 0 0,-13-117-3561 0 0,-10-111-4742 0 0,3 7 6156 0 0,-1-1-1 0 0,-1 1 1 0 0,-1 1-1 0 0,-13-23 1 0 0,6 17 302 0 0,0 0 0 0 0,-27-28 0 0 0,-10-2 888 0 0,-74-57-1 0 0,91 80 1099 0 0,4 6 1422 0 0,-56-31 0 0 0,52 33 968 0 0,0-2 5815 0 0,61 14-3421 0 0,45-4-970 0 0,111-35-1 0 0,65-39-2088 0 0,-137 47-2039 0 0,-101 37 109 0 0,-8 3-6 0 0,1 0-1 0 0,0-1 0 0 0,-1 1 1 0 0,1-1-1 0 0,-1 1 0 0 0,1-1 0 0 0,-1 0 1 0 0,0 1-1 0 0,1-1 0 0 0,-1 0 1 0 0,0 0-1 0 0,2-1 0 0 0,-41 4-32601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5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1892 0 0,'-13'7'-895'0'0,"-2"-5"5823"0"0,-9 4 6437 0 0,15 8-8530 0 0,-3 21-201 0 0,-4 26-1285 0 0,8-10-468 0 0,2 2 0 0 0,3-1 0 0 0,1 1 0 0 0,7 52 0 0 0,-3-87-721 0 0,0-1-1 0 0,1 1 0 0 0,1-1 1 0 0,1 0-1 0 0,0 0 0 0 0,1-1 0 0 0,1 0 1 0 0,1 0-1 0 0,0 0 0 0 0,1-1 1 0 0,0 0-1 0 0,2-1 0 0 0,-1 0 1 0 0,2 0-1 0 0,23 21 0 0 0,-29-30-104 0 0,1 0 0 0 0,-1-1 0 0 0,0 0 0 0 0,1 0 0 0 0,0-1 0 0 0,0 0 0 0 0,0 0 0 0 0,1 0 0 0 0,-1-1 1 0 0,0 0-1 0 0,1 0 0 0 0,0-1 0 0 0,-1 0 0 0 0,1-1 0 0 0,0 1 0 0 0,-1-1 0 0 0,1-1 0 0 0,0 0 0 0 0,-1 0 0 0 0,1 0 0 0 0,-1-1 0 0 0,1 0 0 0 0,-1 0 0 0 0,0-1 0 0 0,1 0 0 0 0,-1-1 0 0 0,-1 1 0 0 0,1-1 0 0 0,10-8 0 0 0,-5 3-52 0 0,-1 0 0 0 0,0-1 1 0 0,0 0-1 0 0,-1-1 0 0 0,-1 0 0 0 0,0 0 0 0 0,0-1 0 0 0,-1 0 0 0 0,-1-1 0 0 0,0 0 0 0 0,0 0 1 0 0,-1 0-1 0 0,-1-1 0 0 0,-1 0 0 0 0,4-14 0 0 0,-6 8-170 0 0,0 0-1 0 0,-1 0 1 0 0,-1 0 0 0 0,-1 0-1 0 0,-1 0 1 0 0,-1 0 0 0 0,0 1-1 0 0,-2-1 1 0 0,0 1 0 0 0,-1 0-1 0 0,-1 0 1 0 0,-1 1 0 0 0,0 0 0 0 0,-2 0-1 0 0,0 1 1 0 0,-1 0 0 0 0,0 1-1 0 0,-1 0 1 0 0,-1 1 0 0 0,-1 0-1 0 0,0 1 1 0 0,-1 1 0 0 0,-30-22-1 0 0,35 29-215 0 0,0 1-1 0 0,-1 0 0 0 0,0 0 1 0 0,-1 1-1 0 0,1 0 0 0 0,-1 1 1 0 0,1 0-1 0 0,-1 1 0 0 0,-17-2 1 0 0,13 3-1283 0 0,1 1 1 0 0,-1 0-1 0 0,1 1 1 0 0,-1 1-1 0 0,1 0 1 0 0,-28 9 0 0 0,9 6-6776 0 0,33-16 8192 0 0,-1 0 1 0 0,1 0-1 0 0,-1 0 0 0 0,1 0 1 0 0,0 0-1 0 0,-1 1 1 0 0,1-1-1 0 0,0 0 0 0 0,0 1 1 0 0,0-1-1 0 0,0 0 0 0 0,0 1 1 0 0,0 0-1 0 0,0-1 1 0 0,1 1-1 0 0,-1-1 0 0 0,-1 4 1 0 0,2-3 1367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75 314 232 0 0,'-3'0'-116'0'0,"-40"-3"692"0"0,42 3-486 0 0,0 0 0 0 0,-1 0 1 0 0,1 0-1 0 0,0 0 0 0 0,0 0 1 0 0,0-1-1 0 0,0 1 0 0 0,-1 0 1 0 0,1-1-1 0 0,0 1 0 0 0,0-1 1 0 0,0 1-1 0 0,0-1 0 0 0,0 0 1 0 0,0 1-1 0 0,0-1 0 0 0,0 0 1 0 0,0 0-1 0 0,1 0 0 0 0,-1 1 1 0 0,0-1-1 0 0,0 0 0 0 0,1 0 1 0 0,-1 0-1 0 0,0 0 0 0 0,1 0 1 0 0,-1 0-1 0 0,1-1 0 0 0,-1 0 1 0 0,2-3 53 0 0,1 0 1 0 0,0 0 0 0 0,0 0 0 0 0,1 1-1 0 0,-1-1 1 0 0,1 1 0 0 0,0-1 0 0 0,0 1-1 0 0,0 0 1 0 0,1 0 0 0 0,-1 0 0 0 0,1 1-1 0 0,4-4 1 0 0,1-1-60 0 0,12-13 73 0 0,1 1-1 0 0,1 1 1 0 0,41-25-1 0 0,-28 23 92 0 0,0 2 0 0 0,2 2 0 0 0,0 1 0 0 0,42-11 0 0 0,-66 23-127 0 0,0 1 0 0 0,0 0 0 0 0,0 1 1 0 0,1 1-1 0 0,-1 0 0 0 0,0 1 0 0 0,1 0 0 0 0,-1 1 0 0 0,28 6 1 0 0,-32-4 29 0 0,0 0 0 0 0,0 0 0 0 0,0 1 0 0 0,-1 0 1 0 0,1 1-1 0 0,-1 0 0 0 0,0 0 0 0 0,-1 1 0 0 0,1 0 0 0 0,-1 0 1 0 0,0 1-1 0 0,-1 0 0 0 0,0 1 0 0 0,9 12 0 0 0,0 4 277 0 0,-1 0-1 0 0,-1 2 1 0 0,-1 0-1 0 0,-2 0 1 0 0,0 1-1 0 0,-2 1 1 0 0,-1-1-1 0 0,-1 2 1 0 0,5 45-1 0 0,-6-16-25 0 0,-2-1 0 0 0,-3 1 0 0 0,-2 0 0 0 0,-2-1 0 0 0,-3 1-1 0 0,-3-1 1 0 0,-2 0 0 0 0,-35 104 0 0 0,32-126-203 0 0,0-1 0 0 0,-2 0 1 0 0,-2-1-1 0 0,-36 50 0 0 0,44-69-181 0 0,-2 0 0 0 0,0-1 0 0 0,0 0 0 0 0,-1-1 0 0 0,0 0 0 0 0,-1-1 0 0 0,-1-1 0 0 0,0 0 0 0 0,0-1 0 0 0,-1 0 0 0 0,-32 11 1 0 0,41-17-77 0 0,0-1 1 0 0,-1-1 0 0 0,0 1-1 0 0,1-1 1 0 0,-1-1 0 0 0,1 1-1 0 0,-1-1 1 0 0,0-1 0 0 0,1 1 0 0 0,-1-1-1 0 0,1-1 1 0 0,-1 0 0 0 0,-12-4-1 0 0,9 2-29 0 0,1-1-1 0 0,-1-1 1 0 0,1 0-1 0 0,1 0 0 0 0,-1-1 1 0 0,1 0-1 0 0,0 0 0 0 0,-11-14 1 0 0,7 6-50 0 0,0-1 1 0 0,1-1-1 0 0,1 0 1 0 0,0 0-1 0 0,1-1 0 0 0,1-1 1 0 0,1 0-1 0 0,1 0 1 0 0,0 0-1 0 0,-3-21 1 0 0,6 23 28 0 0,1-1 1 0 0,1 1-1 0 0,1-1 1 0 0,0 1 0 0 0,1-1-1 0 0,1 0 1 0 0,1 1-1 0 0,0-1 1 0 0,2 1-1 0 0,0 0 1 0 0,0 0 0 0 0,2 0-1 0 0,0 1 1 0 0,1-1-1 0 0,0 1 1 0 0,2 1 0 0 0,0 0-1 0 0,0 0 1 0 0,15-17-1 0 0,-13 21 173 0 0,0 1-1 0 0,1 0 0 0 0,0 1 0 0 0,0 0 1 0 0,1 1-1 0 0,0 0 0 0 0,0 1 0 0 0,1 1 1 0 0,0 0-1 0 0,0 0 0 0 0,30-5 1 0 0,-25 6 157 0 0,0 2 1 0 0,0 1 0 0 0,0 0 0 0 0,1 2 0 0 0,-1 0-1 0 0,1 1 1 0 0,-1 1 0 0 0,36 8 0 0 0,-35-4 113 0 0,-2 0 0 0 0,1 2 0 0 0,-1 0 0 0 0,0 1 0 0 0,-1 1-1 0 0,0 1 1 0 0,0 0 0 0 0,-1 1 0 0 0,25 25 0 0 0,3 9 939 0 0,65 90 0 0 0,-75-90-884 0 0,1-1 1 0 0,59 55-1 0 0,-78-85-368 0 0,2 0 1 0 0,0-2-1 0 0,1 0 1 0 0,0-1-1 0 0,1-1 1 0 0,0 0-1 0 0,22 7 1 0 0,-31-15-283 0 0,-1 0 1 0 0,1 0-1 0 0,0-1 1 0 0,0 0-1 0 0,0-1 0 0 0,22-1 1 0 0,-24 0-265 0 0,0-2 0 0 0,-1 1 0 0 0,1-1 1 0 0,0 0-1 0 0,-1-1 0 0 0,1 0 0 0 0,-1 0 0 0 0,0-1 0 0 0,12-7 1 0 0,-10 4-607 0 0,-1 0-1 0 0,0 0 1 0 0,0-1 0 0 0,-1 0 0 0 0,0-1 0 0 0,0 0 0 0 0,-1 0 0 0 0,0 0 0 0 0,-1-1 0 0 0,0 0 0 0 0,0-1 0 0 0,-1 1 0 0 0,4-15-1 0 0,-4 11 667 0 0,-1 0 0 0 0,0 0 0 0 0,1-19 0 0 0,-2 7 1468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250 147 996 0 0,'-1'-14'-1500'0'0,"-4"-1"9439"0"0,5 15-7869 0 0,0 0 1 0 0,0 1-1 0 0,0-1 0 0 0,0 0 1 0 0,0 0-1 0 0,0 0 0 0 0,0 0 1 0 0,0 0-1 0 0,-7 17 1647 0 0,3 2-958 0 0,0-1 0 0 0,2 1 0 0 0,-1 27 0 0 0,0-4 107 0 0,-55 461 5903 0 0,-73 246-2871 0 0,120-686-3754 0 0,9-42-142 0 0,-2-1 0 0 0,-10 37 1 0 0,16-133-7641 0 0,-1 12 4867 0 0,37-250-5292 0 0,-28 247 7162 0 0,122-584-2330 0 0,-117 585 3227 0 0,15-47 1551 0 0,64-158 1 0 0,-62 207 1744 0 0,-32 63-3210 0 0,0 1-1 0 0,0 0 1 0 0,0 0-1 0 0,1-1 1 0 0,-1 1 0 0 0,0 0-1 0 0,0-1 1 0 0,0 1-1 0 0,0 0 1 0 0,0 0 0 0 0,0-1-1 0 0,1 1 1 0 0,-1 0-1 0 0,0 0 1 0 0,0-1-1 0 0,0 1 1 0 0,1 0 0 0 0,-1 0-1 0 0,0 0 1 0 0,0-1-1 0 0,0 1 1 0 0,1 0 0 0 0,-1 0-1 0 0,0 0 1 0 0,1 0-1 0 0,-1 0 1 0 0,0-1 0 0 0,0 1-1 0 0,1 0 1 0 0,-1 0-1 0 0,0 0 1 0 0,1 0-1 0 0,-1 0 1 0 0,0 0 0 0 0,0 0-1 0 0,1 0 1 0 0,-1 0-1 0 0,0 0 1 0 0,1 0 0 0 0,-1 0-1 0 0,1 1 1 0 0,8 11 1847 0 0,4 21 134 0 0,-13-32-1969 0 0,23 89 3818 0 0,12 103-1 0 0,-23-116-2901 0 0,177 1043 4119 0 0,-169-968-4992 0 0,-11-69-430 0 0,-10-50-1136 0 0,1-33 1384 0 0,0 0 1 0 0,0 0-1 0 0,0 0 0 0 0,0 0 0 0 0,0 0 1 0 0,0 1-1 0 0,0-1 0 0 0,0 0 0 0 0,0 0 1 0 0,0 0-1 0 0,0 0 0 0 0,-1 0 1 0 0,1 0-1 0 0,0 1 0 0 0,0-1 0 0 0,0 0 1 0 0,0 0-1 0 0,0 0 0 0 0,-1 0 1 0 0,1 0-1 0 0,0 0 0 0 0,0 0 0 0 0,0 0 1 0 0,0 0-1 0 0,0 0 0 0 0,-1 0 0 0 0,1 0 1 0 0,0 0-1 0 0,0 0 0 0 0,0 0 1 0 0,0 0-1 0 0,-1 0 0 0 0,1 0 0 0 0,0 0 1 0 0,0 0-1 0 0,0 0 0 0 0,0 0 1 0 0,-1 0-1 0 0,1 0 0 0 0,0 0 0 0 0,0 0 1 0 0,0 0-1 0 0,0 0 0 0 0,0 0 0 0 0,-1-1 1 0 0,-11-13-2065 0 0,-69-124-6137 0 0,-46-69 2432 0 0,-10 31 4385 0 0,34 70 3410 0 0,97 100-1629 0 0,-5-2 907 0 0,2-1 0 0 0,-1 0 0 0 0,1-1-1 0 0,-9-14 1 0 0,18 23-1055 0 0,0 0 0 0 0,1 0 0 0 0,-1 0 0 0 0,1 1 0 0 0,0-1 0 0 0,-1 0 0 0 0,1 0 0 0 0,0 0 0 0 0,-1 1 0 0 0,1-1 0 0 0,0 0 0 0 0,0 1 0 0 0,0-1 0 0 0,-1 1 0 0 0,1-1 0 0 0,0 1 0 0 0,0-1 0 0 0,0 1 0 0 0,0 0 0 0 0,0-1 0 0 0,0 1 0 0 0,0 0 0 0 0,0 0 0 0 0,0 0 0 0 0,2 0 0 0 0,33-9 1466 0 0,44-5 865 0 0,0-3 0 0 0,108-39 0 0 0,-154 45-2176 0 0,117-44 320 0 0,-116 40-679 0 0,-32 14-65 0 0,-3 0-300 0 0,-32 13-19145 0 0,15-1 12231 0 0,-1-1 3409 0 0,-17 12 2259 0 0,19-11 1680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79 138 1808 0 0,'-15'21'11007'0'0,"5"6"-5515"0"0,2 35-3067 0 0,5-28-1055 0 0,-2 9-600 0 0,2 0 1 0 0,2 0-1 0 0,2 0 0 0 0,2 1 1 0 0,1-1-1 0 0,17 65 1 0 0,-18-96-719 0 0,0 1 1 0 0,1-2-1 0 0,1 1 1 0 0,0 0-1 0 0,1-1 1 0 0,0 0 0 0 0,0 0-1 0 0,1-1 1 0 0,1 0-1 0 0,0 0 1 0 0,13 13-1 0 0,-17-19-26 0 0,1-1 0 0 0,0 1 0 0 0,-1-1 0 0 0,1 0 0 0 0,0 0 0 0 0,1 0 0 0 0,-1-1 0 0 0,0 0 0 0 0,1 0 0 0 0,-1 0 0 0 0,1-1 0 0 0,0 0 0 0 0,-1 0 0 0 0,1 0 0 0 0,0-1 0 0 0,0 0 0 0 0,0 0 0 0 0,-1 0 0 0 0,1-1 0 0 0,0 1 0 0 0,0-2 0 0 0,-1 1 0 0 0,1 0 0 0 0,-1-1 0 0 0,1 0 0 0 0,8-5 0 0 0,0-1-59 0 0,-1 0 1 0 0,0-1-1 0 0,-1-1 1 0 0,0 0-1 0 0,-1-1 1 0 0,1 0-1 0 0,-2 0 1 0 0,0-1 0 0 0,0-1-1 0 0,-2 0 1 0 0,1 0-1 0 0,-1 0 1 0 0,10-26-1 0 0,-6 11-204 0 0,-2-2 0 0 0,0 1-1 0 0,-2-1 1 0 0,-1-1 0 0 0,5-60-1 0 0,-10 66 74 0 0,-2 0-1 0 0,-1 0 1 0 0,-1 0-1 0 0,-1 1 0 0 0,-8-35 1 0 0,7 45 124 0 0,-1-1 0 0 0,0 0 0 0 0,-1 1 0 0 0,0 0 0 0 0,-1 0 0 0 0,-1 1 0 0 0,0 0 0 0 0,-1 0 1 0 0,-19-21-1 0 0,23 29 36 0 0,0 0 1 0 0,-1 1-1 0 0,0-1 0 0 0,0 1 1 0 0,0 0-1 0 0,0 1 1 0 0,-1-1-1 0 0,1 1 1 0 0,-1 0-1 0 0,0 1 1 0 0,0 0-1 0 0,-13-3 1 0 0,10 4-62 0 0,-1 0 0 0 0,1 1 0 0 0,-1 0 1 0 0,0 1-1 0 0,1 0 0 0 0,-1 0 1 0 0,1 1-1 0 0,-13 4 0 0 0,8-1-473 0 0,0 0-1 0 0,0 1 0 0 0,0 1 1 0 0,-26 17-1 0 0,29-15-523 0 0,0 0-1 0 0,0 0 0 0 0,1 1 0 0 0,1 0 0 0 0,-11 13 0 0 0,16-16-160 0 0,1 0-1 0 0,0 0 0 0 0,0 0 1 0 0,0 1-1 0 0,1-1 0 0 0,0 1 1 0 0,0 0-1 0 0,1 0 0 0 0,0 0 1 0 0,-1 11-1 0 0,3-14 846 0 0,0 1-1 0 0,-1 0 1 0 0,2 0 0 0 0,-1-1 0 0 0,2 8-1 0 0,3 2 250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1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1 24 0 0,'-53'10'1593'0'0,"26"-5"993"0"0,0 1 1 0 0,-27 10-1 0 0,44-12-2012 0 0,1 0 1 0 0,-1 1 0 0 0,1 0-1 0 0,0 0 1 0 0,1 1-1 0 0,-1 0 1 0 0,1 1-1 0 0,0 0 1 0 0,-7 8-1 0 0,-6 10 594 0 0,2 0-1 0 0,0 2 0 0 0,-23 44 1 0 0,-33 92 2010 0 0,48-98-2218 0 0,3 2 0 0 0,-16 73 1 0 0,34-112-783 0 0,1 1 0 0 0,1 0 1 0 0,2 0-1 0 0,0 1 0 0 0,2-1 0 0 0,1 0 1 0 0,9 51-1 0 0,-6-65-118 0 0,0 0 0 0 0,1 0 0 0 0,0-1 0 0 0,1 1 0 0 0,1-1 0 0 0,0 0 0 0 0,1-1 0 0 0,0 0 0 0 0,1 0 0 0 0,1-1 0 0 0,19 20 0 0 0,-15-19-5 0 0,1-1 1 0 0,0-1 0 0 0,0 0-1 0 0,1-2 1 0 0,0 1 0 0 0,1-2-1 0 0,0 0 1 0 0,0-1 0 0 0,21 5 0 0 0,-16-6-36 0 0,0-1 1 0 0,0-1 0 0 0,0-1-1 0 0,0-1 1 0 0,1-1 0 0 0,-1-1 0 0 0,1-1-1 0 0,-1-1 1 0 0,0-1 0 0 0,0-1-1 0 0,0-1 1 0 0,0-1 0 0 0,-1 0 0 0 0,1-2-1 0 0,-2-1 1 0 0,38-20 0 0 0,-36 14-88 0 0,0-1 0 0 0,-1-1 0 0 0,-1-1 0 0 0,-1 0 0 0 0,30-38 0 0 0,-38 42 39 0 0,-1 0 0 0 0,0-1 0 0 0,-1 0 0 0 0,-1-1 0 0 0,0 0 0 0 0,-1 0 0 0 0,-1-1 0 0 0,0 0 0 0 0,4-28 0 0 0,-9 39 63 0 0,0 0 1 0 0,-1 1-1 0 0,0-1 0 0 0,0 0 0 0 0,0 0 0 0 0,-1 1 1 0 0,0-1-1 0 0,0 1 0 0 0,-1-1 0 0 0,1 0 0 0 0,-1 1 1 0 0,0 0-1 0 0,-1 0 0 0 0,1-1 0 0 0,-1 1 0 0 0,0 1 1 0 0,0-1-1 0 0,-1 0 0 0 0,1 1 0 0 0,-1 0 0 0 0,0 0 1 0 0,0 0-1 0 0,-1 0 0 0 0,1 0 0 0 0,-1 1 0 0 0,0 0 1 0 0,1 0-1 0 0,-2 0 0 0 0,-8-3 0 0 0,2 1 0 0 0,0 1 1 0 0,0 0-1 0 0,0 1 0 0 0,-1 0 0 0 0,1 1 1 0 0,-1 1-1 0 0,0-1 0 0 0,1 2 0 0 0,-1 0 1 0 0,0 1-1 0 0,1 0 0 0 0,-20 4 0 0 0,-4 6 25 0 0,0 1-1 0 0,1 2 1 0 0,0 1-1 0 0,2 2 1 0 0,0 1-1 0 0,0 1 0 0 0,-48 40 1 0 0,34-20-141 0 0,3 2 0 0 0,1 2 0 0 0,2 2 1 0 0,-36 51-1 0 0,62-75-438 0 0,1 0 1 0 0,0 1-1 0 0,-10 26 1 0 0,20-39-172 0 0,0 1 0 0 0,0 0 1 0 0,1 0-1 0 0,1 0 0 0 0,-1 0 1 0 0,2 1-1 0 0,-1-1 0 0 0,2 1 1 0 0,-1-1-1 0 0,2 13 1 0 0,-1-21 354 0 0,0 0 1 0 0,1 0 0 0 0,-1 0 0 0 0,0 0 0 0 0,1 0 0 0 0,0 0 0 0 0,0 0 0 0 0,-1 0 0 0 0,1 0 0 0 0,0 0 0 0 0,0-1 0 0 0,1 1 0 0 0,-1 0 0 0 0,0 0 0 0 0,0-1 0 0 0,1 1 0 0 0,-1-1 0 0 0,1 0 0 0 0,0 1 0 0 0,-1-1-1 0 0,1 0 1 0 0,2 1 0 0 0,0 0-195 0 0,-1-1-1 0 0,1 0 0 0 0,0 0 0 0 0,0 0 1 0 0,-1-1-1 0 0,1 1 0 0 0,0-1 0 0 0,0 0 1 0 0,0 0-1 0 0,0-1 0 0 0,4 0 0 0 0,6-2-440 0 0,0 0 0 0 0,0-1 0 0 0,-1-1 0 0 0,0 0 0 0 0,19-11-1 0 0,-4 1 1016 0 0,-2-2 1207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4350 1 4 0 0,'-15'39'388'0'0,"-2"-1"-1"0"0,-1-1 1 0 0,-2 0 0 0 0,-37 52-1 0 0,22-35 329 0 0,-211 321 1890 0 0,-370 432-1 0 0,-145 1 175 0 0,-48-44-952 0 0,329-316-1737 0 0,362-337-373 0 0,-579 535-5855 0 0,663-617 5488 0 0,-126 108-2732 0 0,126-111 2726 0 0,0-2 0 0 0,-71 37 0 0 0,56-41 604 0 0,5-8 400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545 282 1396 0 0,'0'-31'-302'0'0,"0"-16"12946"0"0,-4 55-8534 0 0,-6 10-2457 0 0,-5 5-787 0 0,2 0-1 0 0,1 0 0 0 0,-11 30 1 0 0,-9 16-294 0 0,-39 89 3 0 0,-35 61-161 0 0,15-27-123 0 0,-64 140-25 0 0,154-328-317 0 0,-1 1-149 0 0,0-1 0 0 0,0 1 0 0 0,1 0 0 0 0,-1 0 0 0 0,1 0 1 0 0,0 7-1 0 0,1-11-239 0 0,2-3 209 0 0,-1 1 0 0 0,1-1 1 0 0,0 0-1 0 0,0 1 0 0 0,0-1 0 0 0,-1 0 0 0 0,1 0 0 0 0,-1 0 1 0 0,0 0-1 0 0,0-1 0 0 0,2-3 0 0 0,-2 4-21 0 0,150-310-8010 0 0,-21-10 5330 0 0,-66 156 2456 0 0,122-263 5018 0 0,-174 402-3562 0 0,-4 9 891 0 0,0 1 1 0 0,20-31 0 0 0,-26 49 29 0 0,0 8-785 0 0,0 17-120 0 0,-2-18-555 0 0,38 461 3732 0 0,-32-402-4174 0 0,30 266-78 0 0,2 64-171 0 0,-37-382-518 0 0,0 0 0 0 0,-1 0 0 0 0,-1 0 0 0 0,0 0 0 0 0,-6 23 0 0 0,7-38 687 0 0,0 0 1 0 0,0 0-1 0 0,0 1 1 0 0,0-1-1 0 0,0 0 0 0 0,0 1 1 0 0,0-1-1 0 0,-1 0 1 0 0,1 0-1 0 0,0 1 1 0 0,0-1-1 0 0,0 0 0 0 0,-1 0 1 0 0,1 1-1 0 0,0-1 1 0 0,0 0-1 0 0,-1 0 1 0 0,1 0-1 0 0,0 1 0 0 0,0-1 1 0 0,-1 0-1 0 0,1 0 1 0 0,0 0-1 0 0,-1 0 1 0 0,1 0-1 0 0,0 0 0 0 0,0 0 1 0 0,-1 0-1 0 0,1 1 1 0 0,0-1-1 0 0,-1 0 1 0 0,1 0-1 0 0,0 0 0 0 0,-1-1 1 0 0,1 1-1 0 0,-15-6-2125 0 0,-14-18-413 0 0,27 22 2387 0 0,-166-171-5813 0 0,33 30 6718 0 0,33 39 5001 0 0,83 78-1933 0 0,18 26-3651 0 0,1 0 1 0 0,0-1-1 0 0,-1 1 0 0 0,1-1 1 0 0,0 1-1 0 0,0-1 0 0 0,-1 1 0 0 0,1-1 1 0 0,0 0-1 0 0,0 1 0 0 0,0-1 0 0 0,0 1 1 0 0,0-1-1 0 0,0 1 0 0 0,0-1 1 0 0,0 1-1 0 0,0-1 0 0 0,0 1 0 0 0,0-1 1 0 0,0 0-1 0 0,0 1 0 0 0,0-1 0 0 0,1 1 1 0 0,-1-1-1 0 0,0 1 0 0 0,0-1 1 0 0,1 1-1 0 0,-1-1 0 0 0,0 1 0 0 0,0-1 1 0 0,1 1-1 0 0,-1 0 0 0 0,1-1 0 0 0,-1 1 1 0 0,0 0-1 0 0,1-1 0 0 0,-1 1 1 0 0,1 0-1 0 0,-1-1 0 0 0,1 1 0 0 0,-1 0 1 0 0,1 0-1 0 0,-1-1 0 0 0,1 1 0 0 0,-1 0 1 0 0,1 0-1 0 0,-1 0 0 0 0,2 0 1 0 0,106-31 3269 0 0,256-59 847 0 0,-130 6-6045 0 0,-205 70-40 0 0,-4 2-1782 0 0,1 4-3555 0 0,10-9-8689 0 0,-26 12 15121 0 0,-4 4 1679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1 936 0 0,'-3'20'-851'0'0,"-9"10"11541"0"0,3-7-674 0 0,5-6-6821 0 0,1 11-1133 0 0,1 0-1 0 0,4 44 1 0 0,0-11-842 0 0,6 135 879 0 0,-2-98-4264 0 0,-4-1-7593 0 0,-2-94 8867 0 0,0 0 0 0 0,0-1 0 0 0,0 1 0 0 0,-1-1 0 0 0,1 0 0 0 0,-1 1 0 0 0,1-1 0 0 0,-1 1 1 0 0,0-1-1 0 0,0 0 0 0 0,0 1 0 0 0,0-1 0 0 0,0 0 0 0 0,-1 0 0 0 0,1 0 0 0 0,-1 0 0 0 0,1 0 0 0 0,-1 0 0 0 0,0 0 0 0 0,-2 1 0 0 0,-19 6-1847 0 0,10-8 2623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1812 0 0,'2'-6'227'0'0,"0"0"0"0"0,0 0 0 0 0,0 0-1 0 0,1 0 1 0 0,-1 1 0 0 0,2-1 0 0 0,-1 1 0 0 0,0 0 0 0 0,1 0-1 0 0,0 0 1 0 0,0 0 0 0 0,1 1 0 0 0,-1 0 0 0 0,1 0 0 0 0,0 0-1 0 0,0 0 1 0 0,0 1 0 0 0,11-5 0 0 0,-16 8-35 0 0,1 1 1 0 0,-1 0-1 0 0,1 0 1 0 0,-1-1-1 0 0,0 1 1 0 0,1 0-1 0 0,-1 0 1 0 0,0 0-1 0 0,1 0 1 0 0,-1 0 0 0 0,0-1-1 0 0,0 1 1 0 0,0 0-1 0 0,0 0 1 0 0,0 0-1 0 0,0 0 1 0 0,0 0-1 0 0,0 0 1 0 0,0 0-1 0 0,0 0 1 0 0,-1 1-1 0 0,-1 23 1485 0 0,-16 76 2119 0 0,9-55-2694 0 0,2 1 1 0 0,-1 61-1 0 0,7-95-1033 0 0,1-1-1 0 0,1 0 1 0 0,0 0-1 0 0,1 1 1 0 0,0-1-1 0 0,6 18 1 0 0,-6-26-69 0 0,0 0 0 0 0,0 0-1 0 0,0-1 1 0 0,0 1 0 0 0,0-1 0 0 0,1 0 0 0 0,0 0 0 0 0,-1 0-1 0 0,1 0 1 0 0,1 0 0 0 0,-1 0 0 0 0,0-1 0 0 0,0 1 0 0 0,1-1 0 0 0,0 0-1 0 0,-1 0 1 0 0,1-1 0 0 0,0 1 0 0 0,0-1 0 0 0,0 1 0 0 0,0-1-1 0 0,0-1 1 0 0,5 2 0 0 0,46 3 164 0 0,-1-3 1 0 0,1-1-1 0 0,85-11 0 0 0,-10 1 79 0 0,-75 5-165 0 0,57 1 5 0 0,-98 4-77 0 0,0 0 1 0 0,0 1 0 0 0,-1 0-1 0 0,1 2 1 0 0,25 8 0 0 0,-34-10 48 0 0,0 0 0 0 0,0 1 0 0 0,0-1 1 0 0,0 1-1 0 0,-1 0 0 0 0,0 0 0 0 0,1 1 0 0 0,-1-1 0 0 0,0 1 1 0 0,0 0-1 0 0,-1 0 0 0 0,1 0 0 0 0,-1 0 0 0 0,0 1 1 0 0,0 0-1 0 0,3 7 0 0 0,-4-5 99 0 0,1 0 1 0 0,-1 1 0 0 0,-1-1-1 0 0,1 1 1 0 0,-2 0-1 0 0,1-1 1 0 0,-1 1-1 0 0,0 0 1 0 0,0 0-1 0 0,-2 10 1 0 0,-4 7 320 0 0,0-1 0 0 0,-1 1 0 0 0,-2-1 0 0 0,0-1 0 0 0,-25 43 0 0 0,1-9 33 0 0,-2-2 0 0 0,-50 59 0 0 0,58-82-538 0 0,-2-1 1 0 0,-1-1-1 0 0,-1-2 0 0 0,-51 36 0 0 0,77-60-222 0 0,-1 0 0 0 0,-1 0 0 0 0,1-1 0 0 0,0 1 0 0 0,-1-2 1 0 0,0 1-1 0 0,0-1 0 0 0,1 0 0 0 0,-1 0 0 0 0,-12 1 0 0 0,15-3-128 0 0,0-1 0 0 0,0 1 1 0 0,0 0-1 0 0,0-1 0 0 0,0 0 0 0 0,0 0 1 0 0,0 0-1 0 0,0-1 0 0 0,0 1 0 0 0,1-1 1 0 0,-1 0-1 0 0,1 0 0 0 0,-1 0 0 0 0,1-1 1 0 0,0 1-1 0 0,-1-1 0 0 0,1 0 0 0 0,1 0 1 0 0,-6-6-1 0 0,-8-11-1910 0 0,2-1 1 0 0,0 0-1 0 0,-16-35 0 0 0,-26-75-3420 0 0,41 93 4581 0 0,-47-116 30 0 0,42 98 1509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2 187 4 0 0,'0'-2'134'0'0,"-1"0"-1"0"0,1 0 1 0 0,0 0 0 0 0,-1 0-1 0 0,1 0 1 0 0,0 1 0 0 0,0-1-1 0 0,0 0 1 0 0,1 0 0 0 0,-1 0-1 0 0,0 0 1 0 0,1 0 0 0 0,-1 1-1 0 0,1-1 1 0 0,0 0 0 0 0,-1 0-1 0 0,1 1 1 0 0,0-1 0 0 0,0 0-1 0 0,0 1 1 0 0,0-1 0 0 0,1 1-1 0 0,-1-1 1 0 0,0 1 0 0 0,1 0-1 0 0,-1-1 1 0 0,0 1 0 0 0,1 0-1 0 0,0 0 1 0 0,-1 0 0 0 0,1 0-1 0 0,0 0 1 0 0,-1 1 0 0 0,4-2-1 0 0,8-3 643 0 0,0 2-1 0 0,1-1 1 0 0,-1 2-1 0 0,15-2 1 0 0,2-1-200 0 0,280-57 4449 0 0,-101 29-6602 0 0,-172 28-206 0 0,1 0-1 0 0,0 3 0 0 0,-1 1 1 0 0,1 2-1 0 0,0 1 0 0 0,39 8 1 0 0,-57-4 1688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2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511 186 484 0 0,'0'27'8555'0'0,"-1"-1"-3651"0"0,-11 98-347 0 0,-4-45-2290 0 0,-48 143 0 0 0,-51 69-103 0 0,36-131-1522 0 0,40-84-412 0 0,-32 56 76 0 0,-15 30-427 0 0,61-115-1109 0 0,22-43 279 0 0,3-7-53 0 0,13-26-760 0 0,85-219-5744 0 0,-79 197 6469 0 0,151-492-4269 0 0,-106 321 5888 0 0,44-94 5190 0 0,-62 195 1806 0 0,-43 119-5351 0 0,0 8-1324 0 0,1 10-72 0 0,9 91 1605 0 0,8 88-521 0 0,49 309 68 0 0,-9-212-4076 0 0,-60-285 1755 0 0,0-1 1 0 0,0 1 0 0 0,-1-1-1 0 0,0 0 1 0 0,0 1 0 0 0,0-1 0 0 0,-3 11-1 0 0,3-16 214 0 0,-1 1 0 0 0,0 0-1 0 0,1-1 1 0 0,-1 1 0 0 0,0-1 0 0 0,0 1-1 0 0,0-1 1 0 0,0 1 0 0 0,0-1-1 0 0,0 0 1 0 0,-1 1 0 0 0,1-1 0 0 0,0 0-1 0 0,-1 0 1 0 0,1 0 0 0 0,0 0-1 0 0,-1 0 1 0 0,0 0 0 0 0,1 0 0 0 0,-1-1-1 0 0,1 1 1 0 0,-1-1 0 0 0,0 1-1 0 0,0-1 1 0 0,1 1 0 0 0,-1-1 0 0 0,0 0-1 0 0,0 0 1 0 0,1 0 0 0 0,-4 0-1 0 0,-11-1-60 0 0,-1-1-1 0 0,1 0 0 0 0,0-1 0 0 0,0-1 0 0 0,0 0 0 0 0,1-1 0 0 0,0-1 1 0 0,-1 0-1 0 0,2-1 0 0 0,-24-15 0 0 0,-3-6 1470 0 0,1-1 0 0 0,-43-42 0 0 0,81 69-1232 0 0,-3-3 524 0 0,-1 0 0 0 0,1-1 0 0 0,0 1 1 0 0,-8-12-1 0 0,13 16-509 0 0,-1 1 1 0 0,1-1 0 0 0,-1 0 0 0 0,1 0 0 0 0,-1 0-1 0 0,1 0 1 0 0,0 1 0 0 0,-1-1 0 0 0,1 0-1 0 0,0 0 1 0 0,0 0 0 0 0,-1 0 0 0 0,1 0-1 0 0,0 0 1 0 0,0 0 0 0 0,0 0 0 0 0,0 0 0 0 0,1 0-1 0 0,-1 0 1 0 0,0 0 0 0 0,0 0 0 0 0,0 1-1 0 0,1-1 1 0 0,-1 0 0 0 0,1 0 0 0 0,-1 0-1 0 0,0 0 1 0 0,1 0 0 0 0,-1 1 0 0 0,1-1 0 0 0,0 0-1 0 0,-1 0 1 0 0,1 1 0 0 0,0-1 0 0 0,-1 0-1 0 0,1 1 1 0 0,0-1 0 0 0,0 1 0 0 0,0-1-1 0 0,-1 1 1 0 0,1 0 0 0 0,0-1 0 0 0,0 1 0 0 0,0 0-1 0 0,0-1 1 0 0,2 1 0 0 0,147-45 213 0 0,6 11-4317 0 0,-55 12-1937 0 0,-64 13 1760 0 0,1-1 0 0 0,-2-2 0 0 0,67-31 1 0 0,-80 31 3212 0 0,-1-2 0 0 0,0 0 0 0 0,37-33 0 0 0,-39 29 977 0 0,-13 10 80 0 0,0 1 0 0 0,1 0 1 0 0,0 0-1 0 0,1 0 1 0 0,-1 1-1 0 0,1 0 1 0 0,1 1-1 0 0,16-7 0 0 0,-25 11 298 0 0,0 1 0 0 0,0 0 0 0 0,0 0 0 0 0,0 0 0 0 0,0 0 0 0 0,0 0 0 0 0,0 1 0 0 0,0-1 0 0 0,-1 0 0 0 0,1 0 0 0 0,0 1 0 0 0,0-1 0 0 0,0 0 0 0 0,0 1 0 0 0,0-1 0 0 0,0 1 0 0 0,0-1 0 0 0,-1 1 0 0 0,1-1 0 0 0,0 1 0 0 0,0 0 0 0 0,-1-1 0 0 0,1 1 0 0 0,0 0 0 0 0,-1 0 0 0 0,1-1 0 0 0,-1 1 0 0 0,1 0 0 0 0,-1 0 0 0 0,1 0 0 0 0,-1 0 0 0 0,0 0 0 0 0,1 0 0 0 0,-1 0 0 0 0,0 0 0 0 0,0-1 0 0 0,0 1 0 0 0,0 0 0 0 0,0 0 0 0 0,0 2 0 0 0,1 50 6014 0 0,-2-38-5045 0 0,5 244 6707 0 0,-2-128-11965 0 0,-1-66-2273 0 0,-1 0-3684 0 0,-3-36 1445 0 0,3-28 8342 0 0,0 0-1 0 0,-1 0 0 0 0,1-1 0 0 0,0 1 1 0 0,-1 0-1 0 0,1 0 0 0 0,-1 0 0 0 0,1-1 1 0 0,-1 1-1 0 0,1 0 0 0 0,-1 0 0 0 0,1-1 1 0 0,-1 1-1 0 0,0-1 0 0 0,1 1 0 0 0,-1 0 0 0 0,-1 0 1 0 0,-4 0 1347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4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36 417 772 0 0,'-6'0'-598'0'0,"-13"0"1154"0"0,19 0-493 0 0,0 0 0 0 0,-1 0 0 0 0,1 0 0 0 0,-1 0 0 0 0,1 0 0 0 0,-1 0 0 0 0,1 0 0 0 0,0-1 0 0 0,-1 1-1 0 0,1 0 1 0 0,-1 0 0 0 0,1 0 0 0 0,0 0 0 0 0,-1-1 0 0 0,1 1 0 0 0,0 0 0 0 0,-1 0 0 0 0,1-1 0 0 0,0 1 0 0 0,-1 0 0 0 0,1-1 0 0 0,0 1 0 0 0,-1 0 0 0 0,1-1 0 0 0,0 1 0 0 0,0 0 0 0 0,0-1 0 0 0,-1 1 0 0 0,1-1 0 0 0,0 1 0 0 0,0 0 0 0 0,0-1 0 0 0,0 0 105 0 0,10-22 580 0 0,136-119 944 0 0,-117 115-1274 0 0,-7 7-37 0 0,33-25-1 0 0,-18 18-106 0 0,61-39 306 0 0,-85 58-440 0 0,1 0 1 0 0,1 1 0 0 0,-1 1 0 0 0,1 0 0 0 0,18-3-1 0 0,-17 5 55 0 0,-5 1 25 0 0,0 1 0 0 0,0 0 0 0 0,13-1-1 0 0,-20 3-117 0 0,1 1 0 0 0,-1-1 0 0 0,0 1 0 0 0,1-1 0 0 0,-1 1 0 0 0,0 0 0 0 0,0 1 0 0 0,0-1 0 0 0,0 1-1 0 0,0 0 1 0 0,7 4 0 0 0,1 3 173 0 0,0 1 0 0 0,0 0-1 0 0,-1 1 1 0 0,0 0 0 0 0,-1 1 0 0 0,0 0-1 0 0,-1 0 1 0 0,14 25 0 0 0,1 9 687 0 0,23 63 0 0 0,-40-88-752 0 0,0 1-1 0 0,-2 0 1 0 0,-1 0 0 0 0,0 1 0 0 0,-2-1 0 0 0,0 1 0 0 0,-2 0 0 0 0,-1-1 0 0 0,0 1-1 0 0,-2 0 1 0 0,0-1 0 0 0,-2 0 0 0 0,-12 40 0 0 0,-4-1 5 0 0,4-11-12 0 0,-29 63-1 0 0,17-52-56 0 0,-4-2-1 0 0,-1-1 1 0 0,-45 55 0 0 0,68-98-98 0 0,2-3 11 0 0,0-1-1 0 0,-1 0 1 0 0,0 0 0 0 0,-1-1-1 0 0,0 0 1 0 0,0 0 0 0 0,-16 9-1 0 0,19-16-38 0 0,0 0 0 0 0,0 0 0 0 0,0 0 0 0 0,0-1 0 0 0,0 0 0 0 0,0 0 0 0 0,-1-1 0 0 0,1 0 0 0 0,0-1 0 0 0,-1 0 0 0 0,1 0-1 0 0,-1 0 1 0 0,1-1 0 0 0,0-1 0 0 0,0 0 0 0 0,-1 0 0 0 0,1 0 0 0 0,0-1 0 0 0,1 0 0 0 0,-1 0 0 0 0,0-1 0 0 0,1 0 0 0 0,-13-10 0 0 0,6 5-45 0 0,0-1 0 0 0,1-1 0 0 0,1 0-1 0 0,0 0 1 0 0,0-1 0 0 0,1-1 0 0 0,-16-24 0 0 0,23 30-27 0 0,-1-1 0 0 0,2 1 0 0 0,-1-1 0 0 0,1 0 0 0 0,0-1 1 0 0,1 1-1 0 0,0 0 0 0 0,0-1 0 0 0,1 0 0 0 0,0 1 0 0 0,0-1 0 0 0,1 0 0 0 0,0 1 0 0 0,1-1 0 0 0,0 0 0 0 0,4-15 0 0 0,3-6-112 0 0,1 2 0 0 0,1-1 0 0 0,25-45 0 0 0,-26 58 75 0 0,0 1-1 0 0,1 0 1 0 0,1 1 0 0 0,0 0-1 0 0,1 0 1 0 0,0 1-1 0 0,24-18 1 0 0,-32 28 54 0 0,1-1-1 0 0,0 2 1 0 0,0-1-1 0 0,0 0 1 0 0,0 1-1 0 0,1 0 1 0 0,-1 0 0 0 0,1 1-1 0 0,-1 0 1 0 0,1 0-1 0 0,-1 0 1 0 0,11 0-1 0 0,-6 1-2 0 0,0 1 0 0 0,0 0 0 0 0,-1 1-1 0 0,1 0 1 0 0,-1 0 0 0 0,18 8 0 0 0,-3 1 47 0 0,-1 1 0 0 0,0 1 0 0 0,-1 1 0 0 0,33 27 0 0 0,-8 2 244 0 0,-2 3 0 0 0,48 61 1 0 0,-78-89-148 0 0,1-1 0 0 0,1 0 0 0 0,1-1 1 0 0,0-1-1 0 0,25 17 0 0 0,-34-27-126 0 0,0 1 0 0 0,1-1 0 0 0,-1-1-1 0 0,1 0 1 0 0,0 0 0 0 0,0-1-1 0 0,1 0 1 0 0,-1-1 0 0 0,1 0 0 0 0,-1 0-1 0 0,1-1 1 0 0,-1-1 0 0 0,21-1 0 0 0,-26 0-190 0 0,-1 0 0 0 0,0 0 0 0 0,0 0-1 0 0,1 0 1 0 0,-1-1 0 0 0,0 1 0 0 0,0-1 0 0 0,6-4 0 0 0,-7 4-367 0 0,1-1 0 0 0,-1 0 0 0 0,0 0-1 0 0,0 0 1 0 0,0 0 0 0 0,0-1 0 0 0,0 1-1 0 0,-1-1 1 0 0,1 0 0 0 0,-1 1 0 0 0,0-1 0 0 0,2-5-1 0 0,-2 2-451 0 0,0-1 1 0 0,0 1-1 0 0,-1 0 0 0 0,1-1 0 0 0,-1 1 0 0 0,-1-14 0 0 0,-5-23-325 0 0,2 30 1909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5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203 258 904 0 0,'0'-2'-395'0'0,"1"-15"588"0"0,-1 16 188 0 0,0-1-1 0 0,0 1 1 0 0,0-1 0 0 0,1 1-1 0 0,-1 0 1 0 0,0-1 0 0 0,1 1-1 0 0,-1 0 1 0 0,1 0 0 0 0,0-1-1 0 0,-1 1 1 0 0,5-4 4418 0 0,-5 28-2033 0 0,-4 104 1257 0 0,-21 138 1 0 0,-88 465 992 0 0,95-627-4636 0 0,-28 209 273 0 0,44-292-602 0 0,-2 10 65 0 0,4-23-41 0 0,4-12 10 0 0,-1-5-204 0 0,0 0 1 0 0,-1 0-1 0 0,0 0 0 0 0,1-21 1 0 0,0-2-202 0 0,83-586-5785 0 0,-32 211 3755 0 0,-37 279 2041 0 0,43-228 1749 0 0,-14 154 3767 0 0,-46 202-5169 0 0,0 1 0 0 0,0 0 0 0 0,0-1 0 0 0,0 1-1 0 0,0 0 1 0 0,0-1 0 0 0,0 1 0 0 0,0-1 0 0 0,0 1 0 0 0,0 0 0 0 0,0-1-1 0 0,0 1 1 0 0,0 0 0 0 0,1-1 0 0 0,-1 1 0 0 0,0 0 0 0 0,0 0-1 0 0,0-1 1 0 0,1 1 0 0 0,-1 0 0 0 0,0-1 0 0 0,0 1 0 0 0,1 0-1 0 0,-1 0 1 0 0,0 0 0 0 0,1-1 0 0 0,-1 1 0 0 0,0 0 0 0 0,1 0 0 0 0,-1 0-1 0 0,0 0 1 0 0,1 0 0 0 0,-1-1 0 0 0,0 1 0 0 0,1 0 0 0 0,-1 0-1 0 0,0 0 1 0 0,1 0 0 0 0,-1 0 0 0 0,1 0 0 0 0,14 13 854 0 0,14 33 74 0 0,-25-40-698 0 0,36 66 974 0 0,-4 1 1 0 0,-2 2-1 0 0,39 132 1 0 0,36 245-1586 0 0,-75-295 573 0 0,15 135-230 0 0,-47-281 0 0 0,6 50 0 0 0,0 82 0 0 0,-8-142 0 0 0,0-1 0 0 0,0 0 0 0 0,0 1 0 0 0,0-1 1 0 0,0 0-1 0 0,0 1 0 0 0,0-1 0 0 0,0 0 0 0 0,0 0 0 0 0,-1 1 0 0 0,1-1 0 0 0,0 0 0 0 0,0 1 1 0 0,0-1-1 0 0,-1 0 0 0 0,1 0 0 0 0,0 0 0 0 0,0 1 0 0 0,0-1 0 0 0,-1 0 0 0 0,1 0 0 0 0,0 0 1 0 0,-1 1-1 0 0,1-1 0 0 0,0 0 0 0 0,0 0 0 0 0,-1 0 0 0 0,1 0 0 0 0,0 0 0 0 0,-1 0 0 0 0,1 0 1 0 0,0 0-1 0 0,-1 0 0 0 0,1 0 0 0 0,0 0 0 0 0,0 0 0 0 0,-1 0 0 0 0,1 0 0 0 0,0 0 0 0 0,-1 0 1 0 0,1 0-1 0 0,0 0 0 0 0,-1 0 0 0 0,1 0 0 0 0,0 0 0 0 0,0 0 0 0 0,-1-1 0 0 0,1 1 0 0 0,0 0 1 0 0,0 0-1 0 0,-1 0 0 0 0,1-1 0 0 0,-1 1 0 0 0,-18-12-53 0 0,16 10 7 0 0,-161-121-5186 0 0,6-10 3309 0 0,4 4 1533 0 0,-36-32 4558 0 0,190 161-4117 0 0,-1 0 0 0 0,1 0-1 0 0,0 0 1 0 0,0-1-1 0 0,0 1 1 0 0,-1 0-1 0 0,1 0 1 0 0,0 0 0 0 0,0-1-1 0 0,0 1 1 0 0,0 0-1 0 0,-1 0 1 0 0,1-1-1 0 0,0 1 1 0 0,0 0 0 0 0,0 0-1 0 0,0-1 1 0 0,0 1-1 0 0,0 0 1 0 0,0 0 0 0 0,0-1-1 0 0,0 1 1 0 0,0 0-1 0 0,0 0 1 0 0,0-1-1 0 0,0 1 1 0 0,0 0 0 0 0,0-1-1 0 0,0 1 1 0 0,0 0-1 0 0,0 0 1 0 0,0-1 0 0 0,0 1-1 0 0,0 0 1 0 0,0 0-1 0 0,1-1 1 0 0,-1 1-1 0 0,0 0 1 0 0,0 0 0 0 0,0 0-1 0 0,0-1 1 0 0,1 1-1 0 0,15-8 947 0 0,31-2-763 0 0,-34 8-170 0 0,14-3-64 0 0,544-139 0 0 0,-553 137 0 0 0,56-15 0 0 0,-71 22-8 0 0,-2-1 2 0 0,0 1 0 0 0,1-1 1 0 0,-1 1-1 0 0,0-1 1 0 0,0 1-1 0 0,1-1 0 0 0,-1 0 1 0 0,0 0-1 0 0,0 1 1 0 0,0-1-1 0 0,0 0 0 0 0,0 0 1 0 0,0 0-1 0 0,0 0 1 0 0,1-2-1 0 0,-42 52-32480 0 0,33-38 32315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6:5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115 152 560 0 0,'-30'21'1928'0'0,"6"-19"15564"0"0,24-2-17396 0 0,-1 0 0 0 0,1 0 0 0 0,0 0 0 0 0,-1 0 0 0 0,1 0 0 0 0,0 0 0 0 0,0 0-1 0 0,-1 0 1 0 0,1 0 0 0 0,0 0 0 0 0,0 0 0 0 0,-1 0 0 0 0,1 0 0 0 0,0 0 0 0 0,-1 0 0 0 0,1 0 0 0 0,0 0 0 0 0,0 0 0 0 0,-1 0 0 0 0,1 0 0 0 0,0 1 0 0 0,0-1 0 0 0,-1 0 0 0 0,1 0 0 0 0,0 0 0 0 0,0 0 0 0 0,0 1 0 0 0,-1-1 0 0 0,1 0 0 0 0,0 0-1 0 0,0 1 1 0 0,0-1 0 0 0,0 0 0 0 0,0 0 0 0 0,-1 1 0 0 0,1-1 0 0 0,-1 14 1560 0 0,8 12-104 0 0,45 127 4314 0 0,-17-37-5787 0 0,22 135 1 0 0,-16-55-80 0 0,-44-271 0 0 0,-74-335 0 0 0,51 314 0 0 0,-5 1 0 0 0,-49-106 0 0 0,70 183-98 0 0,-2-7 59 0 0,8 10-4905 0 0,42 35-22722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621 128 1836 0 0,'11'-15'-516'0'0,"-5"5"1642"0"0,2 0-1 0 0,-1 0 1 0 0,1 1-1 0 0,1 0 0 0 0,0 1 1 0 0,0-1-1 0 0,0 2 1 0 0,14-9-1 0 0,-16 12-429 0 0,-1 1 0 0 0,2-1 0 0 0,-1 2 0 0 0,0-1 0 0 0,0 1 0 0 0,1 0 0 0 0,0 0 0 0 0,9 0 0 0 0,-15 2-505 0 0,-1 0 1 0 0,1 0 0 0 0,-1 0 0 0 0,1 0 0 0 0,0 0 0 0 0,-1 1 0 0 0,1-1 0 0 0,0 0-1 0 0,-1 1 1 0 0,1-1 0 0 0,-1 1 0 0 0,1 0 0 0 0,-1-1 0 0 0,1 1 0 0 0,-1 0-1 0 0,0 0 1 0 0,1 0 0 0 0,0 1 0 0 0,-1 0-62 0 0,0-1 0 0 0,0 1-1 0 0,0 0 1 0 0,-1-1 0 0 0,1 1-1 0 0,0 0 1 0 0,-1 0 0 0 0,0-1 0 0 0,1 1-1 0 0,-1 0 1 0 0,0 0 0 0 0,0 0-1 0 0,0-1 1 0 0,0 1 0 0 0,0 0 0 0 0,-1 0-1 0 0,1 0 1 0 0,0-1 0 0 0,-1 1-1 0 0,0 3 1 0 0,-9 25 1065 0 0,-1 0 0 0 0,-1 0-1 0 0,-1-1 1 0 0,-17 28-1 0 0,5-18-375 0 0,-2-1 0 0 0,-35 41 0 0 0,-15 2-693 0 0,-127 104-1 0 0,155-144-125 0 0,-3-2 0 0 0,-1-3 0 0 0,-85 44 0 0 0,75-54 0 0 0,60-26-181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45 320 800 0 0,'-3'1'-400'0'0,"-22"6"692"0"0,25-7-123 0 0,-1 0 0 0 0,1 1-1 0 0,-1-1 1 0 0,1 0 0 0 0,-1 0 0 0 0,1 0 0 0 0,-1 0-1 0 0,1 0 1 0 0,-1 1 0 0 0,1-1 0 0 0,-1 0 0 0 0,1 0-1 0 0,-1 0 1 0 0,1 0 0 0 0,-1 0 0 0 0,1-1 0 0 0,-1 1-1 0 0,1 0 1 0 0,-1 0 0 0 0,1 0 0 0 0,-1 0-1 0 0,1 0 1 0 0,0-1 0 0 0,-1 1 0 0 0,1 0 0 0 0,-1 0-1 0 0,1-1 1 0 0,-1 1 0 0 0,1 0 0 0 0,0-1 0 0 0,-1 1-1 0 0,0-3 2350 0 0,14-6 2813 0 0,3-2-3268 0 0,10 3-797 0 0,-1 2 0 0 0,2 1 1 0 0,-1 0-1 0 0,32 0 0 0 0,0-1-57 0 0,371-46 4866 0 0,246-34-2932 0 0,-523 65-3143 0 0,329-54 0 0 0,-429 66 0 0 0,64-15 0 0 0,-110 23 152 0 0,3 3-770 0 0,13-4-6839 0 0,-42 7-4667 0 0,-1 1 4698 0 0,12-3 6137 0 0,0 0 0 0 0,-1 0 0 0 0,-14 1 0 0 0,6-2 1159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12 0 0,'9'-1'308'0'0,"1"0"-1"0"0,0 0 1 0 0,0 1-1 0 0,-1 1 1 0 0,1-1-1 0 0,0 2 1 0 0,0-1-1 0 0,-1 1 1 0 0,1 1-1 0 0,-1-1 1 0 0,0 2-1 0 0,0-1 1 0 0,16 10-1 0 0,10 7 1696 0 0,-1 1 0 0 0,33 28 0 0 0,-41-30-1606 0 0,359 296 2136 0 0,-16 23-1423 0 0,-183-165-361 0 0,1199 987 2218 0 0,-565-594-5342 0 0,-224-160-5107 0 0,-325-203 1770 0 0,-21 20 3332 0 0,-173-147 2251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25 4 0 0,'-5'-24'14555'0'0,"9"37"-12458"0"0,4 28 100 0 0,-3 0 1 0 0,-1 0 0 0 0,-2 0-1 0 0,-5 62 1 0 0,-31 168 2042 0 0,18-161-3361 0 0,-8 51-879 0 0,-20 167 0 0 0,42-307 0 0 0,-10 89 0 0 0,5 200 0 0 0,8-296 0 0 0,0 11 0 0 0,1 1 0 0 0,1-1 0 0 0,1 0 0 0 0,9 29 0 0 0,-7-45 0 0 0,-1-16 0 0 0,-5 6 0 0 0,0-1 0 0 0,1 1 0 0 0,-1-1 0 0 0,0 0 0 0 0,0 1 0 0 0,0-1 0 0 0,0 1 0 0 0,0-1 0 0 0,0 1 0 0 0,0-1 0 0 0,-1 1 0 0 0,0-3 0 0 0,0 1-2092 0 0,-1 0 0 0 0,0 0 0 0 0,1 0 0 0 0,0-1 0 0 0,-1 1 0 0 0,1-1 0 0 0,1 1-1 0 0,-1-1 1 0 0,0 1 0 0 0,1-1 0 0 0,0 1 0 0 0,0-1 0 0 0,0 1 0 0 0,1-8 0 0 0,1-2-718 0 0,1 1 4609 0 0,3-2-762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1588 0 0,'0'0'4258'0'0,"8"-4"1393"0"0,10-6-2221 0 0,-9 7-2423 0 0,0 0 0 0 0,0 1 0 0 0,1 0 0 0 0,-1 0 0 0 0,12 1 0 0 0,14-3 1005 0 0,-4 0-196 0 0,1 2 0 0 0,40 1 0 0 0,-35 2-875 0 0,102-13 1701 0 0,-2 1-1891 0 0,-128 10-793 0 0,-1 1 0 0 0,1-2 0 0 0,-1 1 0 0 0,0-1 0 0 0,13-4 0 0 0,-61 28-25852 0 0,12-4 20945 0 0,-9 11 3407 0 0,25-20 1984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1572 0 0,'21'-4'5962'0'0,"30"-13"-1439"0"0,8-2-1117 0 0,-4 7-145 0 0,0 1 1 0 0,109-5-1 0 0,116 15 664 0 0,-130 3-1385 0 0,-132-2-823 0 0,-75-3-29942 0 0,36-2 24383 0 0,-8-4 2657 0 0,12 0 1012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8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53 273 44 0 0,'-20'-6'161'0'0,"17"5"115"0"0,-1 0 0 0 0,1 0 0 0 0,0 0 1 0 0,-1-1-1 0 0,1 1 0 0 0,0-1 1 0 0,-5-3-1 0 0,8 5-128 0 0,0-1 1 0 0,-1 0-1 0 0,1 1 1 0 0,0-1-1 0 0,0 0 0 0 0,0 0 1 0 0,0 1-1 0 0,0-1 1 0 0,0 0-1 0 0,0 1 1 0 0,0-1-1 0 0,0 0 0 0 0,0 0 1 0 0,1 1-1 0 0,-1-1 1 0 0,0 0-1 0 0,0 1 0 0 0,1-1 1 0 0,-1 0-1 0 0,0 1 1 0 0,1-1-1 0 0,-1 1 1 0 0,1-1-1 0 0,-1 0 0 0 0,1 0 1 0 0,13-17 1647 0 0,-13 17-1401 0 0,5-4 119 0 0,-1 0-1 0 0,1 0 0 0 0,1 1 0 0 0,-1 0 1 0 0,0 0-1 0 0,9-2 0 0 0,-1-2 147 0 0,55-25 759 0 0,1 3 1 0 0,2 3-1 0 0,0 3 1 0 0,107-20-1 0 0,-149 38-1207 0 0,0 2 1 0 0,0 0-1 0 0,0 2 0 0 0,1 1 0 0 0,-1 2 0 0 0,1 1 0 0 0,36 7 1 0 0,-59-8-115 0 0,1 1 0 0 0,-1 1-1 0 0,0-1 1 0 0,1 2 0 0 0,-1-1 0 0 0,-1 1 0 0 0,1 0 0 0 0,0 1 0 0 0,-1 0 0 0 0,0 0 0 0 0,0 0 0 0 0,-1 1 0 0 0,1 0 0 0 0,7 9 0 0 0,-8-6 17 0 0,0 0 0 0 0,-1 0 0 0 0,0 0 0 0 0,0 1 0 0 0,-1 0 0 0 0,0 0 0 0 0,-1 0 0 0 0,0 0 0 0 0,-1 1 0 0 0,2 15 0 0 0,-2-1-22 0 0,-2 0 0 0 0,0 0 0 0 0,-2 0 1 0 0,-1 0-1 0 0,-1-1 0 0 0,-1 1 0 0 0,0-1 1 0 0,-3 0-1 0 0,-12 30 0 0 0,-20 34 44 0 0,-4-1 1 0 0,-64 91-1 0 0,-131 147 510 0 0,209-291-446 0 0,-63 56-1 0 0,89-86-181 0 0,3-3-20 0 0,-1 1 1 0 0,1-1-1 0 0,-1 0 1 0 0,1 0 0 0 0,-1 1-1 0 0,1-1 1 0 0,-1 0-1 0 0,0 0 1 0 0,1-1-1 0 0,-1 1 1 0 0,0 0 0 0 0,0 0-1 0 0,0-1 1 0 0,0 1-1 0 0,1-1 1 0 0,-1 0-1 0 0,0 0 1 0 0,0 1-1 0 0,0-1 1 0 0,0 0 0 0 0,0-1-1 0 0,0 1 1 0 0,-3-1-1 0 0,2 0-21 0 0,0-1 0 0 0,1 1 0 0 0,-1-1 1 0 0,1 0-1 0 0,0 1 0 0 0,-1-1 0 0 0,1 0 0 0 0,0-1 0 0 0,0 1 0 0 0,1 0 0 0 0,-1-1 0 0 0,0 1 0 0 0,1-1 0 0 0,-2-2 0 0 0,-3-8-105 0 0,0 0-1 0 0,2 0 1 0 0,-1 0 0 0 0,2-1-1 0 0,-4-20 1 0 0,3 2-79 0 0,1-1 1 0 0,2 1-1 0 0,1-1 1 0 0,7-51-1 0 0,-5 71 152 0 0,0-1-1 0 0,1 1 0 0 0,1 0 0 0 0,0 0 0 0 0,1 0 0 0 0,0 0 0 0 0,1 1 0 0 0,0 0 0 0 0,1 0 0 0 0,0 1 0 0 0,1-1 0 0 0,0 2 0 0 0,16-16 1 0 0,-20 22 40 0 0,0 1 1 0 0,0 0 0 0 0,0 0 0 0 0,1 0-1 0 0,-1 1 1 0 0,1-1 0 0 0,0 1 0 0 0,0 0-1 0 0,-1 1 1 0 0,1-1 0 0 0,0 1 0 0 0,1 0-1 0 0,-1 0 1 0 0,7 0 0 0 0,-3 1 41 0 0,0 1 1 0 0,0 0-1 0 0,0 0 1 0 0,-1 1-1 0 0,1 0 1 0 0,-1 0 0 0 0,16 7-1 0 0,-4 1 120 0 0,-1 0 0 0 0,0 2-1 0 0,0 0 1 0 0,-2 1 0 0 0,1 0 0 0 0,14 17 0 0 0,52 55 485 0 0,42 40-12 0 0,-102-104-734 0 0,0-1 1 0 0,1-2 0 0 0,45 25-1 0 0,-57-36-420 0 0,0-1 0 0 0,27 8 0 0 0,-31-11-397 0 0,0-2-1 0 0,0 1 1 0 0,-1-1 0 0 0,1 0 0 0 0,13-1-1 0 0,-15-1-36 0 0,0 1-1 0 0,-1-2 1 0 0,1 1-1 0 0,0-1 1 0 0,-1 0-1 0 0,1 0 0 0 0,-1-1 1 0 0,1 0-1 0 0,-1 0 1 0 0,0 0-1 0 0,0-1 0 0 0,-1 0 1 0 0,1 0-1 0 0,-1 0 1 0 0,0-1-1 0 0,0 0 0 0 0,8-10 1 0 0,13-18 284 0 0,-16 14 1945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66 300 0 0,'5'-36'745'0'0,"-5"34"-337"0"0,1 0-1 0 0,-1 0 1 0 0,1 0 0 0 0,-1 0 0 0 0,1 0 0 0 0,0 0-1 0 0,0 0 1 0 0,0 0 0 0 0,0 0 0 0 0,0 0 0 0 0,0 0-1 0 0,1 1 1 0 0,1-3 0 0 0,-4 12 5981 0 0,-7 29-3970 0 0,-13 35 1110 0 0,-10 27-604 0 0,4-28-1551 0 0,-108 269 2088 0 0,12-20-1436 0 0,85-214-1428 0 0,10-44-274 0 0,19-44-296 0 0,1 1 1 0 0,0 0-1 0 0,-5 24 0 0 0,63-141-5393 0 0,150-466-2395 0 0,-183 513 7481 0 0,147-375 4010 0 0,-160 418-3234 0 0,0 0 1 0 0,0 0-1 0 0,1 1 0 0 0,8-12 1 0 0,-12 18-380 0 0,0 0 0 0 0,-1 0 1 0 0,1 1-1 0 0,0-1 0 0 0,0 0 0 0 0,0 1 1 0 0,0-1-1 0 0,0 0 0 0 0,0 1 0 0 0,0-1 1 0 0,0 1-1 0 0,0 0 0 0 0,0-1 0 0 0,0 1 1 0 0,0 0-1 0 0,0 0 0 0 0,0-1 0 0 0,2 1 1 0 0,-2 1 6 0 0,0-1 1 0 0,1 0-1 0 0,-1 1 1 0 0,0 0-1 0 0,0-1 1 0 0,0 1 0 0 0,0 0-1 0 0,0-1 1 0 0,0 1-1 0 0,0 0 1 0 0,0 0-1 0 0,0 0 1 0 0,0 0-1 0 0,0 0 1 0 0,0 0-1 0 0,0 0 1 0 0,-1 0-1 0 0,1 0 1 0 0,0 3 0 0 0,10 17 924 0 0,-2 1 1 0 0,0 0 0 0 0,-1 0 0 0 0,8 45 0 0 0,7 96-1038 0 0,-22-161-2 0 0,32 436-11 0 0,-5-146 0 0 0,-15-190 0 0 0,7 7-1352 0 0,-19-98-529 0 0,-10-25-6856 0 0,-77-121 1115 0 0,-9 3 3482 0 0,66 95 4276 0 0,-2 1 0 0 0,-2 2 0 0 0,-1 1 0 0 0,-70-51 0 0 0,79 67 945 0 0,16 12-36 0 0,-1-1 0 0 0,1 0 0 0 0,0-1 0 0 0,1 0 0 0 0,-1 0-1 0 0,1-1 1 0 0,-13-16 0 0 0,21 23-912 0 0,0 1 1 0 0,-1-1-1 0 0,1 0 0 0 0,0 0 0 0 0,0 0 1 0 0,0 0-1 0 0,0 0 0 0 0,0 0 0 0 0,0 1 1 0 0,0-1-1 0 0,0 0 0 0 0,0 0 0 0 0,1 0 1 0 0,-1 0-1 0 0,0 1 0 0 0,1-1 1 0 0,-1 0-1 0 0,0 0 0 0 0,1 0 0 0 0,-1 1 1 0 0,1-1-1 0 0,-1 0 0 0 0,1 1 0 0 0,-1-1 1 0 0,1 0-1 0 0,0 1 0 0 0,-1-1 0 0 0,1 1 1 0 0,0-1-1 0 0,-1 1 0 0 0,1-1 0 0 0,0 1 1 0 0,0-1-1 0 0,-1 1 0 0 0,1 0 0 0 0,0-1 1 0 0,0 1-1 0 0,0 0 0 0 0,0 0 0 0 0,1 0 1 0 0,38-11 2175 0 0,145-21 2913 0 0,121-22-4605 0 0,-291 51-581 0 0,4-2-1434 0 0,0 2 0 0 0,24-2 0 0 0,-3 9-5194 0 0,-36-3 5371 0 0,-1 0 0 0 0,0 0 1 0 0,0 1-1 0 0,0-1 1 0 0,0 1-1 0 0,0 0 0 0 0,0-1 1 0 0,5 6-1 0 0,-6-6 552 0 0,-1 1 0 0 0,1-1 0 0 0,-1 1 0 0 0,0-1-1 0 0,0 1 1 0 0,0 0 0 0 0,0 0 0 0 0,0-1 0 0 0,0 1 0 0 0,-1 0 0 0 0,1 3 0 0 0,3 36-2216 0 0,-4-39 2898 0 0,0 12 365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0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12 0 0,'9'10'24065'0'0,"-7"13"-18582"0"0,-5 12-7420 0 0,1-24 4471 0 0,-12 147 110 0 0,14 86-2828 0 0,2-107 330 0 0,-3-84-146 0 0,0-6 0 0 0,6 55 0 0 0,4-68 0 0 0,-5-32-21 0 0,-3-9 74 0 0,-2-7-480 0 0,-6-18-11382 0 0,-21-59 0 0 0,12 43 5719 0 0,3 0 4067 0 0,6 13 1799 0 0,1-2 1467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1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111 441 1196 0 0,'-62'6'348'0'0,"22"-12"9408"0"0,39 6-9594 0 0,1 0 0 0 0,0 0-1 0 0,-1 0 1 0 0,1 0 0 0 0,0 0 0 0 0,-1 0 0 0 0,1-1 0 0 0,0 1 0 0 0,-1 0 0 0 0,1 0 0 0 0,0 0 0 0 0,0 0 0 0 0,-1 0 0 0 0,1-1 0 0 0,0 1-1 0 0,-1 0 1 0 0,1 0 0 0 0,0 0 0 0 0,0-1 0 0 0,-1 1 0 0 0,1 0 0 0 0,0 0 0 0 0,0-1 0 0 0,0 1 0 0 0,0 0 0 0 0,-1-1 0 0 0,1 1-1 0 0,0 0 1 0 0,0 0 0 0 0,0-1 0 0 0,0 1 0 0 0,0 0 0 0 0,0-1 0 0 0,0 1 0 0 0,0 0 0 0 0,0-1 0 0 0,9-9 3225 0 0,18-4-18 0 0,89-12 3086 0 0,2 9-4236 0 0,3 0-2177 0 0,91-14-42 0 0,15-1 0 0 0,-206 30 1462 0 0,-4 3-5239 0 0,-34-6-8217 0 0,-74-17 3355 0 0,61 13 6882 0 0,0-1-1 0 0,-42-21 0 0 0,-115-68 658 0 0,74 39 3935 0 0,79 41-506 0 0,-22-10 9670 0 0,66 52-6660 0 0,35 86 1454 0 0,-32-72-6788 0 0,-1 1 0 0 0,-3 1 0 0 0,-1-1 1 0 0,6 78-1 0 0,-11 21-5 0 0,-15 146 0 0 0,12-186 0 0 0,0-97-7 0 0,0 0-1 0 0,0 0 1 0 0,0 0 0 0 0,0 0 0 0 0,0 0-1 0 0,0 0 1 0 0,0 0 0 0 0,-1 0-1 0 0,1 0 1 0 0,0 0 0 0 0,0 0 0 0 0,0 0-1 0 0,0 0 1 0 0,0 0 0 0 0,0 0-1 0 0,0 0 1 0 0,0 0 0 0 0,-2-14 333 0 0,-1-20-3687 0 0,3 22-179 0 0,1 1-1 0 0,0-1 0 0 0,1 0 1 0 0,0 0-1 0 0,1 1 1 0 0,8-20-1 0 0,3-1-766 0 0,2 1 3948 0 0,-6 11 216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1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326 323 1552 0 0,'31'-33'25309'0'0,"-36"56"-18695"0"0,-2 11-5569 0 0,-4 21-4348 0 0,3-18 4849 0 0,-8 44-1546 0 0,-41 222 0 0 0,45-214 0 0 0,-2 132 0 0 0,14-204-57 0 0,-1-9-12 0 0,1 0 0 0 0,0 0 0 0 0,0 0 1 0 0,1 0-1 0 0,0 0 0 0 0,0 0 0 0 0,1 0 1 0 0,4 13-1 0 0,-5-21-60 0 0,-1 0-1 0 0,0 0 1 0 0,0 0 0 0 0,1 0-1 0 0,-1 0 1 0 0,0 0 0 0 0,0 0-1 0 0,1 0 1 0 0,-1 0-1 0 0,0 0 1 0 0,0 0 0 0 0,1 0-1 0 0,-1 0 1 0 0,0 0 0 0 0,0 0-1 0 0,1 0 1 0 0,-1 0 0 0 0,0-1-1 0 0,0 1 1 0 0,0 0 0 0 0,1 0-1 0 0,-1 0 1 0 0,0 0 0 0 0,0-1-1 0 0,0 1 1 0 0,0 0 0 0 0,1 0-1 0 0,-1 0 1 0 0,0-1 0 0 0,0 1-1 0 0,0 0 1 0 0,0 0 0 0 0,0 0-1 0 0,0-1 1 0 0,1 1-1 0 0,-1 0 1 0 0,0 0 0 0 0,0-1-1 0 0,0 1 1 0 0,0 0 0 0 0,0 0-1 0 0,0-1 1 0 0,0 1 0 0 0,0-1-1 0 0,5-12-1709 0 0,25-131-7982 0 0,-21 88 6667 0 0,3-108 1 0 0,-24-148 1943 0 0,9 280 1667 0 0,-2-24 4030 0 0,3-103 1 0 0,3 151-3912 0 0,0 0 0 0 0,1-1 0 0 0,0 1 0 0 0,0 1 0 0 0,1-1 0 0 0,0 0 0 0 0,0 1 0 0 0,1-1 0 0 0,0 1 0 0 0,8-11 0 0 0,-4 8-24 0 0,1-1 1 0 0,0 1 0 0 0,1 1-1 0 0,0 0 1 0 0,21-14 0 0 0,-3 6 350 0 0,1 1 0 0 0,0 1 0 0 0,1 2 0 0 0,48-14 0 0 0,-47 17-354 0 0,0 3 1 0 0,0 0-1 0 0,55-3 0 0 0,-67 9-564 0 0,1 1 0 0 0,-1 0 0 0 0,0 2-1 0 0,0 0 1 0 0,-1 1 0 0 0,1 1-1 0 0,28 10 1 0 0,-40-11 15 0 0,-1-1 0 0 0,0 1 0 0 0,0 0 0 0 0,0 1 0 0 0,0-1 0 0 0,-1 1 0 0 0,0 0 0 0 0,1 0 0 0 0,-1 1 0 0 0,-1 0 0 0 0,1 0 0 0 0,-1 0 0 0 0,1 0 0 0 0,-2 1 0 0 0,1-1 0 0 0,0 1 0 0 0,-1 0 0 0 0,0 0 0 0 0,-1 1 0 0 0,1-1 0 0 0,-1 0 0 0 0,-1 1 0 0 0,1-1 0 0 0,-1 1 0 0 0,0 0 0 0 0,0-1 0 0 0,-1 1 0 0 0,0 0 0 0 0,-1 9 0 0 0,-2 5 0 0 0,0-1 0 0 0,-1 0 0 0 0,-1 0 0 0 0,-1-1 0 0 0,-1 1 0 0 0,-1-1 0 0 0,0-1 0 0 0,-16 26 0 0 0,10-21 0 0 0,-2-1 0 0 0,0 0 0 0 0,-1-1 0 0 0,-2-1 0 0 0,0-1 0 0 0,-24 20 0 0 0,29-28 0 0 0,-1 0 0 0 0,1-1 0 0 0,-2-1 0 0 0,1 0 0 0 0,-1-1 0 0 0,-1-1 0 0 0,1 0 0 0 0,-1-1 0 0 0,0-1 0 0 0,-25 4 0 0 0,40-9 0 0 0,1 0 0 0 0,-1 0 0 0 0,0 0 0 0 0,1 0 0 0 0,-1 0 0 0 0,1 0 0 0 0,-1 0 0 0 0,1 0 0 0 0,-1-1 0 0 0,1 1 0 0 0,0 0 0 0 0,-1-1 0 0 0,1 0 0 0 0,-1 1 0 0 0,1-1 0 0 0,0 0 0 0 0,-2-1 0 0 0,3 2 0 0 0,-1 0 0 0 0,1 0 0 0 0,0-1 0 0 0,0 1 0 0 0,0 0 0 0 0,-1-1 0 0 0,1 1 0 0 0,0 0 0 0 0,0 0 0 0 0,0-1 0 0 0,0 1 0 0 0,0 0 0 0 0,0-1 0 0 0,0 1 0 0 0,-1 0 0 0 0,1-1 0 0 0,0 1 0 0 0,0 0 0 0 0,0-1 0 0 0,1 1 0 0 0,-1 0 0 0 0,0-1 0 0 0,0 1 0 0 0,0 0 0 0 0,0-1 0 0 0,0 1 0 0 0,0 0 0 0 0,1-1 0 0 0,13-11 0 0 0,-2 6 0 0 0,0 1 0 0 0,1 0 0 0 0,0 1 0 0 0,0 1 0 0 0,0 0 0 0 0,25-2 0 0 0,84 1 0 0 0,-97 4 0 0 0,14 0 0 0 0,-1 1 0 0 0,0 2 0 0 0,65 13 0 0 0,-78-10 0 0 0,1 2 0 0 0,-2 0 0 0 0,1 2 0 0 0,-1 0 0 0 0,30 19 0 0 0,-42-21 0 0 0,-1-1 0 0 0,0 2 0 0 0,0 0 0 0 0,-1 0 0 0 0,0 1 0 0 0,-1 0 0 0 0,0 1 0 0 0,-1 0 0 0 0,0 0 0 0 0,-1 1 0 0 0,12 24 0 0 0,-15-27 0 0 0,0 1 0 0 0,-2-1 0 0 0,1 1 0 0 0,-1-1 0 0 0,0 1 0 0 0,-1 0 0 0 0,0 0 0 0 0,-1-1 0 0 0,0 1 0 0 0,-1 0 0 0 0,-1 13 0 0 0,-2-8 0 0 0,1-1 0 0 0,-2 1 0 0 0,0-1 0 0 0,0 0 0 0 0,-1 0 0 0 0,-15 23 0 0 0,5-13 0 0 0,-2 0 0 0 0,0-2 0 0 0,-2 0 0 0 0,0-1 0 0 0,-1-1 0 0 0,-1-1 0 0 0,-29 19 0 0 0,10-11 0 0 0,-1-2 0 0 0,-1-2 0 0 0,-1-2 0 0 0,-1-2 0 0 0,-1-2 0 0 0,-93 22 0 0 0,100-32 0 0 0,-1-1 0 0 0,0-1 0 0 0,0-3 0 0 0,0-1 0 0 0,0-2 0 0 0,1-2 0 0 0,-1-1 0 0 0,-74-18 0 0 0,87 14 0 0 0,1-2 0 0 0,0 0 0 0 0,1-1 0 0 0,0-2 0 0 0,-38-25 0 0 0,48 27 0 0 0,-1-1 0 0 0,2 0 0 0 0,-1-2 0 0 0,2 1 0 0 0,0-2 0 0 0,0 1 0 0 0,2-2 0 0 0,-19-31 0 0 0,13 6 3156 0 0,10-1-5567 0 0,7 35 982 0 0,0 0 0 0 0,0 0 1 0 0,1 0-1 0 0,0 0 1 0 0,0-1-1 0 0,1 1 0 0 0,0 1 1 0 0,0-1-1 0 0,0 0 1 0 0,1 0-1 0 0,0 1 0 0 0,1 0 1 0 0,-1-1-1 0 0,1 1 1 0 0,0 1-1 0 0,0-1 0 0 0,1 0 1 0 0,0 1-1 0 0,5-5 1 0 0,24-13-3320 0 0,-18 15 5184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103 138 1048 0 0,'-4'3'-71'0'0,"-1"0"-1"0"0,0 0 1 0 0,0 0-1 0 0,0-1 1 0 0,0 0-1 0 0,0 0 1 0 0,0 0-1 0 0,0-1 1 0 0,-11 3-1 0 0,-6-1 2860 0 0,2-2 4437 0 0,43-7-889 0 0,22 8-3596 0 0,68 12-1 0 0,7 1-586 0 0,673-9 4465 0 0,-690-11-6008 0 0,0-3 1 0 0,175-39-1 0 0,-248 39-610 0 0,0 0 0 0 0,0-3 0 0 0,45-20 0 0 0,-7-9 0 0 0,-2 2 0 0 0,-63 36 0 0 0,-18 16-955 0 0,9-10-417 0 0,-1-1 0 0 0,1 0-1 0 0,-1 0 1 0 0,0 0 0 0 0,0-1-1 0 0,0 0 1 0 0,0 0 0 0 0,0-1-1 0 0,-13 2 1 0 0,-23 5-3370 0 0,-124 60-7852 0 0,99-39 11916 0 0,40-19 907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23 1740 0 0,'13'-11'-1444'0'0,"5"5"3759"0"0,-4 0 1677 0 0,-23 33 549 0 0,-122 154 5728 0 0,79-112-8332 0 0,-46 48 578 0 0,-8 11-711 0 0,32-37-956 0 0,76-95-1390 0 0,-34 12-20980 0 0,-17 15 15311 0 0,31-14 6124 0 0,3-1 668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4292 1 8 0 0,'-54'86'1019'0'0,"-3"-3"0"0"0,-122 136 0 0 0,-163 128 4356 0 0,332-338-5295 0 0,-755 693 3091 0 0,-23-22-947 0 0,500-434-1246 0 0,-18 14-133 0 0,-211 183 483 0 0,17 18-1423 0 0,392-354-1602 0 0,-162 209 0 0 0,255-297 1087 0 0,1 2 1 0 0,1-1-1 0 0,1 2 1 0 0,1 0-1 0 0,0 0 1 0 0,2 1-1 0 0,-12 43 1 0 0,21-62 385 0 0,-1 0 0 0 0,1 0 0 0 0,-1 0 0 0 0,1 0 0 0 0,0-1 0 0 0,1 1 0 0 0,-1 0 0 0 0,1 0 0 0 0,0 0-1 0 0,0 0 1 0 0,0-1 0 0 0,0 1 0 0 0,1 0 0 0 0,-1-1 0 0 0,4 6 0 0 0,-4-7 80 0 0,1 0 0 0 0,0 0-1 0 0,-1-1 1 0 0,1 1 0 0 0,0 0-1 0 0,0-1 1 0 0,-1 1-1 0 0,1-1 1 0 0,0 0 0 0 0,1 0-1 0 0,-1 0 1 0 0,0 0 0 0 0,0 0-1 0 0,0 0 1 0 0,1 0 0 0 0,-1-1-1 0 0,0 1 1 0 0,1-1 0 0 0,-1 0-1 0 0,0 1 1 0 0,1-1 0 0 0,-1 0-1 0 0,1 0 1 0 0,-1-1-1 0 0,0 1 1 0 0,4-1 0 0 0,4-3 47 0 0,0 1 0 0 0,0-1 0 0 0,0 0 0 0 0,-1-1 0 0 0,0 0 0 0 0,0-1 0 0 0,0 0 0 0 0,-1 0 1 0 0,1-1-1 0 0,7-8 0 0 0,24-26 676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4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68 233 4 0 0,'-2'-2'95'0'0,"0"0"1"0"0,0-1-1 0 0,0 1 1 0 0,1-1-1 0 0,-1 1 1 0 0,1-1-1 0 0,-1 0 1 0 0,-4-13 13327 0 0,-1 52-10796 0 0,0 1 0 0 0,0 42 0 0 0,1-16-1145 0 0,-14 440 4529 0 0,20-439-5758 0 0,2 1 0 0 0,3-1 1 0 0,4-1-1 0 0,1 0 0 0 0,26 81 1 0 0,-34-138-248 0 0,0 1 18 0 0,0 1 0 0 0,1 0 1 0 0,1-1-1 0 0,-1 1 1 0 0,1-1-1 0 0,0 0 0 0 0,6 7 1 0 0,-10-13-33 0 0,0-1 0 0 0,1 0 0 0 0,-1 0 0 0 0,0 0 0 0 0,0 0 0 0 0,0 0 0 0 0,0 0 0 0 0,1 0 0 0 0,-1 0 0 0 0,0 0 0 0 0,0 0 0 0 0,0 0 0 0 0,1 0 0 0 0,-1 0 0 0 0,0 0 0 0 0,0 0 0 0 0,0 0 0 0 0,1 0 0 0 0,-1 0 0 0 0,0 0 0 0 0,0 0 1 0 0,0 0-1 0 0,1 0 0 0 0,-1 0 0 0 0,0-1 0 0 0,0 1 0 0 0,0 0 0 0 0,0 0 0 0 0,0 0 0 0 0,1 0 0 0 0,-1 0 0 0 0,0 0 0 0 0,0-1 0 0 0,0 1 0 0 0,0 0 0 0 0,0 0 0 0 0,0 0 0 0 0,1 0 0 0 0,-1-1 0 0 0,0 1 0 0 0,0 0 0 0 0,7-15-386 0 0,2-15-338 0 0,-9 29 689 0 0,10-45-1133 0 0,-3 0-1 0 0,-1 0 1 0 0,-1-87 0 0 0,-21-141-1619 0 0,16 267 2744 0 0,-48-448 128 0 0,44 430 488 0 0,3 20-220 0 0,0 0 0 0 0,0-1 0 0 0,0 1 0 0 0,1 0 0 0 0,0-1-1 0 0,0 1 1 0 0,0-1 0 0 0,2-9 0 0 0,-1 14-252 0 0,-1 0-1 0 0,1 1 1 0 0,0-1-1 0 0,-1 0 1 0 0,1 1-1 0 0,0-1 1 0 0,0 1 0 0 0,-1-1-1 0 0,1 1 1 0 0,0 0-1 0 0,0-1 1 0 0,0 1-1 0 0,-1 0 1 0 0,1 0-1 0 0,0-1 1 0 0,0 1 0 0 0,0 0-1 0 0,0 0 1 0 0,0 0-1 0 0,0 0 1 0 0,1 0-1 0 0,26 1 987 0 0,-16-1-582 0 0,138-12 2562 0 0,-103 7-2944 0 0,315-62-115 0 0,-311 56 0 0 0,476-132 0 0 0,-303 80 0 0 0,-222 62 0 0 0,0 1 0 0 0,0-1 0 0 0,0 1 0 0 0,0-1 0 0 0,0 1 0 0 0,0 0 0 0 0,0 0 0 0 0,0 0 0 0 0,0 0 0 0 0,0 0 0 0 0,0 0 0 0 0,0 0 0 0 0,0 1 0 0 0,0-1 0 0 0,0 1 0 0 0,0 0 0 0 0,0-1 0 0 0,0 1 0 0 0,0 0 0 0 0,0 0 0 0 0,-1 0 0 0 0,1 1 0 0 0,0-1 0 0 0,-1 0 0 0 0,1 1 0 0 0,-1-1 0 0 0,2 2 0 0 0,0 3 0 0 0,-1-1 0 0 0,0 0 0 0 0,0 1 0 0 0,0-1 0 0 0,-1 1 0 0 0,0 0 0 0 0,1 11 0 0 0,0-2 0 0 0,4 53 0 0 0,-3 0 0 0 0,-7 91 0 0 0,2-94 0 0 0,-23 277 0 0 0,3-53 0 0 0,20-264 0 0 0,0-1 0 0 0,1 0 0 0 0,1 0 0 0 0,1 1 0 0 0,8 46 0 0 0,-12-70 30 0 0,-5-6-564 0 0,-6-6-1820 0 0,-92-112-14766 0 0,70 87 12517 0 0,-45-35 0 0 0,49 47 3509 0 0,0 2 0 0 0,-36-19 0 0 0,36 25 1311 0 0,0 1 1 0 0,-55-17 0 0 0,31 17-510 0 0,0 3 0 0 0,-62-6 0 0 0,-118 0 1718 0 0,127 12 2260 0 0,52-4 510 0 0,53 9-3415 0 0,0 0 1 0 0,1 0-1 0 0,0-1 1 0 0,-1 0-1 0 0,1 1 0 0 0,0-1 1 0 0,-6-4 675 0 0,9 6-1345 0 0,0-1 1 0 0,0 1-1 0 0,0 0 1 0 0,0 0-1 0 0,0 0 1 0 0,-1 0-1 0 0,1-1 1 0 0,0 1-1 0 0,0 0 1 0 0,0 0-1 0 0,0 0 1 0 0,0 0-1 0 0,0-1 1 0 0,0 1-1 0 0,0 0 1 0 0,0 0-1 0 0,0 0 1 0 0,0 0-1 0 0,0-1 1 0 0,0 1-1 0 0,0 0 1 0 0,0 0 0 0 0,0 0-1 0 0,0 0 1 0 0,0-1-1 0 0,1 1 1 0 0,-1 0-1 0 0,0 0 1 0 0,0-1 674 0 0,1 1-674 0 0,-1 0-1 0 0,0 0 1 0 0,0 0-1 0 0,0 0 1 0 0,1-1-1 0 0,12-4 2156 0 0,13 0-475 0 0,236-20 5351 0 0,-72 7-6620 0 0,126-17-524 0 0,-228 30-415 0 0,-50 5-3766 0 0,-72 28-12219 0 0,32-27 15330 0 0,-52 27-7202 0 0,-30 13 6188 0 0,49-24 3319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93 153 848 0 0,'-54'48'-260'0'0,"16"-22"7863"0"0,48-27-611 0 0,23-1-4848 0 0,-16 1-811 0 0,305-31 7822 0 0,-22-2-4261 0 0,-148 15-4840 0 0,10-5-54 0 0,37-3 0 0 0,-135 18-66 0 0,-38-25-30101 0 0,-10 7 27846 0 0,-6 11 2120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75 8 0 0,'-9'-6'19326'0'0,"12"5"-18738"0"0,0 0-1 0 0,0 0 1 0 0,0 1-1 0 0,0-1 0 0 0,0 1 1 0 0,0 0-1 0 0,1 0 0 0 0,-1 0 1 0 0,0 0-1 0 0,5 1 1 0 0,1-1-34 0 0,73 1 2612 0 0,167-5 165 0 0,-189 0-3359 0 0,-1-2 0 0 0,69-17 0 0 0,-95 17-56 0 0,-26 6-162 0 0,0-1-1 0 0,0 0 1 0 0,0 0-1 0 0,0-1 1 0 0,-1 1-1 0 0,1-2 1 0 0,0 1-1 0 0,-1-1 1 0 0,12-6-1 0 0,-36 14-14837 0 0,-6 7 8257 0 0,9-4 3052 0 0,-30 11-187 0 0,0-1 3492 0 0,20-6 714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38 1500 0 0,'-10'14'-1212'0'0,"-9"13"18835"0"0,28-25-14406 0 0,9-2-1718 0 0,216-13 7670 0 0,115-36-8253 0 0,-326 46-865 0 0,-3 0-51 0 0,10-2 0 0 0,1 1 0 0 0,46 1 0 0 0,-77 3-96 0 0,0 0 0 0 0,0 1 0 0 0,0-1 1 0 0,0 0-1 0 0,1 0 0 0 0,-1 1 0 0 0,0-1 0 0 0,0 0 0 0 0,0 0 0 0 0,0 1 0 0 0,0-1 1 0 0,0 0-1 0 0,0 0 0 0 0,0 1 0 0 0,0-1 0 0 0,0 0 0 0 0,0 0 0 0 0,0 1 0 0 0,0-1 1 0 0,-1 0-1 0 0,1 1 0 0 0,0-1 0 0 0,0 0 0 0 0,0 0 0 0 0,0 0 0 0 0,0 1 1 0 0,0-1-1 0 0,-1 0 0 0 0,1 0 0 0 0,0 1 0 0 0,0-1 0 0 0,0 0 0 0 0,-1 0 0 0 0,1 0 1 0 0,0 0-1 0 0,0 1 0 0 0,0-1 0 0 0,-1 0 0 0 0,1 0 0 0 0,0 0 0 0 0,-11 11-6375 0 0,-8-2-3764 0 0,-3-1 3634 0 0,-12 1 1958 0 0,1-6 4174 0 0,8-3 1736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7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47 173 1884 0 0,'-21'-8'-1403'0'0,"19"7"1606"0"0,0 0 0 0 0,0 0-1 0 0,0 0 1 0 0,0 0-1 0 0,0-1 1 0 0,0 1-1 0 0,0-1 1 0 0,1 1-1 0 0,-4-4 1 0 0,5 4-49 0 0,-1 0-1 0 0,1 1 1 0 0,-1-1 0 0 0,1 0 0 0 0,0 0-1 0 0,-1 0 1 0 0,1 0 0 0 0,0 0-1 0 0,0 1 1 0 0,-1-1 0 0 0,1 0-1 0 0,0 0 1 0 0,0 0 0 0 0,0 0 0 0 0,0 0-1 0 0,0 0 1 0 0,1 0 0 0 0,-1 0-1 0 0,0-1 1 0 0,1 0 29 0 0,0 0-1 0 0,0-1 1 0 0,0 1-1 0 0,1 0 1 0 0,-1 0-1 0 0,1 0 1 0 0,-1 0-1 0 0,1 1 1 0 0,0-1-1 0 0,2-2 1 0 0,9-8 968 0 0,1 0 1 0 0,1 1 0 0 0,-1 1-1 0 0,2 0 1 0 0,0 2 0 0 0,0-1-1 0 0,0 2 1 0 0,32-11 0 0 0,-38 16-872 0 0,1 0-1 0 0,-1 0 1 0 0,1 1 0 0 0,0 0 0 0 0,-1 1 0 0 0,1 0 0 0 0,0 0-1 0 0,-1 2 1 0 0,1-1 0 0 0,-1 1 0 0 0,1 1 0 0 0,-1-1-1 0 0,0 2 1 0 0,0 0 0 0 0,0 0 0 0 0,13 8 0 0 0,-6-1-7 0 0,0 1 0 0 0,-1 1 0 0 0,0 1 0 0 0,-1 0 0 0 0,-1 1-1 0 0,0 0 1 0 0,-1 1 0 0 0,-1 1 0 0 0,0 0 0 0 0,-1 0 0 0 0,-1 1 0 0 0,-1 1 0 0 0,0 0 0 0 0,-1 0 0 0 0,9 38 0 0 0,-9-24 132 0 0,-1-1 0 0 0,-2 1 0 0 0,-2 0 0 0 0,-1 1-1 0 0,-1-1 1 0 0,-2 0 0 0 0,-1 1 0 0 0,-1-1 0 0 0,-10 38 0 0 0,-2-12-201 0 0,-3-2 1 0 0,-2 0-1 0 0,-3-1 1 0 0,-2-1-1 0 0,-3-2 1 0 0,-2 0-1 0 0,-57 75 1 0 0,64-95-205 0 0,3-6 0 0 0,-41 46 0 0 0,56-67 0 0 0,-1-1 0 0 0,0 0 0 0 0,0 0 0 0 0,0 0 0 0 0,0-1 0 0 0,-1 0 0 0 0,0 0 0 0 0,0 0 0 0 0,0-1 0 0 0,0 0 0 0 0,0-1 0 0 0,0 1 0 0 0,-13 1 0 0 0,17-4 0 0 0,-1 0 0 0 0,0 0 0 0 0,0-1 0 0 0,0 1 0 0 0,1-1 0 0 0,-1 0 0 0 0,0 0 0 0 0,0 0 0 0 0,1 0 0 0 0,-1-1 0 0 0,1 1 0 0 0,-1-1 0 0 0,1 0 0 0 0,0 0 0 0 0,0 0 0 0 0,0-1 0 0 0,0 1 0 0 0,0-1 0 0 0,0 0 0 0 0,1 1 0 0 0,-1-1 0 0 0,1 0 0 0 0,0-1 0 0 0,0 1 0 0 0,0 0 0 0 0,0-1 0 0 0,0 1 0 0 0,-1-5 0 0 0,-1-4 0 0 0,-1 0 0 0 0,2 0 0 0 0,0 0 0 0 0,0-1 0 0 0,1 1 0 0 0,0-1 0 0 0,1-15 0 0 0,1 19 0 0 0,0-1 0 0 0,1 1 0 0 0,0-1 0 0 0,1 1 0 0 0,0 0 0 0 0,1 0 0 0 0,-1 0 0 0 0,2 0 0 0 0,-1 0 0 0 0,1 0 0 0 0,1 1 0 0 0,-1 0 0 0 0,8-10 0 0 0,-8 13 0 0 0,1 0 0 0 0,-1 1 0 0 0,1-1 0 0 0,0 1 0 0 0,0 0 0 0 0,0 1 0 0 0,0-1 0 0 0,0 1 0 0 0,1 0 0 0 0,0 0 0 0 0,0 1 0 0 0,0 0 0 0 0,0 0 0 0 0,0 0 0 0 0,0 1 0 0 0,0-1 0 0 0,0 2 0 0 0,1-1 0 0 0,-1 1 0 0 0,11 0 0 0 0,1 2 0 0 0,1 1 0 0 0,-1 1 0 0 0,0 1 0 0 0,0 0 0 0 0,0 1 0 0 0,-1 1 0 0 0,1 1 0 0 0,-2 0 0 0 0,1 1 0 0 0,-1 1 0 0 0,-1 1 0 0 0,17 14 0 0 0,-1 1 0 0 0,-1 2 0 0 0,-2 2 0 0 0,-1 0 0 0 0,36 52 0 0 0,-20-8-1445 0 0,1-2-6128 0 0,-43-70 7191 0 0,0 0 0 0 0,0-1 0 0 0,0 1 0 0 0,0-1 0 0 0,1 1 0 0 0,-1-1 0 0 0,0 1 0 0 0,1-1 0 0 0,0 1 0 0 0,-1-1 0 0 0,1 0 0 0 0,0 0 0 0 0,-1 0 0 0 0,1 0 0 0 0,0 0 0 0 0,0-1 0 0 0,0 1 0 0 0,0 0 0 0 0,0-1 0 0 0,0 1 0 0 0,0-1 0 0 0,0 0 0 0 0,0 0 0 0 0,0 0 1 0 0,0 0-1 0 0,0 0 0 0 0,0 0 0 0 0,0 0 0 0 0,0-1 0 0 0,0 1 0 0 0,0-1 0 0 0,0 1 0 0 0,0-1 0 0 0,0 0 0 0 0,-1 0 0 0 0,1 0 0 0 0,0 0 0 0 0,0 0 0 0 0,-1 0 0 0 0,1 0 0 0 0,-1-1 0 0 0,2-1 0 0 0,4-2-690 0 0,-1-1-1 0 0,-1 1 1 0 0,1-2 0 0 0,4-6-1 0 0,14-24-289 0 0,8-30 892 0 0,-16 25 904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96 1412 0 0,'13'-19'-836'0'0,"22"-30"3534"0"0,-10 21 9558 0 0,-26 42-4661 0 0,-4 28-4945 0 0,-79 234 4218 0 0,44-158-6748 0 0,-44 132-120 0 0,-47 153 0 0 0,105-316 0 0 0,-25 97 0 0 0,48-155 0 0 0,23-69-949 0 0,-5-4-451 0 0,-1 0 0 0 0,13-70 0 0 0,-3 10 144 0 0,42-173-1057 0 0,31-107 1515 0 0,-76 314 1905 0 0,37-82-1 0 0,-56 148-982 0 0,19-39 1054 0 0,-19 41-973 0 0,-1-1 0 0 0,1 0 0 0 0,0 1 0 0 0,0 0 0 0 0,0-1 1 0 0,0 1-1 0 0,0 0 0 0 0,1 0 0 0 0,-1 0 0 0 0,0 0 0 0 0,1 0 1 0 0,3-1-1 0 0,-4 3-71 0 0,-1 0 1 0 0,1 0 0 0 0,-1 1 0 0 0,1-1-1 0 0,0 0 1 0 0,-1 1 0 0 0,1-1 0 0 0,-1 1-1 0 0,1 0 1 0 0,-1-1 0 0 0,0 1 0 0 0,1 0-1 0 0,-1 0 1 0 0,0 0 0 0 0,0 0 0 0 0,1 0 0 0 0,-1 0-1 0 0,0 0 1 0 0,0 1 0 0 0,0-1 0 0 0,0 0-1 0 0,1 3 1 0 0,21 31 100 0 0,-10-5-235 0 0,-1 0 0 0 0,-1 1 0 0 0,-2 1 0 0 0,10 59 0 0 0,-3-18 0 0 0,3 34 0 0 0,-5 0 0 0 0,1 116 0 0 0,-12-159 0 0 0,3 53 0 0 0,18 203 0 0 0,-22-300-20 0 0,4 21-87 0 0,1 53 0 0 0,-7-93-5 0 0,0-1 1 0 0,0 1-1 0 0,0-1 0 0 0,1 0 0 0 0,-1 1 1 0 0,0-1-1 0 0,0 1 0 0 0,0-1 1 0 0,0 0-1 0 0,0 1 0 0 0,0-1 0 0 0,-1 0 1 0 0,1 1-1 0 0,0-1 0 0 0,0 1 0 0 0,0-1 1 0 0,0 0-1 0 0,0 1 0 0 0,0-1 1 0 0,-1 0-1 0 0,1 1 0 0 0,0-1 0 0 0,0 0 1 0 0,-1 1-1 0 0,1-1 0 0 0,0 0 1 0 0,0 1-1 0 0,-1-1 0 0 0,1 0 0 0 0,0 0 1 0 0,-1 0-1 0 0,1 1 0 0 0,0-1 1 0 0,-1 0-1 0 0,1 0 0 0 0,-1 0 0 0 0,1 0 1 0 0,0 0-1 0 0,-1 1 0 0 0,1-1 0 0 0,0 0 1 0 0,-1 0-1 0 0,-18-11-2616 0 0,-15-22 436 0 0,-140-184-1905 0 0,-22-26 7024 0 0,125 154 1806 0 0,63 78-2982 0 0,1-1 0 0 0,1 0-1 0 0,-7-17 1 0 0,12 27-1645 0 0,1 1 0 0 0,0 0 0 0 0,-1-1-1 0 0,1 1 1 0 0,0-1 0 0 0,0 1 0 0 0,0 0 0 0 0,0-1 0 0 0,0 1 0 0 0,1-1-1 0 0,-1 1 1 0 0,0 0 0 0 0,1-1 0 0 0,-1 1 0 0 0,0 0 0 0 0,1-1 0 0 0,0 1-1 0 0,-1 0 1 0 0,1 0 0 0 0,0-1 0 0 0,0 1 0 0 0,0 0 0 0 0,0 0 0 0 0,0 0-1 0 0,0 0 1 0 0,0 0 0 0 0,0 0 0 0 0,0 0 0 0 0,0 1 0 0 0,0-1 0 0 0,1 0-1 0 0,-1 0 1 0 0,0 1 0 0 0,0-1 0 0 0,3 0 0 0 0,7-3-15 0 0,0 0 0 0 0,-1 1 1 0 0,18-3-1 0 0,-17 4 25 0 0,78-23-16 0 0,-57 14 0 0 0,61-10 0 0 0,-30 10-49 0 0,16-1-401 0 0,-24 9-5148 0 0,107 6-14399 0 0,-53 6 14423 0 0,-107-9 5625 0 0,0 0 0 0 0,0 0 0 0 0,0 0 0 0 0,-1 1 0 0 0,1-1 0 0 0,0 1 0 0 0,0-1-1 0 0,0 1 1 0 0,-1 0 0 0 0,1 0 0 0 0,0 0 0 0 0,-1 0 0 0 0,1 0 0 0 0,0 0 0 0 0,-1 0-1 0 0,0 0 1 0 0,1 0 0 0 0,-1 1 0 0 0,0-1 0 0 0,1 1 0 0 0,-1-1 0 0 0,0 1 0 0 0,0-1-1 0 0,0 1 1 0 0,-1 0 0 0 0,1 0 0 0 0,0-1 0 0 0,0 1 0 0 0,-1 0 0 0 0,1 0-1 0 0,-1 3 1 0 0,1 4 859 0 0,-1 0 0 0 0,0 0 0 0 0,-1 1 0 0 0,0-1 0 0 0,-4 14 0 0 0,0 13 1353 0 0,1 7-240 0 0,3 0 0 0 0,1 1 0 0 0,3-1 0 0 0,7 44 0 0 0,-8-74-1710 0 0,1 1 1 0 0,0 0 0 0 0,1-1 0 0 0,1 0 0 0 0,0 0 0 0 0,1 0 0 0 0,0 0 0 0 0,1-1-1 0 0,0 0 1 0 0,1-1 0 0 0,0 0 0 0 0,1 0 0 0 0,0 0 0 0 0,1-1 0 0 0,0-1 0 0 0,18 14-1 0 0,-23-20-185 0 0,-1 0-1 0 0,1-1 0 0 0,0 1 0 0 0,0-1 0 0 0,0 0 1 0 0,0-1-1 0 0,0 1 0 0 0,0-1 0 0 0,0 0 0 0 0,1 0 0 0 0,-1-1 1 0 0,0 0-1 0 0,0 0 0 0 0,1 0 0 0 0,-1 0 0 0 0,0-1 1 0 0,1 0-1 0 0,-1 0 0 0 0,0 0 0 0 0,0-1 0 0 0,0 0 1 0 0,0 0-1 0 0,0 0 0 0 0,0 0 0 0 0,-1-1 0 0 0,6-3 0 0 0,-3 0 96 0 0,1 0 0 0 0,-1 0 1 0 0,0 0-1 0 0,-1-1 0 0 0,0 0 0 0 0,0 0 0 0 0,0-1 0 0 0,-1 0 0 0 0,0 0 0 0 0,0 0 0 0 0,-1 0 0 0 0,0-1 0 0 0,-1 0 0 0 0,3-9 0 0 0,-2 2-217 0 0,-1 0 0 0 0,-1-1-1 0 0,0 1 1 0 0,-1-1 0 0 0,-1 0 0 0 0,-1 1 0 0 0,0-1 0 0 0,-1 1 0 0 0,-1 0 0 0 0,0-1 0 0 0,-2 1 0 0 0,0 0 0 0 0,0 1 0 0 0,-1-1 0 0 0,-16-26 0 0 0,16 31-7 0 0,-1 0 1 0 0,-1 1 0 0 0,0 0-1 0 0,0 0 1 0 0,-1 0-1 0 0,0 1 1 0 0,0 1 0 0 0,-1 0-1 0 0,0 0 1 0 0,-1 0 0 0 0,0 2-1 0 0,0-1 1 0 0,0 1 0 0 0,-1 1-1 0 0,0 0 1 0 0,0 1-1 0 0,0 0 1 0 0,-1 1 0 0 0,1 0-1 0 0,-26-2 1 0 0,29 5-22 0 0,0 0 0 0 0,0 1 1 0 0,1 0-1 0 0,-1 0 0 0 0,0 1 0 0 0,-14 5 0 0 0,15-4-512 0 0,0 0 0 0 0,1 0 0 0 0,0 1-1 0 0,0 0 1 0 0,0 1 0 0 0,0-1-1 0 0,-8 9 1 0 0,12-10 79 0 0,0-1 0 0 0,0 1 1 0 0,0 0-1 0 0,1 0 0 0 0,-1 0 0 0 0,1 1 0 0 0,0-1 0 0 0,0 1 1 0 0,0-1-1 0 0,1 1 0 0 0,-1-1 0 0 0,1 1 0 0 0,0 0 0 0 0,0 0 0 0 0,0 0 1 0 0,0 0-1 0 0,1 0 0 0 0,-1 0 0 0 0,1 0 0 0 0,0 0 0 0 0,1 0 1 0 0,-1 0-1 0 0,0 0 0 0 0,1 0 0 0 0,0-1 0 0 0,0 1 0 0 0,0 0 1 0 0,1 0-1 0 0,-1 0 0 0 0,1-1 0 0 0,0 1 0 0 0,0-1 0 0 0,0 0 0 0 0,1 1 1 0 0,3 4-1 0 0,2 1-1314 0 0,0 0 0 0 0,1 0 1 0 0,0 0-1 0 0,16 11 0 0 0,-15-13 1175 0 0,1 0 0 0 0,-1-1 0 0 0,2-1 0 0 0,17 8 0 0 0,0-4 454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8 208 4 0 0,'-1'-10'-1042'0'0,"-2"0"4211"0"0,0-12 12172 0 0,9 12-7257 0 0,5 5-5809 0 0,169-36 3002 0 0,99 8-6037 0 0,-221 27 1175 0 0,53-3-1143 0 0,-65 8-7290 0 0,-62-4-3841 0 0,-36-6 4155 0 0,-7-2 4001 0 0,10-5 3245 0 0,21 5 1573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51 1852 0 0,'-23'-18'-1647'0'0,"-5"-4"3403"0"0,9 11 5026 0 0,16 23 2080 0 0,6 17-4428 0 0,12 39 623 0 0,23 107 466 0 0,5 91-5379 0 0,-37-191-259 0 0,2 26 106 0 0,3-35-5551 0 0,-4-48 2571 0 0,-6-17 1949 0 0,0 1-1 0 0,-1-1 1 0 0,1 1 0 0 0,1-1 0 0 0,-1 1-1 0 0,0-1 1 0 0,0 0 0 0 0,0 1 0 0 0,1-1-1 0 0,-1 0 1 0 0,3 2 0 0 0,-3-3 580 0 0,0 0 1 0 0,-1 1-1 0 0,1-1 0 0 0,0 0 0 0 0,0 0 1 0 0,0 1-1 0 0,-1-1 0 0 0,1 0 1 0 0,0 0-1 0 0,0 0 0 0 0,0 0 1 0 0,0 0-1 0 0,0 0 0 0 0,-1 0 0 0 0,1 0 1 0 0,0-1-1 0 0,0 1 0 0 0,0 0 1 0 0,-1 0-1 0 0,1-1 0 0 0,0 1 0 0 0,0 0 1 0 0,0-1-1 0 0,13-15 49 0 0,-7 2 252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35 376 0 0,'-23'-35'26102'0'0,"4"76"-20484"0"0,-5 9-4951 0 0,9-8-667 0 0,-17 58 0 0 0,30-89 0 0 0,0 0 0 0 0,0 1 0 0 0,1-1 0 0 0,0 1 0 0 0,1-1 0 0 0,2 22 0 0 0,-1-29 0 0 0,0-1 0 0 0,1 0 0 0 0,-1 0 0 0 0,0 0 0 0 0,1 0 0 0 0,0 0 0 0 0,0 0 0 0 0,-1 0 0 0 0,2 0 0 0 0,-1 0 0 0 0,0-1 0 0 0,1 0 0 0 0,-1 1 0 0 0,1-1 0 0 0,0 0 0 0 0,-1 0 0 0 0,1 0 0 0 0,0 0 0 0 0,0-1 0 0 0,6 3 0 0 0,8 3 0 0 0,0-2 0 0 0,31 8 0 0 0,-32-10 0 0 0,176 33 0 0 0,6 2 0 0 0,-162-29 0 0 0,-1 1 0 0 0,0 3 0 0 0,47 22 0 0 0,-75-31 0 0 0,0 0 0 0 0,0 0 0 0 0,-1 0 0 0 0,0 1 0 0 0,0 0 0 0 0,0 0 0 0 0,0 1 0 0 0,-1-1 0 0 0,0 1 0 0 0,0 0 0 0 0,-1 1 0 0 0,1-1 0 0 0,4 12 0 0 0,-6-12 0 0 0,-1-1 0 0 0,-1 1 0 0 0,1 0 0 0 0,-1 0 0 0 0,0-1 0 0 0,0 1 0 0 0,-1 0 0 0 0,0 0 0 0 0,0 0 0 0 0,0 0 0 0 0,0 0 0 0 0,-1 0 0 0 0,0 0 0 0 0,-1 0 0 0 0,1 0 0 0 0,-1-1 0 0 0,0 1 0 0 0,-4 7 0 0 0,-8 14 0 0 0,-1-1 0 0 0,-2-1 0 0 0,0 0 0 0 0,-1-1 0 0 0,-2-1 0 0 0,0-1 0 0 0,-2 0 0 0 0,0-2 0 0 0,-1-1 0 0 0,-1 0 0 0 0,-1-2 0 0 0,-45 24 0 0 0,59-36-41 0 0,0 0 0 0 0,0 0 1 0 0,-1-1-1 0 0,1-1 0 0 0,-1 0 0 0 0,0-1 0 0 0,0 0 1 0 0,0 0-1 0 0,0-1 0 0 0,0-1 0 0 0,0 0 1 0 0,0-1-1 0 0,0 0 0 0 0,0-1 0 0 0,-13-4 0 0 0,15 4-489 0 0,1-2 0 0 0,0 1 0 0 0,0-1 0 0 0,0-1 0 0 0,1 0 0 0 0,-1 0 0 0 0,1 0-1 0 0,-8-8 1 0 0,9 6-652 0 0,0 0-1 0 0,0 0 0 0 0,1 0 1 0 0,0-1-1 0 0,1 0 0 0 0,0 0 1 0 0,0 0-1 0 0,-7-18 1 0 0,-23-72-7475 0 0,6-2 3355 0 0,-20-102 2618 0 0,37 145 2847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2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11 223 1020 0 0,'-8'-49'-1878'0'0,"7"39"2818"0"0,0-1 1 0 0,1 1 1 0 0,0 0-1 0 0,0 0 1 0 0,4-15-1 0 0,-4 22-488 0 0,1-1-1 0 0,0 0 1 0 0,1 0-1 0 0,-1 0 1 0 0,1 1-1 0 0,-1-1 1 0 0,1 0 0 0 0,0 1-1 0 0,0 0 1 0 0,0-1-1 0 0,1 1 1 0 0,0 0-1 0 0,-1 0 1 0 0,1 0-1 0 0,0 1 1 0 0,0-1-1 0 0,0 1 1 0 0,0-1 0 0 0,1 1-1 0 0,-1 0 1 0 0,1 0-1 0 0,-1 1 1 0 0,1-1-1 0 0,0 1 1 0 0,0 0-1 0 0,0 0 1 0 0,-1 0-1 0 0,9-1 1 0 0,300-18 4217 0 0,3 23-12204 0 0,-79 0-5847 0 0,-125-4 11793 0 0,-75-1 1812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10:1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4 0 0,'2'-6'60'0'0,"1"0"1"0"0,-1 1-1 0 0,1 0 0 0 0,0-1 0 0 0,1 1 1 0 0,-1 0-1 0 0,1 0 0 0 0,5-5 0 0 0,-7 8 76 0 0,0 1-1 0 0,0 0 1 0 0,0-1-1 0 0,0 1 0 0 0,1 0 1 0 0,-1 0-1 0 0,0 0 1 0 0,1 0-1 0 0,-1 1 0 0 0,0-1 1 0 0,1 1-1 0 0,-1-1 0 0 0,1 1 1 0 0,-1 0-1 0 0,0 0 1 0 0,1 0-1 0 0,-1 0 0 0 0,1 0 1 0 0,-1 1-1 0 0,1-1 1 0 0,-1 1-1 0 0,0 0 0 0 0,4 1 1 0 0,17 8 652 0 0,-1 2 1 0 0,0 0 0 0 0,0 1 0 0 0,-2 1 0 0 0,0 1 0 0 0,20 19-1 0 0,-23-19-565 0 0,377 330 1325 0 0,-169-145-837 0 0,1101 990 2631 0 0,-1185-1061-3306 0 0,494 454-1713 0 0,-206-202-3342 0 0,58 47-3369 0 0,-435-381 8299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1 668 0 0,'1'0'402'0'0,"0"1"0"0"0,0 0 0 0 0,1-1 0 0 0,-1 1 0 0 0,0 0 0 0 0,0 0 0 0 0,0 0 0 0 0,0 0 0 0 0,-1 0 0 0 0,1 0 0 0 0,0 0 0 0 0,0 0 0 0 0,0 0 0 0 0,-1 0 0 0 0,1 1 0 0 0,-1-1 0 0 0,1 0 0 0 0,-1 0 0 0 0,1 1 0 0 0,-1-1 0 0 0,0 0 0 0 0,0 1 0 0 0,1-1 0 0 0,-1 0 0 0 0,0 1 0 0 0,0-1 0 0 0,0 0-1 0 0,-1 1 1 0 0,1-1 0 0 0,0 0 0 0 0,0 1 0 0 0,-1-1 0 0 0,1 0 0 0 0,-1 1 0 0 0,1-1 0 0 0,-1 0 0 0 0,1 0 0 0 0,-2 2 0 0 0,-19 32 8833 0 0,5-14-5983 0 0,8-10-3139 0 0,-185 257 3771 0 0,-233 376-3950 0 0,383-560 66 0 0,91-182-3191 0 0,37-110-1 0 0,-61 144 2573 0 0,2-2-120 0 0,95-227-1235 0 0,-94 235 2837 0 0,4 1-1 0 0,71-101 1 0 0,-98 152-517 0 0,1 1 1 0 0,0-1-1 0 0,0 1 1 0 0,0 0 0 0 0,1 0-1 0 0,7-5 1 0 0,-12 9-200 0 0,1 0 0 0 0,-1 0-1 0 0,1 0 1 0 0,0 0 0 0 0,-1 1 0 0 0,1-1 0 0 0,0 1 0 0 0,0-1 0 0 0,-1 1 0 0 0,1-1 0 0 0,0 1 0 0 0,0 0-1 0 0,0 0 1 0 0,-1 0 0 0 0,1 0 0 0 0,0 1 0 0 0,0-1 0 0 0,0 0 0 0 0,-1 1 0 0 0,1-1 0 0 0,0 1 0 0 0,0-1-1 0 0,-1 1 1 0 0,1 0 0 0 0,-1 0 0 0 0,1 0 0 0 0,-1 0 0 0 0,1 0 0 0 0,-1 0 0 0 0,2 2 0 0 0,4 4-129 0 0,0 1 0 0 0,-1-1 0 0 0,0 1 0 0 0,0 1 0 0 0,-1-1-1 0 0,0 1 1 0 0,0 0 0 0 0,4 14 0 0 0,23 84-45 0 0,-24-75 40 0 0,10 50-13 0 0,10 133 0 0 0,-16-109 0 0 0,42 357 0 0 0,-53-457-186 0 0,1 2 268 0 0,-1 1 0 0 0,-1 0-1 0 0,0-1 1 0 0,0 10-1 0 0,0-16-219 0 0,0-1 0 0 0,-1 1 0 0 0,1-1 0 0 0,0 1 0 0 0,0-1 0 0 0,-1 1 0 0 0,1-1 0 0 0,-1 0 0 0 0,1 1 0 0 0,-1-1 0 0 0,0 0 0 0 0,1 0 0 0 0,-1 1 0 0 0,0-1 0 0 0,0 0 0 0 0,0 0 0 0 0,0 0 0 0 0,0 0 0 0 0,0 0 0 0 0,0 0 0 0 0,0 0 0 0 0,-1 0 0 0 0,1-1 0 0 0,0 1 0 0 0,0 0 0 0 0,-1-1 0 0 0,1 1 0 0 0,0-1 0 0 0,-1 1 0 0 0,1-1 0 0 0,-3 1 0 0 0,-5-1-466 0 0,1 0 1 0 0,0-1 0 0 0,0 0 0 0 0,0-1 0 0 0,-1 1 0 0 0,1-1 0 0 0,1-1-1 0 0,-1 0 1 0 0,-8-3 0 0 0,-68-39-1414 0 0,70 36 1684 0 0,-181-114-722 0 0,140 82 3212 0 0,-67-63 0 0 0,92 77-391 0 0,22 22-1012 0 0,1-1-1 0 0,0 0 1 0 0,0-1 0 0 0,0 0-1 0 0,1 0 1 0 0,0 0 0 0 0,-8-14 0 0 0,13 20-720 0 0,1 0 0 0 0,-1 1 0 0 0,1-1 0 0 0,0 0 0 0 0,-1 0 0 0 0,1 0 0 0 0,0 1 0 0 0,0-1 0 0 0,0 0 0 0 0,0 0 0 0 0,0 0 1 0 0,0 0-1 0 0,0 0 0 0 0,0 0 0 0 0,0 1 0 0 0,0-1 0 0 0,0 0 0 0 0,0 0 0 0 0,1 0 0 0 0,-1 0 0 0 0,0 0 0 0 0,1 1 1 0 0,-1-1-1 0 0,1 0 0 0 0,-1 0 0 0 0,0 1 0 0 0,1-1 0 0 0,0 0 0 0 0,-1 1 0 0 0,1-1 0 0 0,-1 0 0 0 0,1 1 0 0 0,0-1 0 0 0,0 1 1 0 0,-1-1-1 0 0,1 1 0 0 0,0-1 0 0 0,0 1 0 0 0,-1 0 0 0 0,1-1 0 0 0,0 1 0 0 0,0 0 0 0 0,0 0 0 0 0,0 0 0 0 0,0-1 1 0 0,-1 1-1 0 0,1 0 0 0 0,1 0 0 0 0,9-1-105 0 0,-1 0 1 0 0,0 1-1 0 0,15 0 1 0 0,-14 1 203 0 0,42-1 270 0 0,68 0-920 0 0,0 5-3579 0 0,-1 8-5563 0 0,-82-7 1056 0 0,40 14-1 0 0,-34-4 7292 0 0,-27-7 2501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0 728 0 0,'2'2'126'0'0,"0"-1"1"0"0,0 1-1 0 0,0-1 0 0 0,0 1 0 0 0,-1 0 1 0 0,1-1-1 0 0,-1 1 0 0 0,1 0 0 0 0,-1 0 0 0 0,2 3 1 0 0,7 21 18729 0 0,-4-3-10751 0 0,-2-1-4215 0 0,0 3-3958 0 0,-2 0-1 0 0,0 31 1 0 0,-6 50-31 0 0,-1 26-129 0 0,6-112-2883 0 0,0-1-1 0 0,6 26 1 0 0,-6-43 2243 0 0,-1 0 0 0 0,1 0 0 0 0,-1 0-1 0 0,1 1 1 0 0,0-1 0 0 0,0 0 0 0 0,0 0 0 0 0,0 0-1 0 0,0 0 1 0 0,0-1 0 0 0,1 1 0 0 0,-1 0 0 0 0,1 0-1 0 0,-1-1 1 0 0,1 1 0 0 0,-1-1 0 0 0,3 2 0 0 0,-3-2 451 0 0,0-1 0 0 0,0 0 0 0 0,0 1 0 0 0,0-1 0 0 0,0 0 0 0 0,0 1 0 0 0,0-1 0 0 0,0 0 0 0 0,0 0 0 0 0,0 0 1 0 0,0 0-1 0 0,0 0 0 0 0,0 0 0 0 0,1 0 0 0 0,-1 0 0 0 0,0-1 0 0 0,1 0 1 0 0,14-8 638 0 0,-6 0 361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24 0 0,'28'-28'28054'0'0,"-21"25"-23385"0"0,3-1-4852 0 0,14 0 221 0 0,0 1 1 0 0,0 1-1 0 0,1 1 0 0 0,39 4 0 0 0,0-1-30 0 0,90-1-287 0 0,74 0 525 0 0,-78-7-7965 0 0,-124 3 1629 0 0,-4-7-5663 0 0,-38-5 5034 0 0,3 8 6561 0 0,-5-3 1079 0 0</inkml:trace>
  <inkml:trace contextRef="#ctx0" brushRef="#br0" timeOffset="1">199 0 1648 0 0,'-2'2'319'0'0,"0"-1"0"0"0,-1 1-1 0 0,1 0 1 0 0,0-1 0 0 0,0 1-1 0 0,0 0 1 0 0,1 0 0 0 0,-1 1-1 0 0,0-1 1 0 0,-1 3 0 0 0,1-1 790 0 0,0 1 1 0 0,0 0-1 0 0,1-1 1 0 0,-1 1 0 0 0,1 0-1 0 0,0 0 1 0 0,1 0-1 0 0,-1 8 1 0 0,5 46 8869 0 0,3-22-6484 0 0,-3-12-3974 0 0,25 144 4698 0 0,4-2-7078 0 0,-31-154 2374 0 0,23 88-8499 0 0,-22-92 6699 0 0,1 1-1 0 0,0-1 1 0 0,0 0 0 0 0,1 0 0 0 0,0 0 0 0 0,1-1-1 0 0,13 16 1 0 0,0-10 937 0 0,-6-12 2600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0 128 0 0,'-8'10'14872'0'0,"1"5"-4736"0"0,-1 23-883 0 0,4-2-8912 0 0,1 21-3949 0 0,1-5 5249 0 0,-4 298-576 0 0,17-174-3940 0 0,-4-89-2566 0 0,0 0-3870 0 0,-7-83 8734 0 0,5 26-3977 0 0,-2-20 660 0 0,-2-26-1362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13 296 544 0 0,'2'-49'2341'0'0,"-2"39"583"0"0,2 0 1 0 0,0 0-1 0 0,0 0 0 0 0,5-13 1 0 0,-5 17-1264 0 0,1 0-1 0 0,0 0 1 0 0,0 0 0 0 0,1 0 0 0 0,-1 1 0 0 0,2-1-1 0 0,5-6 1 0 0,28-19-1695 0 0,-13 16 252 0 0,0 2 0 0 0,1 1 0 0 0,0 0 0 0 0,1 2 0 0 0,0 1 0 0 0,1 2 0 0 0,-1 0 0 0 0,2 2 0 0 0,43-3 0 0 0,-48 7-233 0 0,0 1 0 0 0,0 0 1 0 0,0 2-1 0 0,-1 1 1 0 0,1 1-1 0 0,-1 1 0 0 0,0 0 1 0 0,0 2-1 0 0,0 1 0 0 0,-1 1 1 0 0,39 22-1 0 0,-52-26 15 0 0,-1 1 0 0 0,1 0 0 0 0,-1 1 0 0 0,-1 0 0 0 0,1 0 0 0 0,-1 0 0 0 0,0 1 0 0 0,0 0 0 0 0,-1 1 0 0 0,-1 0 0 0 0,1 0 0 0 0,6 14 0 0 0,-9-15 0 0 0,-1 0 0 0 0,0 0 0 0 0,0 0 0 0 0,0 0 0 0 0,-1 1 0 0 0,0-1 0 0 0,-1 0 0 0 0,0 1 0 0 0,0-1 0 0 0,-1 0 0 0 0,0 0 0 0 0,0 1 0 0 0,-1-1 0 0 0,0 0 0 0 0,-1 0 0 0 0,-3 8 0 0 0,-4 5 0 0 0,-1 0 0 0 0,0-1 0 0 0,-2 0 0 0 0,0-1 0 0 0,-1 0 0 0 0,-34 32 0 0 0,17-21 0 0 0,-2-2 0 0 0,-68 45 0 0 0,66-51 0 0 0,-62 29 0 0 0,78-43 0 0 0,0-1 0 0 0,0-1 0 0 0,0 0 0 0 0,-1-1 0 0 0,-29 2 0 0 0,46-6 0 0 0,1-1 0 0 0,-1 0 0 0 0,0 0 0 0 0,1 0 0 0 0,-1-1 0 0 0,0 1 0 0 0,1-1 0 0 0,-1 0 0 0 0,1 1 0 0 0,-1-1 0 0 0,1 0 0 0 0,-1 0 0 0 0,1-1 0 0 0,0 1 0 0 0,-1 0 0 0 0,-2-3 0 0 0,4 3 0 0 0,0 0 0 0 0,1 0 0 0 0,-1 0 0 0 0,0 0 0 0 0,1 0 0 0 0,-1 0 0 0 0,1 0 0 0 0,-1 0 0 0 0,1 0 0 0 0,-1 0 0 0 0,1 0 0 0 0,0-1 0 0 0,0 1 0 0 0,0 0 0 0 0,-1 0 0 0 0,1 0 0 0 0,0 0 0 0 0,0-1 0 0 0,0 1 0 0 0,1 0 0 0 0,-1 0 0 0 0,0 0 0 0 0,0 0 0 0 0,1 0 0 0 0,-1 0 0 0 0,0-1 0 0 0,1 1 0 0 0,-1 0 0 0 0,1 0 0 0 0,0 0 0 0 0,-1 0 0 0 0,1 0 0 0 0,0 1 0 0 0,-1-1 0 0 0,1 0 0 0 0,0 0 0 0 0,0 0 0 0 0,1 0 0 0 0,9-9 0 0 0,0 1 0 0 0,1 0 0 0 0,0 1 0 0 0,0 0 0 0 0,1 1 0 0 0,0 0 0 0 0,0 1 0 0 0,0 1 0 0 0,1 0 0 0 0,0 0 0 0 0,0 2 0 0 0,19-3 0 0 0,9 0 0 0 0,1 1 0 0 0,80 4 0 0 0,-71 5 0 0 0,-1 2 0 0 0,0 2 0 0 0,0 2 0 0 0,-1 3 0 0 0,-1 1 0 0 0,0 3 0 0 0,-1 2 0 0 0,82 45 0 0 0,-112-53 0 0 0,0 0 0 0 0,-1 1 0 0 0,0 1 0 0 0,-1 1 0 0 0,-1 0 0 0 0,0 1 0 0 0,-1 1 0 0 0,0 0 0 0 0,-1 0 0 0 0,-1 2 0 0 0,18 34 0 0 0,-24-38 0 0 0,0 0 0 0 0,0 1 0 0 0,-2 0 0 0 0,0 0 0 0 0,0 1 0 0 0,-2-1 0 0 0,0 1 0 0 0,0-1 0 0 0,-2 1 0 0 0,0 0 0 0 0,0-1 0 0 0,-2 1 0 0 0,0 0 0 0 0,0-1 0 0 0,-2 0 0 0 0,-7 22 0 0 0,-1-8 0 0 0,-1 0 0 0 0,-2-1 0 0 0,-1-1 0 0 0,-1 0 0 0 0,-1-2 0 0 0,-1 0 0 0 0,-1 0 0 0 0,-1-2 0 0 0,-2-1 0 0 0,0-1 0 0 0,-1 0 0 0 0,-1-2 0 0 0,-44 26 0 0 0,37-26 0 0 0,-1-2 0 0 0,-1-2 0 0 0,0 0 0 0 0,-1-3 0 0 0,0-1 0 0 0,-1-1 0 0 0,0-2 0 0 0,0-1 0 0 0,-1-3 0 0 0,0 0 0 0 0,-49-3 0 0 0,60-3 38 0 0,0-1 1 0 0,0-2-1 0 0,0 0 1 0 0,1-2-1 0 0,-1-1 0 0 0,2-1 1 0 0,-1-1-1 0 0,1-1 1 0 0,1-1-1 0 0,-39-27 0 0 0,39 23-662 0 0,1-2 1 0 0,1-1-1 0 0,-22-23 0 0 0,26 22-1777 0 0,0-1 1 0 0,1-1-1 0 0,-25-46 0 0 0,30 46-1712 0 0,2-1 0 0 0,0 1-1 0 0,1-2 1 0 0,-7-36 0 0 0,10 28 3715 0 0,2 3 519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12 150 4 0 0,'-12'22'487'0'0,"13"-6"9342"0"0,24-14-6758 0 0,377-8 10394 0 0,-1-6-8740 0 0,26-2-3543 0 0,69-33-1182 0 0,-460 43 0 0 0,-2 0 0 0 0,-21 4 0 0 0,-1-1 0 0 0,0-1 0 0 0,0 0 0 0 0,1-1 0 0 0,15-5 0 0 0,-28 8-69 0 0,0-1 0 0 0,1 1 0 0 0,-1 0 0 0 0,0 0 0 0 0,0 0 0 0 0,0 0 0 0 0,0 0 0 0 0,1 0 0 0 0,-1 0 0 0 0,0-1 0 0 0,0 1 0 0 0,0 0 0 0 0,0 0 0 0 0,0 0 0 0 0,0 0 0 0 0,1-1 0 0 0,-1 1 0 0 0,0 0 0 0 0,0 0 0 0 0,0 0 1 0 0,0 0-1 0 0,0-1 0 0 0,0 1 0 0 0,0 0 0 0 0,0 0 0 0 0,0 0 0 0 0,0-1 0 0 0,0 1 0 0 0,0 0 0 0 0,0 0 0 0 0,0 0 0 0 0,0-1 0 0 0,0 1 0 0 0,0 0 0 0 0,0 0 0 0 0,0 0 0 0 0,0 0 0 0 0,0-1 0 0 0,-1 1 0 0 0,1 0 0 0 0,0 0 0 0 0,0 0 0 0 0,0 0 0 0 0,0-1 0 0 0,0 1 0 0 0,0 0 0 0 0,0 0 0 0 0,-1 0 0 0 0,1 0 0 0 0,0 0 0 0 0,0-1 0 0 0,0 1 0 0 0,0 0 0 0 0,-1 0 0 0 0,1 0 0 0 0,0 0 0 0 0,0 0 0 0 0,0 0 0 0 0,-1 0 0 0 0,1 0 0 0 0,0 0 0 0 0,0 0 0 0 0,0 0 1 0 0,-1 0-1 0 0,-12-6-3121 0 0,-56-16-12302 0 0,0 2 7495 0 0,-5-1 6644 0 0,40 12 2205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40 0 0,'0'-18'-1662'0'0,"0"-7"13085"0"0,0 47-7707 0 0,0 114 1647 0 0,1 217 1823 0 0,24 175-3645 0 0,-22-498-3419 0 0,72 640 2912 0 0,-54-523-3034 0 0,33 175 0 0 0,-49-302 0 0 0,-2-10 0 0 0,0 0 0 0 0,-1 0 0 0 0,2 18 0 0 0,-7-27 0 0 0,-4-8 0 0 0,-3-7 0 0 0,-19-46-10 0 0,3 11-4111 0 0,20 32 1004 0 0,0 0 0 0 0,0 0 0 0 0,2 0 0 0 0,0-1 0 0 0,1 1 0 0 0,1-1 0 0 0,0-19 0 0 0,2 20 1937 0 0,1 1 1 0 0,4-21-1 0 0,1 11 1027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80 516 0 0,'0'0'12174'0'0,"16"0"-4528"0"0,4 0-3646 0 0,76-9 3454 0 0,399-30-6481 0 0,-463 36-1985 0 0,38-9-1 0 0,-37 4-3850 0 0,-2-1-4284 0 0,-71 33-7480 0 0,23-14 16530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4 0 0,'-25'20'77'0'0,"12"-4"5046"0"0,13-15-4669 0 0,0-1 1 0 0,0 1-1 0 0,0-1 1 0 0,0 1-1 0 0,0-1 1 0 0,-1 1-1 0 0,1 0 1 0 0,0-1-1 0 0,0 1 1 0 0,0-1-1 0 0,1 1 1 0 0,-1-1-1 0 0,0 1 0 0 0,0-1 1 0 0,0 1-1 0 0,1 0 1 0 0,2 1 210 0 0,0 0 0 0 0,1-1 0 0 0,-1 1 0 0 0,1-1 0 0 0,-1 0 1 0 0,1 0-1 0 0,0 0 0 0 0,0-1 0 0 0,-1 1 0 0 0,1-1 0 0 0,0 0 0 0 0,5 0 0 0 0,-1 0 161 0 0,5 1 42 0 0,227 12 7118 0 0,-190-12-8190 0 0,7 0-939 0 0,-19-2-2892 0 0,-7-2-2783 0 0,0-1-4200 0 0,-17-1 5024 0 0,-2-3 4097 0 0,-9 4 1754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6T14:48:4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233 311 1536 0 0,'5'-62'794'0'0,"16"-29"9049"0"0,-10 40 3996 0 0,-18 67-11650 0 0,-7 28-1099 0 0,3 16 555 0 0,-20 121 205 0 0,27-144-1858 0 0,1 0 1 0 0,4 71-1 0 0,0-102 8 0 0,-1-1 0 0 0,1 1 0 0 0,0 0 0 0 0,0-1 0 0 0,1 1 0 0 0,0-1 0 0 0,0 1 0 0 0,0-1 0 0 0,0 0 0 0 0,1 0 0 0 0,0 0 0 0 0,5 6 0 0 0,-5-8 0 0 0,0 1 0 0 0,1-2 0 0 0,-1 1 0 0 0,1 0 0 0 0,0-1 0 0 0,0 0 0 0 0,0 0 0 0 0,0 0 0 0 0,0 0 0 0 0,0-1 0 0 0,0 1 0 0 0,1-1 0 0 0,-1 0 0 0 0,0 0 0 0 0,1-1 0 0 0,5 1 0 0 0,202 2 0 0 0,-152-5 0 0 0,1 2 0 0 0,-1 3 0 0 0,88 16 0 0 0,-136-16 0 0 0,-1 0 0 0 0,0 0 0 0 0,0 2 0 0 0,0-1 0 0 0,0 1 0 0 0,-1 1 0 0 0,0 0 0 0 0,0 0 0 0 0,0 1 0 0 0,-1 0 0 0 0,0 1 0 0 0,-1 0 0 0 0,1 0 0 0 0,10 16 0 0 0,-13-16 0 0 0,0 1 0 0 0,-1 0 0 0 0,0 1 0 0 0,-1-1 0 0 0,0 1 0 0 0,-1 0 0 0 0,0 0 0 0 0,0 0 0 0 0,-1 0 0 0 0,0 1 0 0 0,-1-1 0 0 0,0 1 0 0 0,-1-1 0 0 0,0 1 0 0 0,0-1 0 0 0,-4 18 0 0 0,-2-3 0 0 0,-1 0 0 0 0,-1 0 0 0 0,-1 0 0 0 0,-1-1 0 0 0,-1 0 0 0 0,-1-1 0 0 0,-1-1 0 0 0,-2 0 0 0 0,0-1 0 0 0,-20 22 0 0 0,5-9 0 0 0,-2-2 0 0 0,-1-1 0 0 0,-2-2 0 0 0,-1-1 0 0 0,-40 24 0 0 0,64-45 3 0 0,-1 0 0 0 0,1 0 0 0 0,-1-2 1 0 0,-1 1-1 0 0,1-2 0 0 0,-1 1 0 0 0,0-2 0 0 0,-18 3 0 0 0,25-5-21 0 0,0-1-1 0 0,0 0 1 0 0,0 0-1 0 0,0 0 1 0 0,0-1-1 0 0,0 0 1 0 0,0-1-1 0 0,1 1 0 0 0,-1-1 1 0 0,0-1-1 0 0,1 1 1 0 0,-1-1-1 0 0,1 0 1 0 0,0-1-1 0 0,0 1 1 0 0,0-1-1 0 0,1 0 1 0 0,-9-9-1 0 0,1-1-1612 0 0,1 0 1 0 0,0-1-1 0 0,1-1 0 0 0,0 0 1 0 0,2 0-1 0 0,-14-32 0 0 0,-34-114-7755 0 0,45 124 7283 0 0,-44-152-5326 0 0,4-1 5316 0 0,-42-142 2166 0 0,94 332-72 0 0,-7-22 550 0 0,0 0-1 0 0,2 0 0 0 0,0-1 1 0 0,-1-31-1 0 0,5 49-150 0 0,1 0 0 0 0,1-1 0 0 0,-1 1-1 0 0,1 0 1 0 0,0 0 0 0 0,0 0 0 0 0,1 0 0 0 0,0 0 0 0 0,0 1-1 0 0,0-1 1 0 0,1 0 0 0 0,0 1 0 0 0,0-1 0 0 0,0 1-1 0 0,0 0 1 0 0,1 0 0 0 0,0 1 0 0 0,0-1 0 0 0,1 1 0 0 0,-1-1-1 0 0,1 2 1 0 0,5-5 0 0 0,19-10 1698 0 0,0 1-1 0 0,60-25 0 0 0,-45 26-631 0 0,72-16 0 0 0,-25 15-2493 0 0,148-9 1 0 0,-128 24-2034 0 0,-74 3 60 0 0,-1 1 0 0 0,1 2 0 0 0,0 2 0 0 0,70 21 0 0 0,-82-19 2957 0 0,1-2 764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8606" y="2928509"/>
            <a:ext cx="13450787" cy="407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0" i="0">
                <a:solidFill>
                  <a:srgbClr val="F4F1E7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atrainag/805yinyou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ict.revised.moe.edu.tw/search.jsp?word=%3D%E7%B7%9A&amp;v=1" TargetMode="External"/><Relationship Id="rId5" Type="http://schemas.openxmlformats.org/officeDocument/2006/relationships/image" Target="../media/image12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6.xml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4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34" Type="http://schemas.openxmlformats.org/officeDocument/2006/relationships/image" Target="../media/image38.png"/><Relationship Id="rId7" Type="http://schemas.openxmlformats.org/officeDocument/2006/relationships/customXml" Target="../ink/ink21.xml"/><Relationship Id="rId12" Type="http://schemas.openxmlformats.org/officeDocument/2006/relationships/image" Target="../media/image27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40.png"/><Relationship Id="rId2" Type="http://schemas.openxmlformats.org/officeDocument/2006/relationships/image" Target="../media/image4.jp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3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37" Type="http://schemas.openxmlformats.org/officeDocument/2006/relationships/customXml" Target="../ink/ink36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23.png"/><Relationship Id="rId9" Type="http://schemas.openxmlformats.org/officeDocument/2006/relationships/customXml" Target="../ink/ink22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31.xml"/><Relationship Id="rId30" Type="http://schemas.openxmlformats.org/officeDocument/2006/relationships/image" Target="../media/image36.png"/><Relationship Id="rId35" Type="http://schemas.openxmlformats.org/officeDocument/2006/relationships/customXml" Target="../ink/ink3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117" Type="http://schemas.openxmlformats.org/officeDocument/2006/relationships/image" Target="../media/image98.png"/><Relationship Id="rId21" Type="http://schemas.openxmlformats.org/officeDocument/2006/relationships/image" Target="../media/image50.png"/><Relationship Id="rId42" Type="http://schemas.openxmlformats.org/officeDocument/2006/relationships/customXml" Target="../ink/ink57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4.png"/><Relationship Id="rId112" Type="http://schemas.openxmlformats.org/officeDocument/2006/relationships/customXml" Target="../ink/ink92.xml"/><Relationship Id="rId133" Type="http://schemas.openxmlformats.org/officeDocument/2006/relationships/image" Target="../media/image106.png"/><Relationship Id="rId138" Type="http://schemas.openxmlformats.org/officeDocument/2006/relationships/customXml" Target="../ink/ink105.xml"/><Relationship Id="rId154" Type="http://schemas.openxmlformats.org/officeDocument/2006/relationships/customXml" Target="../ink/ink113.xml"/><Relationship Id="rId159" Type="http://schemas.openxmlformats.org/officeDocument/2006/relationships/image" Target="../media/image119.png"/><Relationship Id="rId175" Type="http://schemas.openxmlformats.org/officeDocument/2006/relationships/image" Target="../media/image127.png"/><Relationship Id="rId170" Type="http://schemas.openxmlformats.org/officeDocument/2006/relationships/customXml" Target="../ink/ink121.xml"/><Relationship Id="rId16" Type="http://schemas.openxmlformats.org/officeDocument/2006/relationships/customXml" Target="../ink/ink44.xml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32" Type="http://schemas.openxmlformats.org/officeDocument/2006/relationships/customXml" Target="../ink/ink52.xml"/><Relationship Id="rId37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79.png"/><Relationship Id="rId102" Type="http://schemas.openxmlformats.org/officeDocument/2006/relationships/customXml" Target="../ink/ink87.xml"/><Relationship Id="rId123" Type="http://schemas.openxmlformats.org/officeDocument/2006/relationships/image" Target="../media/image101.png"/><Relationship Id="rId128" Type="http://schemas.openxmlformats.org/officeDocument/2006/relationships/customXml" Target="../ink/ink100.xml"/><Relationship Id="rId144" Type="http://schemas.openxmlformats.org/officeDocument/2006/relationships/customXml" Target="../ink/ink108.xml"/><Relationship Id="rId149" Type="http://schemas.openxmlformats.org/officeDocument/2006/relationships/image" Target="../media/image114.png"/><Relationship Id="rId5" Type="http://schemas.openxmlformats.org/officeDocument/2006/relationships/image" Target="../media/image42.png"/><Relationship Id="rId90" Type="http://schemas.openxmlformats.org/officeDocument/2006/relationships/customXml" Target="../ink/ink81.xml"/><Relationship Id="rId95" Type="http://schemas.openxmlformats.org/officeDocument/2006/relationships/image" Target="../media/image87.png"/><Relationship Id="rId160" Type="http://schemas.openxmlformats.org/officeDocument/2006/relationships/customXml" Target="../ink/ink116.xml"/><Relationship Id="rId165" Type="http://schemas.openxmlformats.org/officeDocument/2006/relationships/image" Target="../media/image122.png"/><Relationship Id="rId22" Type="http://schemas.openxmlformats.org/officeDocument/2006/relationships/customXml" Target="../ink/ink47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0.xml"/><Relationship Id="rId64" Type="http://schemas.openxmlformats.org/officeDocument/2006/relationships/customXml" Target="../ink/ink68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18" Type="http://schemas.openxmlformats.org/officeDocument/2006/relationships/customXml" Target="../ink/ink95.xml"/><Relationship Id="rId134" Type="http://schemas.openxmlformats.org/officeDocument/2006/relationships/customXml" Target="../ink/ink103.xml"/><Relationship Id="rId139" Type="http://schemas.openxmlformats.org/officeDocument/2006/relationships/image" Target="../media/image109.png"/><Relationship Id="rId80" Type="http://schemas.openxmlformats.org/officeDocument/2006/relationships/customXml" Target="../ink/ink76.xml"/><Relationship Id="rId85" Type="http://schemas.openxmlformats.org/officeDocument/2006/relationships/image" Target="../media/image82.png"/><Relationship Id="rId150" Type="http://schemas.openxmlformats.org/officeDocument/2006/relationships/customXml" Target="../ink/ink111.xml"/><Relationship Id="rId155" Type="http://schemas.openxmlformats.org/officeDocument/2006/relationships/image" Target="../media/image117.png"/><Relationship Id="rId171" Type="http://schemas.openxmlformats.org/officeDocument/2006/relationships/image" Target="../media/image125.png"/><Relationship Id="rId12" Type="http://schemas.openxmlformats.org/officeDocument/2006/relationships/customXml" Target="../ink/ink42.xml"/><Relationship Id="rId17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customXml" Target="../ink/ink55.xml"/><Relationship Id="rId59" Type="http://schemas.openxmlformats.org/officeDocument/2006/relationships/image" Target="../media/image69.png"/><Relationship Id="rId103" Type="http://schemas.openxmlformats.org/officeDocument/2006/relationships/image" Target="../media/image91.png"/><Relationship Id="rId108" Type="http://schemas.openxmlformats.org/officeDocument/2006/relationships/customXml" Target="../ink/ink90.xml"/><Relationship Id="rId124" Type="http://schemas.openxmlformats.org/officeDocument/2006/relationships/customXml" Target="../ink/ink98.xml"/><Relationship Id="rId129" Type="http://schemas.openxmlformats.org/officeDocument/2006/relationships/image" Target="../media/image104.png"/><Relationship Id="rId54" Type="http://schemas.openxmlformats.org/officeDocument/2006/relationships/customXml" Target="../ink/ink63.xml"/><Relationship Id="rId70" Type="http://schemas.openxmlformats.org/officeDocument/2006/relationships/customXml" Target="../ink/ink71.xml"/><Relationship Id="rId75" Type="http://schemas.openxmlformats.org/officeDocument/2006/relationships/image" Target="../media/image77.png"/><Relationship Id="rId91" Type="http://schemas.openxmlformats.org/officeDocument/2006/relationships/image" Target="../media/image85.png"/><Relationship Id="rId96" Type="http://schemas.openxmlformats.org/officeDocument/2006/relationships/customXml" Target="../ink/ink84.xml"/><Relationship Id="rId140" Type="http://schemas.openxmlformats.org/officeDocument/2006/relationships/customXml" Target="../ink/ink106.xml"/><Relationship Id="rId145" Type="http://schemas.openxmlformats.org/officeDocument/2006/relationships/image" Target="../media/image112.png"/><Relationship Id="rId161" Type="http://schemas.openxmlformats.org/officeDocument/2006/relationships/image" Target="../media/image120.png"/><Relationship Id="rId166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23" Type="http://schemas.openxmlformats.org/officeDocument/2006/relationships/image" Target="../media/image51.png"/><Relationship Id="rId28" Type="http://schemas.openxmlformats.org/officeDocument/2006/relationships/customXml" Target="../ink/ink50.xml"/><Relationship Id="rId49" Type="http://schemas.openxmlformats.org/officeDocument/2006/relationships/image" Target="../media/image64.png"/><Relationship Id="rId114" Type="http://schemas.openxmlformats.org/officeDocument/2006/relationships/customXml" Target="../ink/ink93.xml"/><Relationship Id="rId119" Type="http://schemas.openxmlformats.org/officeDocument/2006/relationships/image" Target="../media/image99.png"/><Relationship Id="rId10" Type="http://schemas.openxmlformats.org/officeDocument/2006/relationships/customXml" Target="../ink/ink41.xml"/><Relationship Id="rId31" Type="http://schemas.openxmlformats.org/officeDocument/2006/relationships/image" Target="../media/image55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5.xml"/><Relationship Id="rId81" Type="http://schemas.openxmlformats.org/officeDocument/2006/relationships/image" Target="../media/image80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97.xml"/><Relationship Id="rId130" Type="http://schemas.openxmlformats.org/officeDocument/2006/relationships/customXml" Target="../ink/ink101.xml"/><Relationship Id="rId135" Type="http://schemas.openxmlformats.org/officeDocument/2006/relationships/image" Target="../media/image107.png"/><Relationship Id="rId143" Type="http://schemas.openxmlformats.org/officeDocument/2006/relationships/image" Target="../media/image111.png"/><Relationship Id="rId148" Type="http://schemas.openxmlformats.org/officeDocument/2006/relationships/customXml" Target="../ink/ink110.xml"/><Relationship Id="rId151" Type="http://schemas.openxmlformats.org/officeDocument/2006/relationships/image" Target="../media/image115.png"/><Relationship Id="rId156" Type="http://schemas.openxmlformats.org/officeDocument/2006/relationships/customXml" Target="../ink/ink114.xml"/><Relationship Id="rId164" Type="http://schemas.openxmlformats.org/officeDocument/2006/relationships/customXml" Target="../ink/ink118.xml"/><Relationship Id="rId169" Type="http://schemas.openxmlformats.org/officeDocument/2006/relationships/image" Target="../media/image124.png"/><Relationship Id="rId4" Type="http://schemas.openxmlformats.org/officeDocument/2006/relationships/customXml" Target="../ink/ink38.xml"/><Relationship Id="rId9" Type="http://schemas.openxmlformats.org/officeDocument/2006/relationships/image" Target="../media/image44.png"/><Relationship Id="rId172" Type="http://schemas.openxmlformats.org/officeDocument/2006/relationships/customXml" Target="../ink/ink122.xml"/><Relationship Id="rId13" Type="http://schemas.openxmlformats.org/officeDocument/2006/relationships/image" Target="../media/image46.png"/><Relationship Id="rId18" Type="http://schemas.openxmlformats.org/officeDocument/2006/relationships/customXml" Target="../ink/ink45.xml"/><Relationship Id="rId39" Type="http://schemas.openxmlformats.org/officeDocument/2006/relationships/image" Target="../media/image59.png"/><Relationship Id="rId109" Type="http://schemas.openxmlformats.org/officeDocument/2006/relationships/image" Target="../media/image94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7.png"/><Relationship Id="rId76" Type="http://schemas.openxmlformats.org/officeDocument/2006/relationships/customXml" Target="../ink/ink74.xml"/><Relationship Id="rId97" Type="http://schemas.openxmlformats.org/officeDocument/2006/relationships/image" Target="../media/image88.png"/><Relationship Id="rId104" Type="http://schemas.openxmlformats.org/officeDocument/2006/relationships/customXml" Target="../ink/ink88.xml"/><Relationship Id="rId120" Type="http://schemas.openxmlformats.org/officeDocument/2006/relationships/customXml" Target="../ink/ink96.xml"/><Relationship Id="rId125" Type="http://schemas.openxmlformats.org/officeDocument/2006/relationships/image" Target="../media/image102.png"/><Relationship Id="rId141" Type="http://schemas.openxmlformats.org/officeDocument/2006/relationships/image" Target="../media/image110.png"/><Relationship Id="rId146" Type="http://schemas.openxmlformats.org/officeDocument/2006/relationships/customXml" Target="../ink/ink109.xml"/><Relationship Id="rId167" Type="http://schemas.openxmlformats.org/officeDocument/2006/relationships/image" Target="../media/image123.png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2.xml"/><Relationship Id="rId162" Type="http://schemas.openxmlformats.org/officeDocument/2006/relationships/customXml" Target="../ink/ink117.xml"/><Relationship Id="rId2" Type="http://schemas.openxmlformats.org/officeDocument/2006/relationships/customXml" Target="../ink/ink37.xml"/><Relationship Id="rId29" Type="http://schemas.openxmlformats.org/officeDocument/2006/relationships/image" Target="../media/image54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62.png"/><Relationship Id="rId66" Type="http://schemas.openxmlformats.org/officeDocument/2006/relationships/customXml" Target="../ink/ink69.xml"/><Relationship Id="rId87" Type="http://schemas.openxmlformats.org/officeDocument/2006/relationships/image" Target="../media/image83.png"/><Relationship Id="rId110" Type="http://schemas.openxmlformats.org/officeDocument/2006/relationships/customXml" Target="../ink/ink91.xml"/><Relationship Id="rId115" Type="http://schemas.openxmlformats.org/officeDocument/2006/relationships/image" Target="../media/image97.png"/><Relationship Id="rId131" Type="http://schemas.openxmlformats.org/officeDocument/2006/relationships/image" Target="../media/image105.png"/><Relationship Id="rId136" Type="http://schemas.openxmlformats.org/officeDocument/2006/relationships/customXml" Target="../ink/ink104.xml"/><Relationship Id="rId157" Type="http://schemas.openxmlformats.org/officeDocument/2006/relationships/image" Target="../media/image118.png"/><Relationship Id="rId61" Type="http://schemas.openxmlformats.org/officeDocument/2006/relationships/image" Target="../media/image70.png"/><Relationship Id="rId82" Type="http://schemas.openxmlformats.org/officeDocument/2006/relationships/customXml" Target="../ink/ink77.xml"/><Relationship Id="rId152" Type="http://schemas.openxmlformats.org/officeDocument/2006/relationships/customXml" Target="../ink/ink112.xml"/><Relationship Id="rId173" Type="http://schemas.openxmlformats.org/officeDocument/2006/relationships/image" Target="../media/image126.png"/><Relationship Id="rId19" Type="http://schemas.openxmlformats.org/officeDocument/2006/relationships/image" Target="../media/image49.png"/><Relationship Id="rId14" Type="http://schemas.openxmlformats.org/officeDocument/2006/relationships/customXml" Target="../ink/ink43.xml"/><Relationship Id="rId30" Type="http://schemas.openxmlformats.org/officeDocument/2006/relationships/customXml" Target="../ink/ink51.xml"/><Relationship Id="rId35" Type="http://schemas.openxmlformats.org/officeDocument/2006/relationships/image" Target="../media/image57.png"/><Relationship Id="rId56" Type="http://schemas.openxmlformats.org/officeDocument/2006/relationships/customXml" Target="../ink/ink64.xml"/><Relationship Id="rId77" Type="http://schemas.openxmlformats.org/officeDocument/2006/relationships/image" Target="../media/image78.png"/><Relationship Id="rId100" Type="http://schemas.openxmlformats.org/officeDocument/2006/relationships/customXml" Target="../ink/ink86.xml"/><Relationship Id="rId105" Type="http://schemas.openxmlformats.org/officeDocument/2006/relationships/image" Target="../media/image92.png"/><Relationship Id="rId126" Type="http://schemas.openxmlformats.org/officeDocument/2006/relationships/customXml" Target="../ink/ink99.xml"/><Relationship Id="rId147" Type="http://schemas.openxmlformats.org/officeDocument/2006/relationships/image" Target="../media/image113.png"/><Relationship Id="rId168" Type="http://schemas.openxmlformats.org/officeDocument/2006/relationships/customXml" Target="../ink/ink120.xml"/><Relationship Id="rId8" Type="http://schemas.openxmlformats.org/officeDocument/2006/relationships/customXml" Target="../ink/ink40.xml"/><Relationship Id="rId51" Type="http://schemas.openxmlformats.org/officeDocument/2006/relationships/image" Target="../media/image65.png"/><Relationship Id="rId72" Type="http://schemas.openxmlformats.org/officeDocument/2006/relationships/customXml" Target="../ink/ink72.xml"/><Relationship Id="rId93" Type="http://schemas.openxmlformats.org/officeDocument/2006/relationships/image" Target="../media/image86.png"/><Relationship Id="rId98" Type="http://schemas.openxmlformats.org/officeDocument/2006/relationships/customXml" Target="../ink/ink85.xml"/><Relationship Id="rId121" Type="http://schemas.openxmlformats.org/officeDocument/2006/relationships/image" Target="../media/image100.png"/><Relationship Id="rId142" Type="http://schemas.openxmlformats.org/officeDocument/2006/relationships/customXml" Target="../ink/ink107.xml"/><Relationship Id="rId163" Type="http://schemas.openxmlformats.org/officeDocument/2006/relationships/image" Target="../media/image121.png"/><Relationship Id="rId3" Type="http://schemas.openxmlformats.org/officeDocument/2006/relationships/image" Target="../media/image41.png"/><Relationship Id="rId25" Type="http://schemas.openxmlformats.org/officeDocument/2006/relationships/image" Target="../media/image52.png"/><Relationship Id="rId46" Type="http://schemas.openxmlformats.org/officeDocument/2006/relationships/customXml" Target="../ink/ink59.xml"/><Relationship Id="rId67" Type="http://schemas.openxmlformats.org/officeDocument/2006/relationships/image" Target="../media/image73.png"/><Relationship Id="rId116" Type="http://schemas.openxmlformats.org/officeDocument/2006/relationships/customXml" Target="../ink/ink94.xml"/><Relationship Id="rId137" Type="http://schemas.openxmlformats.org/officeDocument/2006/relationships/image" Target="../media/image108.png"/><Relationship Id="rId158" Type="http://schemas.openxmlformats.org/officeDocument/2006/relationships/customXml" Target="../ink/ink115.xml"/><Relationship Id="rId20" Type="http://schemas.openxmlformats.org/officeDocument/2006/relationships/customXml" Target="../ink/ink46.xml"/><Relationship Id="rId41" Type="http://schemas.openxmlformats.org/officeDocument/2006/relationships/image" Target="../media/image60.png"/><Relationship Id="rId62" Type="http://schemas.openxmlformats.org/officeDocument/2006/relationships/customXml" Target="../ink/ink67.xml"/><Relationship Id="rId83" Type="http://schemas.openxmlformats.org/officeDocument/2006/relationships/image" Target="../media/image81.png"/><Relationship Id="rId88" Type="http://schemas.openxmlformats.org/officeDocument/2006/relationships/customXml" Target="../ink/ink80.xml"/><Relationship Id="rId111" Type="http://schemas.openxmlformats.org/officeDocument/2006/relationships/image" Target="../media/image95.png"/><Relationship Id="rId132" Type="http://schemas.openxmlformats.org/officeDocument/2006/relationships/customXml" Target="../ink/ink102.xml"/><Relationship Id="rId153" Type="http://schemas.openxmlformats.org/officeDocument/2006/relationships/image" Target="../media/image116.png"/><Relationship Id="rId174" Type="http://schemas.openxmlformats.org/officeDocument/2006/relationships/customXml" Target="../ink/ink123.xml"/><Relationship Id="rId15" Type="http://schemas.openxmlformats.org/officeDocument/2006/relationships/image" Target="../media/image47.png"/><Relationship Id="rId36" Type="http://schemas.openxmlformats.org/officeDocument/2006/relationships/customXml" Target="../ink/ink54.xml"/><Relationship Id="rId57" Type="http://schemas.openxmlformats.org/officeDocument/2006/relationships/image" Target="../media/image68.png"/><Relationship Id="rId106" Type="http://schemas.openxmlformats.org/officeDocument/2006/relationships/customXml" Target="../ink/ink89.xml"/><Relationship Id="rId127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az8mmd0WDA?feature=shar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32778" y="1028700"/>
            <a:ext cx="16823055" cy="9258300"/>
            <a:chOff x="732778" y="1028700"/>
            <a:chExt cx="16823055" cy="9258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37" y="1028700"/>
              <a:ext cx="12706349" cy="9258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7878" y="1105756"/>
              <a:ext cx="8495665" cy="0"/>
            </a:xfrm>
            <a:custGeom>
              <a:avLst/>
              <a:gdLst/>
              <a:ahLst/>
              <a:cxnLst/>
              <a:rect l="l" t="t" r="r" b="b"/>
              <a:pathLst>
                <a:path w="8495665">
                  <a:moveTo>
                    <a:pt x="0" y="0"/>
                  </a:moveTo>
                  <a:lnTo>
                    <a:pt x="8495266" y="0"/>
                  </a:lnTo>
                </a:path>
              </a:pathLst>
            </a:custGeom>
            <a:ln w="1904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303" y="8586507"/>
              <a:ext cx="16804005" cy="34925"/>
            </a:xfrm>
            <a:custGeom>
              <a:avLst/>
              <a:gdLst/>
              <a:ahLst/>
              <a:cxnLst/>
              <a:rect l="l" t="t" r="r" b="b"/>
              <a:pathLst>
                <a:path w="16804005" h="34925">
                  <a:moveTo>
                    <a:pt x="0" y="0"/>
                  </a:moveTo>
                  <a:lnTo>
                    <a:pt x="16803391" y="34583"/>
                  </a:lnTo>
                </a:path>
              </a:pathLst>
            </a:custGeom>
            <a:ln w="1904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32759" y="923225"/>
            <a:ext cx="9258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95" dirty="0">
                <a:latin typeface="SimSun"/>
                <a:cs typeface="SimSun"/>
              </a:rPr>
              <a:t>資工二</a:t>
            </a:r>
            <a:r>
              <a:rPr sz="1900" spc="-50" dirty="0">
                <a:latin typeface="Courier New"/>
                <a:cs typeface="Courier New"/>
              </a:rPr>
              <a:t>2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21" rIns="0" bIns="0" rtlCol="0">
            <a:spAutoFit/>
          </a:bodyPr>
          <a:lstStyle/>
          <a:p>
            <a:pPr algn="ctr">
              <a:lnSpc>
                <a:spcPts val="6345"/>
              </a:lnSpc>
              <a:spcBef>
                <a:spcPts val="120"/>
              </a:spcBef>
            </a:pPr>
            <a:r>
              <a:rPr sz="5300" spc="-100" dirty="0">
                <a:solidFill>
                  <a:srgbClr val="9A4818"/>
                </a:solidFill>
              </a:rPr>
              <a:t>組合語⾔</a:t>
            </a:r>
            <a:endParaRPr sz="5300"/>
          </a:p>
          <a:p>
            <a:pPr algn="ctr">
              <a:lnSpc>
                <a:spcPts val="16244"/>
              </a:lnSpc>
            </a:pPr>
            <a:r>
              <a:rPr sz="13550" spc="-45" dirty="0">
                <a:solidFill>
                  <a:srgbClr val="000000"/>
                </a:solidFill>
              </a:rPr>
              <a:t>8501</a:t>
            </a:r>
            <a:r>
              <a:rPr sz="13550" spc="-220" dirty="0">
                <a:solidFill>
                  <a:srgbClr val="000000"/>
                </a:solidFill>
              </a:rPr>
              <a:t>⾳樂游戲</a:t>
            </a:r>
            <a:endParaRPr sz="13550"/>
          </a:p>
        </p:txBody>
      </p:sp>
      <p:sp>
        <p:nvSpPr>
          <p:cNvPr id="9" name="object 9"/>
          <p:cNvSpPr txBox="1"/>
          <p:nvPr/>
        </p:nvSpPr>
        <p:spPr>
          <a:xfrm>
            <a:off x="1016000" y="9201529"/>
            <a:ext cx="6227445" cy="364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49375" algn="l"/>
                <a:tab pos="2686050" algn="l"/>
                <a:tab pos="4022725" algn="l"/>
                <a:tab pos="5359400" algn="l"/>
              </a:tabLst>
            </a:pPr>
            <a:r>
              <a:rPr sz="2200" spc="140" dirty="0">
                <a:latin typeface="SimSun"/>
                <a:cs typeface="SimSun"/>
              </a:rPr>
              <a:t>顏誠</a:t>
            </a:r>
            <a:r>
              <a:rPr sz="2200" spc="-50" dirty="0">
                <a:latin typeface="SimSun"/>
                <a:cs typeface="SimSun"/>
              </a:rPr>
              <a:t>岏</a:t>
            </a:r>
            <a:r>
              <a:rPr sz="2200" dirty="0">
                <a:latin typeface="SimSun"/>
                <a:cs typeface="SimSun"/>
              </a:rPr>
              <a:t>	</a:t>
            </a:r>
            <a:r>
              <a:rPr sz="2200" spc="140" dirty="0">
                <a:latin typeface="SimSun"/>
                <a:cs typeface="SimSun"/>
              </a:rPr>
              <a:t>張庭</a:t>
            </a:r>
            <a:r>
              <a:rPr sz="2200" spc="-50" dirty="0">
                <a:latin typeface="SimSun"/>
                <a:cs typeface="SimSun"/>
              </a:rPr>
              <a:t>恩</a:t>
            </a:r>
            <a:r>
              <a:rPr sz="2200" dirty="0">
                <a:latin typeface="SimSun"/>
                <a:cs typeface="SimSun"/>
              </a:rPr>
              <a:t>	</a:t>
            </a:r>
            <a:r>
              <a:rPr sz="2200" spc="140" dirty="0">
                <a:latin typeface="SimSun"/>
                <a:cs typeface="SimSun"/>
              </a:rPr>
              <a:t>陳漢</a:t>
            </a:r>
            <a:r>
              <a:rPr sz="2200" spc="-50" dirty="0">
                <a:latin typeface="SimSun"/>
                <a:cs typeface="SimSun"/>
              </a:rPr>
              <a:t>傑</a:t>
            </a:r>
            <a:r>
              <a:rPr sz="2200" dirty="0">
                <a:latin typeface="SimSun"/>
                <a:cs typeface="SimSun"/>
              </a:rPr>
              <a:t>	</a:t>
            </a:r>
            <a:r>
              <a:rPr sz="2200" spc="140" dirty="0">
                <a:latin typeface="SimSun"/>
                <a:cs typeface="SimSun"/>
              </a:rPr>
              <a:t>周勇</a:t>
            </a:r>
            <a:r>
              <a:rPr sz="2200" spc="-50" dirty="0">
                <a:latin typeface="SimSun"/>
                <a:cs typeface="SimSun"/>
              </a:rPr>
              <a:t>建</a:t>
            </a:r>
            <a:r>
              <a:rPr sz="2200" dirty="0">
                <a:latin typeface="SimSun"/>
                <a:cs typeface="SimSun"/>
              </a:rPr>
              <a:t>	</a:t>
            </a:r>
            <a:r>
              <a:rPr sz="2200" spc="140" dirty="0">
                <a:latin typeface="SimSun"/>
                <a:cs typeface="SimSun"/>
              </a:rPr>
              <a:t>柯文</a:t>
            </a:r>
            <a:r>
              <a:rPr sz="2200" spc="-105" dirty="0">
                <a:latin typeface="SimSun"/>
                <a:cs typeface="SimSun"/>
              </a:rPr>
              <a:t>敏</a:t>
            </a:r>
            <a:endParaRPr sz="2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762" y="1604958"/>
            <a:ext cx="3581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0" dirty="0">
                <a:solidFill>
                  <a:srgbClr val="9A4818"/>
                </a:solidFill>
              </a:rPr>
              <a:t>結論感想</a:t>
            </a:r>
            <a:endParaRPr sz="7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303" y="4967310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303" y="5595960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8303" y="6224610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8303" y="6853260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8303" y="7481910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02605" y="3641077"/>
            <a:ext cx="5341620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5" dirty="0">
                <a:latin typeface="Microsoft JhengHei"/>
                <a:cs typeface="Microsoft JhengHei"/>
              </a:rPr>
              <a:t>在這個過程遇到許多問題：</a:t>
            </a:r>
            <a:endParaRPr sz="3550" dirty="0">
              <a:latin typeface="Microsoft JhengHei"/>
              <a:cs typeface="Microsoft JhengHei"/>
            </a:endParaRPr>
          </a:p>
          <a:p>
            <a:pPr marL="1754505" marR="1358265">
              <a:lnSpc>
                <a:spcPct val="116199"/>
              </a:lnSpc>
              <a:spcBef>
                <a:spcPts val="3415"/>
              </a:spcBef>
            </a:pPr>
            <a:r>
              <a:rPr sz="3550" spc="-70" dirty="0">
                <a:latin typeface="Microsoft JhengHei"/>
                <a:cs typeface="Microsoft JhengHei"/>
              </a:rPr>
              <a:t>延遲限制</a:t>
            </a:r>
            <a:r>
              <a:rPr sz="3550" spc="-50" dirty="0">
                <a:latin typeface="Microsoft JhengHei"/>
                <a:cs typeface="Microsoft JhengHei"/>
              </a:rPr>
              <a:t> </a:t>
            </a:r>
            <a:r>
              <a:rPr sz="3550" spc="-70" dirty="0">
                <a:latin typeface="Microsoft JhengHei"/>
                <a:cs typeface="Microsoft JhengHei"/>
              </a:rPr>
              <a:t>記憶體不⾜</a:t>
            </a:r>
            <a:endParaRPr sz="3550" dirty="0">
              <a:latin typeface="Microsoft JhengHei"/>
              <a:cs typeface="Microsoft JhengHei"/>
            </a:endParaRPr>
          </a:p>
          <a:p>
            <a:pPr marL="1754505" marR="31750">
              <a:lnSpc>
                <a:spcPct val="116199"/>
              </a:lnSpc>
            </a:pPr>
            <a:r>
              <a:rPr sz="3550" spc="-75" dirty="0">
                <a:latin typeface="Microsoft JhengHei"/>
                <a:cs typeface="Microsoft JhengHei"/>
              </a:rPr>
              <a:t>無法進⾏多執⾏緒接</a:t>
            </a:r>
            <a:r>
              <a:rPr sz="3550" spc="-75" dirty="0">
                <a:latin typeface="Microsoft JhengHei"/>
                <a:cs typeface="Microsoft JhengHei"/>
                <a:hlinkClick r:id="rId6"/>
              </a:rPr>
              <a:t>線</a:t>
            </a:r>
            <a:r>
              <a:rPr sz="3550" spc="-65" dirty="0">
                <a:latin typeface="Microsoft JhengHei"/>
                <a:cs typeface="Microsoft JhengHei"/>
              </a:rPr>
              <a:t>問題</a:t>
            </a:r>
            <a:endParaRPr sz="3550" dirty="0">
              <a:latin typeface="Microsoft JhengHei"/>
              <a:cs typeface="Microsoft JhengHei"/>
            </a:endParaRPr>
          </a:p>
          <a:p>
            <a:pPr marL="1754505">
              <a:lnSpc>
                <a:spcPct val="100000"/>
              </a:lnSpc>
              <a:spcBef>
                <a:spcPts val="690"/>
              </a:spcBef>
            </a:pPr>
            <a:r>
              <a:rPr sz="3550" spc="-70" dirty="0">
                <a:latin typeface="Microsoft JhengHei"/>
                <a:cs typeface="Microsoft JhengHei"/>
              </a:rPr>
              <a:t>時間不夠</a:t>
            </a:r>
            <a:endParaRPr sz="355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10148685"/>
            <a:ext cx="1596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Microsoft JhengHei"/>
                <a:cs typeface="Microsoft JhengHei"/>
              </a:rPr>
              <a:t>我是最强的隊友超累，托我後腿</a:t>
            </a:r>
            <a:endParaRPr sz="9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5761" y="3531912"/>
            <a:ext cx="6226175" cy="4394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3550" spc="-75" dirty="0" err="1">
                <a:latin typeface="Microsoft JhengHei"/>
                <a:cs typeface="Microsoft JhengHei"/>
              </a:rPr>
              <a:t>結果可能不是最理想的，例如我們還可以增加更多的⾳樂和機</a:t>
            </a:r>
            <a:r>
              <a:rPr sz="3550" spc="-50" dirty="0">
                <a:latin typeface="Microsoft JhengHei"/>
                <a:cs typeface="Microsoft JhengHei"/>
              </a:rPr>
              <a:t> </a:t>
            </a:r>
            <a:r>
              <a:rPr sz="3550" spc="-75" dirty="0">
                <a:latin typeface="Microsoft JhengHei"/>
                <a:cs typeface="Microsoft JhengHei"/>
              </a:rPr>
              <a:t>制、讓歌與節拍同步或對失誤新增懲罰。儘管如此，我們體驗了複雜組合語⾔的專案製作。雖然這⾮常有挑戰性，但最終我們還是做到了，也對結果感到滿意。</a:t>
            </a:r>
            <a:endParaRPr sz="3550" dirty="0">
              <a:latin typeface="Microsoft JhengHei"/>
              <a:cs typeface="Microsoft JhengHe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E73B6-7651-1A94-8F32-A4EB99010942}"/>
              </a:ext>
            </a:extLst>
          </p:cNvPr>
          <p:cNvSpPr/>
          <p:nvPr/>
        </p:nvSpPr>
        <p:spPr>
          <a:xfrm>
            <a:off x="8526961" y="2697158"/>
            <a:ext cx="76200" cy="52810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8DE2-23CF-1D30-1805-65205ACDF50B}"/>
              </a:ext>
            </a:extLst>
          </p:cNvPr>
          <p:cNvSpPr txBox="1"/>
          <p:nvPr/>
        </p:nvSpPr>
        <p:spPr>
          <a:xfrm>
            <a:off x="1596390" y="8490897"/>
            <a:ext cx="1136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 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7"/>
              </a:rPr>
              <a:t>https://github.com/atrainag/805yinyou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6">
              <a:lumMod val="50000"/>
            </a:schemeClr>
          </a:fgClr>
          <a:bgClr>
            <a:schemeClr val="accent6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194330"/>
            <a:ext cx="12115800" cy="189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00">
              <a:lnSpc>
                <a:spcPct val="116500"/>
              </a:lnSpc>
              <a:spcBef>
                <a:spcPts val="95"/>
              </a:spcBef>
            </a:pPr>
            <a:r>
              <a:rPr lang="zh-TW" altLang="en-US" b="1" spc="-10" dirty="0">
                <a:solidFill>
                  <a:schemeClr val="tx1"/>
                </a:solidFill>
              </a:rPr>
              <a:t>謝謝大家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672277"/>
            <a:ext cx="1803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0" dirty="0">
                <a:solidFill>
                  <a:srgbClr val="9A4818"/>
                </a:solidFill>
              </a:rPr>
              <a:t>章節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3601380" y="1091683"/>
            <a:ext cx="12586335" cy="0"/>
          </a:xfrm>
          <a:custGeom>
            <a:avLst/>
            <a:gdLst/>
            <a:ahLst/>
            <a:cxnLst/>
            <a:rect l="l" t="t" r="r" b="b"/>
            <a:pathLst>
              <a:path w="12586335">
                <a:moveTo>
                  <a:pt x="0" y="0"/>
                </a:moveTo>
                <a:lnTo>
                  <a:pt x="12585863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3592" y="3238220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01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5311" y="3333470"/>
            <a:ext cx="2270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為什麼想做這個主題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3592" y="4318347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02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5311" y="4413597"/>
            <a:ext cx="20186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音樂的選擇與設計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3592" y="5398474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03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5311" y="5493724"/>
            <a:ext cx="1767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游戲譜面的設計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592" y="6478601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04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5311" y="6573851"/>
            <a:ext cx="1767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顯示游戲的分數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97511" y="4070633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7511" y="5150760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7511" y="6230887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7511" y="7311014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60784" y="3238220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05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52503" y="3333470"/>
            <a:ext cx="17678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SimSun"/>
                <a:cs typeface="SimSun"/>
              </a:rPr>
              <a:t>游戲按鍵的設計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60784" y="4330953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06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52503" y="4426203"/>
            <a:ext cx="510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SimSun"/>
                <a:cs typeface="SimSun"/>
              </a:rPr>
              <a:t>組合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0784" y="5414485"/>
            <a:ext cx="558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30" dirty="0">
                <a:solidFill>
                  <a:srgbClr val="9A4818"/>
                </a:solidFill>
                <a:latin typeface="Microsoft JhengHei"/>
                <a:cs typeface="Microsoft JhengHei"/>
              </a:rPr>
              <a:t>07</a:t>
            </a:r>
            <a:endParaRPr sz="35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52503" y="5509735"/>
            <a:ext cx="1013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SimSun"/>
                <a:cs typeface="SimSun"/>
              </a:rPr>
              <a:t>結論感想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74702" y="4073715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74702" y="5166771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74702" y="6249980"/>
            <a:ext cx="6471285" cy="0"/>
          </a:xfrm>
          <a:custGeom>
            <a:avLst/>
            <a:gdLst/>
            <a:ahLst/>
            <a:cxnLst/>
            <a:rect l="l" t="t" r="r" b="b"/>
            <a:pathLst>
              <a:path w="6471284">
                <a:moveTo>
                  <a:pt x="0" y="0"/>
                </a:moveTo>
                <a:lnTo>
                  <a:pt x="6470782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547" y="1303273"/>
            <a:ext cx="459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9A4818"/>
                </a:solidFill>
              </a:rPr>
              <a:t>為什麼想做這個主題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4674235" cy="0"/>
          </a:xfrm>
          <a:custGeom>
            <a:avLst/>
            <a:gdLst/>
            <a:ahLst/>
            <a:cxnLst/>
            <a:rect l="l" t="t" r="r" b="b"/>
            <a:pathLst>
              <a:path w="4674235">
                <a:moveTo>
                  <a:pt x="0" y="0"/>
                </a:moveTo>
                <a:lnTo>
                  <a:pt x="4674069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0247" y="1028699"/>
            <a:ext cx="16339185" cy="77470"/>
          </a:xfrm>
          <a:custGeom>
            <a:avLst/>
            <a:gdLst/>
            <a:ahLst/>
            <a:cxnLst/>
            <a:rect l="l" t="t" r="r" b="b"/>
            <a:pathLst>
              <a:path w="16339185" h="77469">
                <a:moveTo>
                  <a:pt x="0" y="77056"/>
                </a:moveTo>
                <a:lnTo>
                  <a:pt x="16339051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6068" y="8030446"/>
            <a:ext cx="1320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Microsoft JhengHei"/>
                <a:cs typeface="Microsoft JhengHei"/>
              </a:rPr>
              <a:t>貪吃蛇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1672" y="6649096"/>
            <a:ext cx="270192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245" dirty="0">
                <a:latin typeface="Microsoft JhengHei"/>
                <a:cs typeface="Microsoft JhengHei"/>
              </a:rPr>
              <a:t>google</a:t>
            </a:r>
            <a:r>
              <a:rPr sz="3550" spc="-70" dirty="0">
                <a:latin typeface="Microsoft JhengHei"/>
                <a:cs typeface="Microsoft JhengHei"/>
              </a:rPr>
              <a:t>⼩恐⿓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7121" y="8017952"/>
            <a:ext cx="91948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65" dirty="0">
                <a:latin typeface="Microsoft JhengHei"/>
                <a:cs typeface="Microsoft JhengHei"/>
              </a:rPr>
              <a:t>猜拳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9314" y="2954383"/>
            <a:ext cx="49266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125" dirty="0">
                <a:latin typeface="Microsoft JhengHei"/>
                <a:cs typeface="Microsoft JhengHei"/>
              </a:rPr>
              <a:t>⾳樂游戲</a:t>
            </a:r>
            <a:endParaRPr sz="8800" dirty="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29586" y="5875502"/>
            <a:ext cx="224599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0" dirty="0">
                <a:latin typeface="Microsoft JhengHei"/>
                <a:cs typeface="Microsoft JhengHei"/>
              </a:rPr>
              <a:t>太空侵略者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3426" y="5875502"/>
            <a:ext cx="180340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0" dirty="0">
                <a:latin typeface="Microsoft JhengHei"/>
                <a:cs typeface="Microsoft JhengHei"/>
              </a:rPr>
              <a:t>⽜仔對槍</a:t>
            </a:r>
            <a:endParaRPr sz="3550" dirty="0">
              <a:latin typeface="Microsoft JhengHei"/>
              <a:cs typeface="Microsoft JhengHe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F90BEA-ABFD-69FD-BBD7-0A331C26ABC5}"/>
              </a:ext>
            </a:extLst>
          </p:cNvPr>
          <p:cNvGrpSpPr/>
          <p:nvPr/>
        </p:nvGrpSpPr>
        <p:grpSpPr>
          <a:xfrm>
            <a:off x="3559527" y="5350724"/>
            <a:ext cx="3251160" cy="3963240"/>
            <a:chOff x="3559527" y="5350724"/>
            <a:chExt cx="3251160" cy="39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886DF3-0C2D-B517-C2A1-DD9F325EC2E9}"/>
                    </a:ext>
                  </a:extLst>
                </p14:cNvPr>
                <p14:cNvContentPartPr/>
                <p14:nvPr/>
              </p14:nvContentPartPr>
              <p14:xfrm>
                <a:off x="6408567" y="8827244"/>
                <a:ext cx="402120" cy="30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886DF3-0C2D-B517-C2A1-DD9F325EC2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9927" y="8818244"/>
                  <a:ext cx="419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B725E6-027E-D5AC-4A50-0CC45A312D6C}"/>
                    </a:ext>
                  </a:extLst>
                </p14:cNvPr>
                <p14:cNvContentPartPr/>
                <p14:nvPr/>
              </p14:nvContentPartPr>
              <p14:xfrm>
                <a:off x="3559527" y="5573204"/>
                <a:ext cx="1273320" cy="105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B725E6-027E-D5AC-4A50-0CC45A312D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50887" y="5564204"/>
                  <a:ext cx="129096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29CBD2-BF45-F942-1701-3A2544A41F17}"/>
                    </a:ext>
                  </a:extLst>
                </p14:cNvPr>
                <p14:cNvContentPartPr/>
                <p14:nvPr/>
              </p14:nvContentPartPr>
              <p14:xfrm>
                <a:off x="3701727" y="5350724"/>
                <a:ext cx="1114200" cy="170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29CBD2-BF45-F942-1701-3A2544A41F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92727" y="5341724"/>
                  <a:ext cx="1131840" cy="17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C612D4-82BC-1930-2804-AA517D4949F2}"/>
                    </a:ext>
                  </a:extLst>
                </p14:cNvPr>
                <p14:cNvContentPartPr/>
                <p14:nvPr/>
              </p14:nvContentPartPr>
              <p14:xfrm>
                <a:off x="5069727" y="7619444"/>
                <a:ext cx="1041120" cy="153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C612D4-82BC-1930-2804-AA517D494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0727" y="7610804"/>
                  <a:ext cx="105876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0C0A1C-2C78-09AE-08AD-CCFFCA10A374}"/>
                    </a:ext>
                  </a:extLst>
                </p14:cNvPr>
                <p14:cNvContentPartPr/>
                <p14:nvPr/>
              </p14:nvContentPartPr>
              <p14:xfrm>
                <a:off x="5066847" y="7909244"/>
                <a:ext cx="1185120" cy="140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0C0A1C-2C78-09AE-08AD-CCFFCA10A3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207" y="7900604"/>
                  <a:ext cx="1202760" cy="142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987C03-3256-2EF8-2C27-057523895D85}"/>
              </a:ext>
            </a:extLst>
          </p:cNvPr>
          <p:cNvGrpSpPr/>
          <p:nvPr/>
        </p:nvGrpSpPr>
        <p:grpSpPr>
          <a:xfrm>
            <a:off x="8301447" y="5437844"/>
            <a:ext cx="7099200" cy="3966840"/>
            <a:chOff x="8301447" y="5437844"/>
            <a:chExt cx="7099200" cy="39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E716C17-2402-1BC1-75C9-DCF56B0E2EDA}"/>
                    </a:ext>
                  </a:extLst>
                </p14:cNvPr>
                <p14:cNvContentPartPr/>
                <p14:nvPr/>
              </p14:nvContentPartPr>
              <p14:xfrm>
                <a:off x="8301447" y="6230564"/>
                <a:ext cx="1566000" cy="164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E716C17-2402-1BC1-75C9-DCF56B0E2E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2807" y="6221924"/>
                  <a:ext cx="15836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7F004A-BDDF-E236-4042-6C80BB4B954E}"/>
                    </a:ext>
                  </a:extLst>
                </p14:cNvPr>
                <p14:cNvContentPartPr/>
                <p14:nvPr/>
              </p14:nvContentPartPr>
              <p14:xfrm>
                <a:off x="8924607" y="6267284"/>
                <a:ext cx="1674720" cy="129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7F004A-BDDF-E236-4042-6C80BB4B95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15967" y="6258284"/>
                  <a:ext cx="1692360" cy="13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12C8C7-2104-724C-894C-B58C080B5FCA}"/>
                    </a:ext>
                  </a:extLst>
                </p14:cNvPr>
                <p14:cNvContentPartPr/>
                <p14:nvPr/>
              </p14:nvContentPartPr>
              <p14:xfrm>
                <a:off x="12075327" y="7869284"/>
                <a:ext cx="1545120" cy="153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12C8C7-2104-724C-894C-B58C080B5F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66327" y="7860644"/>
                  <a:ext cx="1562760" cy="15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CCB6E9-DDD1-9C2A-EF2F-AD9B7B9753CB}"/>
                    </a:ext>
                  </a:extLst>
                </p14:cNvPr>
                <p14:cNvContentPartPr/>
                <p14:nvPr/>
              </p14:nvContentPartPr>
              <p14:xfrm>
                <a:off x="12650247" y="7803044"/>
                <a:ext cx="1428480" cy="1236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CCB6E9-DDD1-9C2A-EF2F-AD9B7B9753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41247" y="7794404"/>
                  <a:ext cx="1446120" cy="12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B72F77-75EC-E756-4700-EB2102082791}"/>
                    </a:ext>
                  </a:extLst>
                </p14:cNvPr>
                <p14:cNvContentPartPr/>
                <p14:nvPr/>
              </p14:nvContentPartPr>
              <p14:xfrm>
                <a:off x="13395447" y="5437844"/>
                <a:ext cx="1887840" cy="1827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B72F77-75EC-E756-4700-EB21020827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86447" y="5428844"/>
                  <a:ext cx="1905480" cy="18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88D5A9-4D88-2E34-5665-86E0642FC4B1}"/>
                    </a:ext>
                  </a:extLst>
                </p14:cNvPr>
                <p14:cNvContentPartPr/>
                <p14:nvPr/>
              </p14:nvContentPartPr>
              <p14:xfrm>
                <a:off x="14132007" y="5604884"/>
                <a:ext cx="1268640" cy="144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88D5A9-4D88-2E34-5665-86E0642FC4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123007" y="5596244"/>
                  <a:ext cx="1286280" cy="145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856FD0-262B-ABA5-A8CC-1C2B00F3F894}"/>
                  </a:ext>
                </a:extLst>
              </p14:cNvPr>
              <p14:cNvContentPartPr/>
              <p14:nvPr/>
            </p14:nvContentPartPr>
            <p14:xfrm>
              <a:off x="4466007" y="1876364"/>
              <a:ext cx="8742960" cy="360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856FD0-262B-ABA5-A8CC-1C2B00F3F8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7367" y="1867724"/>
                <a:ext cx="8760600" cy="36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412" y="3214230"/>
            <a:ext cx="0" cy="5279390"/>
          </a:xfrm>
          <a:custGeom>
            <a:avLst/>
            <a:gdLst/>
            <a:ahLst/>
            <a:cxnLst/>
            <a:rect l="l" t="t" r="r" b="b"/>
            <a:pathLst>
              <a:path h="5279390">
                <a:moveTo>
                  <a:pt x="0" y="0"/>
                </a:moveTo>
                <a:lnTo>
                  <a:pt x="0" y="5279055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30034" y="3222078"/>
            <a:ext cx="674370" cy="653415"/>
          </a:xfrm>
          <a:custGeom>
            <a:avLst/>
            <a:gdLst/>
            <a:ahLst/>
            <a:cxnLst/>
            <a:rect l="l" t="t" r="r" b="b"/>
            <a:pathLst>
              <a:path w="674369" h="653414">
                <a:moveTo>
                  <a:pt x="227674" y="294202"/>
                </a:moveTo>
                <a:lnTo>
                  <a:pt x="165005" y="294202"/>
                </a:lnTo>
                <a:lnTo>
                  <a:pt x="159646" y="288844"/>
                </a:lnTo>
                <a:lnTo>
                  <a:pt x="159646" y="261764"/>
                </a:lnTo>
                <a:lnTo>
                  <a:pt x="164331" y="257079"/>
                </a:lnTo>
                <a:lnTo>
                  <a:pt x="228315" y="257079"/>
                </a:lnTo>
                <a:lnTo>
                  <a:pt x="232999" y="261764"/>
                </a:lnTo>
                <a:lnTo>
                  <a:pt x="233033" y="288844"/>
                </a:lnTo>
                <a:lnTo>
                  <a:pt x="227674" y="294202"/>
                </a:lnTo>
                <a:close/>
              </a:path>
              <a:path w="674369" h="653414">
                <a:moveTo>
                  <a:pt x="211059" y="548653"/>
                </a:moveTo>
                <a:lnTo>
                  <a:pt x="205970" y="548653"/>
                </a:lnTo>
                <a:lnTo>
                  <a:pt x="181620" y="548636"/>
                </a:lnTo>
                <a:lnTo>
                  <a:pt x="177492" y="544508"/>
                </a:lnTo>
                <a:lnTo>
                  <a:pt x="177475" y="311896"/>
                </a:lnTo>
                <a:lnTo>
                  <a:pt x="181620" y="307750"/>
                </a:lnTo>
                <a:lnTo>
                  <a:pt x="211059" y="307750"/>
                </a:lnTo>
                <a:lnTo>
                  <a:pt x="215204" y="311896"/>
                </a:lnTo>
                <a:lnTo>
                  <a:pt x="215204" y="544508"/>
                </a:lnTo>
                <a:lnTo>
                  <a:pt x="211059" y="548653"/>
                </a:lnTo>
                <a:close/>
              </a:path>
              <a:path w="674369" h="653414">
                <a:moveTo>
                  <a:pt x="228331" y="599308"/>
                </a:moveTo>
                <a:lnTo>
                  <a:pt x="164348" y="599308"/>
                </a:lnTo>
                <a:lnTo>
                  <a:pt x="159663" y="594623"/>
                </a:lnTo>
                <a:lnTo>
                  <a:pt x="159630" y="567712"/>
                </a:lnTo>
                <a:lnTo>
                  <a:pt x="165157" y="562185"/>
                </a:lnTo>
                <a:lnTo>
                  <a:pt x="227489" y="562185"/>
                </a:lnTo>
                <a:lnTo>
                  <a:pt x="233016" y="567712"/>
                </a:lnTo>
                <a:lnTo>
                  <a:pt x="233016" y="594623"/>
                </a:lnTo>
                <a:lnTo>
                  <a:pt x="228331" y="599308"/>
                </a:lnTo>
                <a:close/>
              </a:path>
              <a:path w="674369" h="653414">
                <a:moveTo>
                  <a:pt x="368381" y="294202"/>
                </a:moveTo>
                <a:lnTo>
                  <a:pt x="305711" y="294202"/>
                </a:lnTo>
                <a:lnTo>
                  <a:pt x="300353" y="288844"/>
                </a:lnTo>
                <a:lnTo>
                  <a:pt x="300353" y="261764"/>
                </a:lnTo>
                <a:lnTo>
                  <a:pt x="305037" y="257079"/>
                </a:lnTo>
                <a:lnTo>
                  <a:pt x="369021" y="257079"/>
                </a:lnTo>
                <a:lnTo>
                  <a:pt x="373706" y="261764"/>
                </a:lnTo>
                <a:lnTo>
                  <a:pt x="373739" y="267544"/>
                </a:lnTo>
                <a:lnTo>
                  <a:pt x="373739" y="288844"/>
                </a:lnTo>
                <a:lnTo>
                  <a:pt x="368381" y="294202"/>
                </a:lnTo>
                <a:close/>
              </a:path>
              <a:path w="674369" h="653414">
                <a:moveTo>
                  <a:pt x="351732" y="548653"/>
                </a:moveTo>
                <a:lnTo>
                  <a:pt x="346643" y="548653"/>
                </a:lnTo>
                <a:lnTo>
                  <a:pt x="322293" y="548636"/>
                </a:lnTo>
                <a:lnTo>
                  <a:pt x="318164" y="544508"/>
                </a:lnTo>
                <a:lnTo>
                  <a:pt x="318148" y="311896"/>
                </a:lnTo>
                <a:lnTo>
                  <a:pt x="322293" y="307750"/>
                </a:lnTo>
                <a:lnTo>
                  <a:pt x="351732" y="307750"/>
                </a:lnTo>
                <a:lnTo>
                  <a:pt x="355877" y="311896"/>
                </a:lnTo>
                <a:lnTo>
                  <a:pt x="355877" y="544508"/>
                </a:lnTo>
                <a:lnTo>
                  <a:pt x="351732" y="548653"/>
                </a:lnTo>
                <a:close/>
              </a:path>
              <a:path w="674369" h="653414">
                <a:moveTo>
                  <a:pt x="369004" y="599308"/>
                </a:moveTo>
                <a:lnTo>
                  <a:pt x="305021" y="599308"/>
                </a:lnTo>
                <a:lnTo>
                  <a:pt x="300336" y="594623"/>
                </a:lnTo>
                <a:lnTo>
                  <a:pt x="300302" y="567712"/>
                </a:lnTo>
                <a:lnTo>
                  <a:pt x="305829" y="562185"/>
                </a:lnTo>
                <a:lnTo>
                  <a:pt x="368162" y="562185"/>
                </a:lnTo>
                <a:lnTo>
                  <a:pt x="373689" y="567712"/>
                </a:lnTo>
                <a:lnTo>
                  <a:pt x="373689" y="594623"/>
                </a:lnTo>
                <a:lnTo>
                  <a:pt x="369004" y="599308"/>
                </a:lnTo>
                <a:close/>
              </a:path>
              <a:path w="674369" h="653414">
                <a:moveTo>
                  <a:pt x="509053" y="294202"/>
                </a:moveTo>
                <a:lnTo>
                  <a:pt x="446384" y="294202"/>
                </a:lnTo>
                <a:lnTo>
                  <a:pt x="441026" y="288844"/>
                </a:lnTo>
                <a:lnTo>
                  <a:pt x="441026" y="261764"/>
                </a:lnTo>
                <a:lnTo>
                  <a:pt x="445710" y="257079"/>
                </a:lnTo>
                <a:lnTo>
                  <a:pt x="509694" y="257079"/>
                </a:lnTo>
                <a:lnTo>
                  <a:pt x="514378" y="261764"/>
                </a:lnTo>
                <a:lnTo>
                  <a:pt x="514412" y="267544"/>
                </a:lnTo>
                <a:lnTo>
                  <a:pt x="514412" y="288844"/>
                </a:lnTo>
                <a:lnTo>
                  <a:pt x="509053" y="294202"/>
                </a:lnTo>
                <a:close/>
              </a:path>
              <a:path w="674369" h="653414">
                <a:moveTo>
                  <a:pt x="492421" y="548653"/>
                </a:moveTo>
                <a:lnTo>
                  <a:pt x="487332" y="548653"/>
                </a:lnTo>
                <a:lnTo>
                  <a:pt x="462982" y="548636"/>
                </a:lnTo>
                <a:lnTo>
                  <a:pt x="458854" y="544508"/>
                </a:lnTo>
                <a:lnTo>
                  <a:pt x="458837" y="311896"/>
                </a:lnTo>
                <a:lnTo>
                  <a:pt x="462983" y="307750"/>
                </a:lnTo>
                <a:lnTo>
                  <a:pt x="492421" y="307750"/>
                </a:lnTo>
                <a:lnTo>
                  <a:pt x="496567" y="311896"/>
                </a:lnTo>
                <a:lnTo>
                  <a:pt x="496567" y="544508"/>
                </a:lnTo>
                <a:lnTo>
                  <a:pt x="492421" y="548653"/>
                </a:lnTo>
                <a:close/>
              </a:path>
              <a:path w="674369" h="653414">
                <a:moveTo>
                  <a:pt x="509677" y="599308"/>
                </a:moveTo>
                <a:lnTo>
                  <a:pt x="445693" y="599308"/>
                </a:lnTo>
                <a:lnTo>
                  <a:pt x="441009" y="594623"/>
                </a:lnTo>
                <a:lnTo>
                  <a:pt x="440975" y="567712"/>
                </a:lnTo>
                <a:lnTo>
                  <a:pt x="446502" y="562185"/>
                </a:lnTo>
                <a:lnTo>
                  <a:pt x="508834" y="562185"/>
                </a:lnTo>
                <a:lnTo>
                  <a:pt x="514361" y="567712"/>
                </a:lnTo>
                <a:lnTo>
                  <a:pt x="514361" y="594623"/>
                </a:lnTo>
                <a:lnTo>
                  <a:pt x="509677" y="599308"/>
                </a:lnTo>
                <a:close/>
              </a:path>
              <a:path w="674369" h="653414">
                <a:moveTo>
                  <a:pt x="639733" y="294202"/>
                </a:moveTo>
                <a:lnTo>
                  <a:pt x="577081" y="294202"/>
                </a:lnTo>
                <a:lnTo>
                  <a:pt x="571722" y="288844"/>
                </a:lnTo>
                <a:lnTo>
                  <a:pt x="571722" y="261764"/>
                </a:lnTo>
                <a:lnTo>
                  <a:pt x="576407" y="257079"/>
                </a:lnTo>
                <a:lnTo>
                  <a:pt x="640390" y="257079"/>
                </a:lnTo>
                <a:lnTo>
                  <a:pt x="645075" y="261764"/>
                </a:lnTo>
                <a:lnTo>
                  <a:pt x="645092" y="267544"/>
                </a:lnTo>
                <a:lnTo>
                  <a:pt x="645092" y="288844"/>
                </a:lnTo>
                <a:lnTo>
                  <a:pt x="639733" y="294202"/>
                </a:lnTo>
                <a:close/>
              </a:path>
              <a:path w="674369" h="653414">
                <a:moveTo>
                  <a:pt x="623101" y="548653"/>
                </a:moveTo>
                <a:lnTo>
                  <a:pt x="618012" y="548653"/>
                </a:lnTo>
                <a:lnTo>
                  <a:pt x="593662" y="548636"/>
                </a:lnTo>
                <a:lnTo>
                  <a:pt x="589534" y="544508"/>
                </a:lnTo>
                <a:lnTo>
                  <a:pt x="589517" y="311896"/>
                </a:lnTo>
                <a:lnTo>
                  <a:pt x="593663" y="307750"/>
                </a:lnTo>
                <a:lnTo>
                  <a:pt x="623101" y="307750"/>
                </a:lnTo>
                <a:lnTo>
                  <a:pt x="627247" y="311896"/>
                </a:lnTo>
                <a:lnTo>
                  <a:pt x="627247" y="544508"/>
                </a:lnTo>
                <a:lnTo>
                  <a:pt x="623101" y="548653"/>
                </a:lnTo>
                <a:close/>
              </a:path>
              <a:path w="674369" h="653414">
                <a:moveTo>
                  <a:pt x="640374" y="599308"/>
                </a:moveTo>
                <a:lnTo>
                  <a:pt x="576390" y="599308"/>
                </a:lnTo>
                <a:lnTo>
                  <a:pt x="571706" y="594623"/>
                </a:lnTo>
                <a:lnTo>
                  <a:pt x="571672" y="567712"/>
                </a:lnTo>
                <a:lnTo>
                  <a:pt x="577199" y="562185"/>
                </a:lnTo>
                <a:lnTo>
                  <a:pt x="639531" y="562185"/>
                </a:lnTo>
                <a:lnTo>
                  <a:pt x="645058" y="567712"/>
                </a:lnTo>
                <a:lnTo>
                  <a:pt x="645058" y="594623"/>
                </a:lnTo>
                <a:lnTo>
                  <a:pt x="640374" y="599308"/>
                </a:lnTo>
                <a:close/>
              </a:path>
              <a:path w="674369" h="653414">
                <a:moveTo>
                  <a:pt x="313075" y="33651"/>
                </a:moveTo>
                <a:lnTo>
                  <a:pt x="310396" y="33162"/>
                </a:lnTo>
                <a:lnTo>
                  <a:pt x="306183" y="29961"/>
                </a:lnTo>
                <a:lnTo>
                  <a:pt x="304970" y="27534"/>
                </a:lnTo>
                <a:lnTo>
                  <a:pt x="305004" y="3740"/>
                </a:lnTo>
                <a:lnTo>
                  <a:pt x="308728" y="0"/>
                </a:lnTo>
                <a:lnTo>
                  <a:pt x="370369" y="0"/>
                </a:lnTo>
                <a:lnTo>
                  <a:pt x="374127" y="3740"/>
                </a:lnTo>
                <a:lnTo>
                  <a:pt x="374127" y="27079"/>
                </a:lnTo>
                <a:lnTo>
                  <a:pt x="336212" y="27079"/>
                </a:lnTo>
                <a:lnTo>
                  <a:pt x="313075" y="33651"/>
                </a:lnTo>
                <a:close/>
              </a:path>
              <a:path w="674369" h="653414">
                <a:moveTo>
                  <a:pt x="367572" y="34696"/>
                </a:moveTo>
                <a:lnTo>
                  <a:pt x="365027" y="34696"/>
                </a:lnTo>
                <a:lnTo>
                  <a:pt x="364235" y="34595"/>
                </a:lnTo>
                <a:lnTo>
                  <a:pt x="337813" y="27079"/>
                </a:lnTo>
                <a:lnTo>
                  <a:pt x="374127" y="27079"/>
                </a:lnTo>
                <a:lnTo>
                  <a:pt x="374127" y="28966"/>
                </a:lnTo>
                <a:lnTo>
                  <a:pt x="372914" y="31393"/>
                </a:lnTo>
                <a:lnTo>
                  <a:pt x="369324" y="34123"/>
                </a:lnTo>
                <a:lnTo>
                  <a:pt x="367572" y="34696"/>
                </a:lnTo>
                <a:close/>
              </a:path>
              <a:path w="674369" h="653414">
                <a:moveTo>
                  <a:pt x="11307" y="180643"/>
                </a:moveTo>
                <a:lnTo>
                  <a:pt x="7560" y="179935"/>
                </a:lnTo>
                <a:lnTo>
                  <a:pt x="1685" y="175503"/>
                </a:lnTo>
                <a:lnTo>
                  <a:pt x="0" y="172099"/>
                </a:lnTo>
                <a:lnTo>
                  <a:pt x="0" y="145677"/>
                </a:lnTo>
                <a:lnTo>
                  <a:pt x="3488" y="141060"/>
                </a:lnTo>
                <a:lnTo>
                  <a:pt x="335925" y="46458"/>
                </a:lnTo>
                <a:lnTo>
                  <a:pt x="338133" y="46458"/>
                </a:lnTo>
                <a:lnTo>
                  <a:pt x="484764" y="88181"/>
                </a:lnTo>
                <a:lnTo>
                  <a:pt x="336229" y="88181"/>
                </a:lnTo>
                <a:lnTo>
                  <a:pt x="11307" y="180643"/>
                </a:lnTo>
                <a:close/>
              </a:path>
              <a:path w="674369" h="653414">
                <a:moveTo>
                  <a:pt x="664909" y="180087"/>
                </a:moveTo>
                <a:lnTo>
                  <a:pt x="661353" y="180087"/>
                </a:lnTo>
                <a:lnTo>
                  <a:pt x="660258" y="179935"/>
                </a:lnTo>
                <a:lnTo>
                  <a:pt x="337830" y="88181"/>
                </a:lnTo>
                <a:lnTo>
                  <a:pt x="484764" y="88181"/>
                </a:lnTo>
                <a:lnTo>
                  <a:pt x="670554" y="141060"/>
                </a:lnTo>
                <a:lnTo>
                  <a:pt x="674042" y="145677"/>
                </a:lnTo>
                <a:lnTo>
                  <a:pt x="674042" y="172099"/>
                </a:lnTo>
                <a:lnTo>
                  <a:pt x="672357" y="175503"/>
                </a:lnTo>
                <a:lnTo>
                  <a:pt x="667352" y="179278"/>
                </a:lnTo>
                <a:lnTo>
                  <a:pt x="664909" y="180087"/>
                </a:lnTo>
                <a:close/>
              </a:path>
              <a:path w="674369" h="653414">
                <a:moveTo>
                  <a:pt x="426871" y="140504"/>
                </a:moveTo>
                <a:lnTo>
                  <a:pt x="247171" y="140504"/>
                </a:lnTo>
                <a:lnTo>
                  <a:pt x="245079" y="138701"/>
                </a:lnTo>
                <a:lnTo>
                  <a:pt x="244407" y="133763"/>
                </a:lnTo>
                <a:lnTo>
                  <a:pt x="245890" y="131471"/>
                </a:lnTo>
                <a:lnTo>
                  <a:pt x="336549" y="105673"/>
                </a:lnTo>
                <a:lnTo>
                  <a:pt x="337476" y="105673"/>
                </a:lnTo>
                <a:lnTo>
                  <a:pt x="428135" y="131471"/>
                </a:lnTo>
                <a:lnTo>
                  <a:pt x="429634" y="133763"/>
                </a:lnTo>
                <a:lnTo>
                  <a:pt x="428943" y="138701"/>
                </a:lnTo>
                <a:lnTo>
                  <a:pt x="426871" y="140504"/>
                </a:lnTo>
                <a:close/>
              </a:path>
              <a:path w="674369" h="653414">
                <a:moveTo>
                  <a:pt x="570711" y="186086"/>
                </a:moveTo>
                <a:lnTo>
                  <a:pt x="103330" y="186086"/>
                </a:lnTo>
                <a:lnTo>
                  <a:pt x="100314" y="183457"/>
                </a:lnTo>
                <a:lnTo>
                  <a:pt x="99269" y="175941"/>
                </a:lnTo>
                <a:lnTo>
                  <a:pt x="101443" y="172588"/>
                </a:lnTo>
                <a:lnTo>
                  <a:pt x="154288" y="157540"/>
                </a:lnTo>
                <a:lnTo>
                  <a:pt x="154962" y="157439"/>
                </a:lnTo>
                <a:lnTo>
                  <a:pt x="155653" y="157456"/>
                </a:lnTo>
                <a:lnTo>
                  <a:pt x="519080" y="157456"/>
                </a:lnTo>
                <a:lnTo>
                  <a:pt x="519771" y="157557"/>
                </a:lnTo>
                <a:lnTo>
                  <a:pt x="572599" y="172588"/>
                </a:lnTo>
                <a:lnTo>
                  <a:pt x="574789" y="175941"/>
                </a:lnTo>
                <a:lnTo>
                  <a:pt x="573745" y="183457"/>
                </a:lnTo>
                <a:lnTo>
                  <a:pt x="570711" y="186086"/>
                </a:lnTo>
                <a:close/>
              </a:path>
              <a:path w="674369" h="653414">
                <a:moveTo>
                  <a:pt x="649456" y="240127"/>
                </a:moveTo>
                <a:lnTo>
                  <a:pt x="24602" y="240127"/>
                </a:lnTo>
                <a:lnTo>
                  <a:pt x="20204" y="235746"/>
                </a:lnTo>
                <a:lnTo>
                  <a:pt x="20221" y="207402"/>
                </a:lnTo>
                <a:lnTo>
                  <a:pt x="24602" y="203021"/>
                </a:lnTo>
                <a:lnTo>
                  <a:pt x="649440" y="203021"/>
                </a:lnTo>
                <a:lnTo>
                  <a:pt x="653838" y="207402"/>
                </a:lnTo>
                <a:lnTo>
                  <a:pt x="653821" y="235746"/>
                </a:lnTo>
                <a:lnTo>
                  <a:pt x="649456" y="240127"/>
                </a:lnTo>
                <a:close/>
              </a:path>
              <a:path w="674369" h="653414">
                <a:moveTo>
                  <a:pt x="96994" y="294202"/>
                </a:moveTo>
                <a:lnTo>
                  <a:pt x="34325" y="294202"/>
                </a:lnTo>
                <a:lnTo>
                  <a:pt x="28967" y="288844"/>
                </a:lnTo>
                <a:lnTo>
                  <a:pt x="28966" y="261764"/>
                </a:lnTo>
                <a:lnTo>
                  <a:pt x="33651" y="257079"/>
                </a:lnTo>
                <a:lnTo>
                  <a:pt x="97651" y="257079"/>
                </a:lnTo>
                <a:lnTo>
                  <a:pt x="102336" y="261764"/>
                </a:lnTo>
                <a:lnTo>
                  <a:pt x="102353" y="267544"/>
                </a:lnTo>
                <a:lnTo>
                  <a:pt x="102353" y="288844"/>
                </a:lnTo>
                <a:lnTo>
                  <a:pt x="96994" y="294202"/>
                </a:lnTo>
                <a:close/>
              </a:path>
              <a:path w="674369" h="653414">
                <a:moveTo>
                  <a:pt x="80362" y="548653"/>
                </a:moveTo>
                <a:lnTo>
                  <a:pt x="75273" y="548653"/>
                </a:lnTo>
                <a:lnTo>
                  <a:pt x="50923" y="548636"/>
                </a:lnTo>
                <a:lnTo>
                  <a:pt x="46795" y="544508"/>
                </a:lnTo>
                <a:lnTo>
                  <a:pt x="46778" y="311896"/>
                </a:lnTo>
                <a:lnTo>
                  <a:pt x="50923" y="307750"/>
                </a:lnTo>
                <a:lnTo>
                  <a:pt x="80362" y="307750"/>
                </a:lnTo>
                <a:lnTo>
                  <a:pt x="84508" y="311896"/>
                </a:lnTo>
                <a:lnTo>
                  <a:pt x="84508" y="544508"/>
                </a:lnTo>
                <a:lnTo>
                  <a:pt x="80362" y="548653"/>
                </a:lnTo>
                <a:close/>
              </a:path>
              <a:path w="674369" h="653414">
                <a:moveTo>
                  <a:pt x="97635" y="599308"/>
                </a:moveTo>
                <a:lnTo>
                  <a:pt x="33651" y="599308"/>
                </a:lnTo>
                <a:lnTo>
                  <a:pt x="28966" y="594623"/>
                </a:lnTo>
                <a:lnTo>
                  <a:pt x="28950" y="567712"/>
                </a:lnTo>
                <a:lnTo>
                  <a:pt x="34477" y="562185"/>
                </a:lnTo>
                <a:lnTo>
                  <a:pt x="96792" y="562185"/>
                </a:lnTo>
                <a:lnTo>
                  <a:pt x="102319" y="567712"/>
                </a:lnTo>
                <a:lnTo>
                  <a:pt x="102319" y="594623"/>
                </a:lnTo>
                <a:lnTo>
                  <a:pt x="97635" y="599308"/>
                </a:lnTo>
                <a:close/>
              </a:path>
              <a:path w="674369" h="653414">
                <a:moveTo>
                  <a:pt x="668818" y="653383"/>
                </a:moveTo>
                <a:lnTo>
                  <a:pt x="5223" y="653383"/>
                </a:lnTo>
                <a:lnTo>
                  <a:pt x="0" y="648159"/>
                </a:lnTo>
                <a:lnTo>
                  <a:pt x="0" y="621484"/>
                </a:lnTo>
                <a:lnTo>
                  <a:pt x="5223" y="616260"/>
                </a:lnTo>
                <a:lnTo>
                  <a:pt x="668818" y="616260"/>
                </a:lnTo>
                <a:lnTo>
                  <a:pt x="674042" y="621484"/>
                </a:lnTo>
                <a:lnTo>
                  <a:pt x="674042" y="648159"/>
                </a:lnTo>
                <a:lnTo>
                  <a:pt x="668818" y="653383"/>
                </a:lnTo>
                <a:close/>
              </a:path>
            </a:pathLst>
          </a:custGeom>
          <a:solidFill>
            <a:srgbClr val="F4F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8441" y="5143500"/>
            <a:ext cx="7419974" cy="3028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0536" y="5143500"/>
            <a:ext cx="2762249" cy="2762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85827" y="4220836"/>
            <a:ext cx="24130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Microsoft JhengHei"/>
                <a:cs typeface="Microsoft JhengHei"/>
              </a:rPr>
              <a:t>BAD</a:t>
            </a:r>
            <a:r>
              <a:rPr sz="3400" spc="300" dirty="0">
                <a:latin typeface="Microsoft JhengHei"/>
                <a:cs typeface="Microsoft JhengHei"/>
              </a:rPr>
              <a:t> </a:t>
            </a:r>
            <a:r>
              <a:rPr sz="3400" spc="95" dirty="0">
                <a:latin typeface="Microsoft JhengHei"/>
                <a:cs typeface="Microsoft JhengHei"/>
              </a:rPr>
              <a:t>APPLE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0727" y="4220836"/>
            <a:ext cx="34798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latin typeface="Microsoft JhengHei"/>
                <a:cs typeface="Microsoft JhengHei"/>
              </a:rPr>
              <a:t>拆分主弦律與低⾳</a:t>
            </a:r>
            <a:endParaRPr sz="34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75276" y="1620318"/>
            <a:ext cx="7137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0" dirty="0">
                <a:solidFill>
                  <a:srgbClr val="9A4818"/>
                </a:solidFill>
              </a:rPr>
              <a:t>⾳樂的選擇與設計</a:t>
            </a:r>
            <a:endParaRPr sz="7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D50B1-DB93-AFE2-32B2-0FFF3F449EF6}"/>
              </a:ext>
            </a:extLst>
          </p:cNvPr>
          <p:cNvSpPr txBox="1"/>
          <p:nvPr/>
        </p:nvSpPr>
        <p:spPr>
          <a:xfrm>
            <a:off x="381000" y="926869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2400" spc="-19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「用</a:t>
            </a:r>
            <a:r>
              <a:rPr lang="en-US" altLang="zh-TW" sz="2400" spc="-75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MT"/>
              </a:rPr>
              <a:t>PYTHON</a:t>
            </a:r>
            <a:r>
              <a:rPr lang="zh-TW" altLang="en-US" sz="2400" spc="-18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MT"/>
              </a:rPr>
              <a:t>翻譯成組合語言</a:t>
            </a:r>
            <a:r>
              <a:rPr lang="zh-TW" altLang="en-US" sz="2400" spc="-180" dirty="0">
                <a:solidFill>
                  <a:schemeClr val="accent6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。」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4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22554" y="3657813"/>
            <a:ext cx="5430520" cy="5123815"/>
            <a:chOff x="6122554" y="3657813"/>
            <a:chExt cx="5430520" cy="5123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3908" y="4219042"/>
              <a:ext cx="4838699" cy="4562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41604" y="3676863"/>
              <a:ext cx="541020" cy="531495"/>
            </a:xfrm>
            <a:custGeom>
              <a:avLst/>
              <a:gdLst/>
              <a:ahLst/>
              <a:cxnLst/>
              <a:rect l="l" t="t" r="r" b="b"/>
              <a:pathLst>
                <a:path w="541020" h="531495">
                  <a:moveTo>
                    <a:pt x="0" y="0"/>
                  </a:moveTo>
                  <a:lnTo>
                    <a:pt x="540511" y="53127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9072943"/>
            <a:ext cx="4229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sz="2200" spc="-190" dirty="0">
                <a:solidFill>
                  <a:srgbClr val="F4F1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「用</a:t>
            </a:r>
            <a:r>
              <a:rPr lang="en-US" altLang="zh-TW" sz="2200" spc="-75" dirty="0">
                <a:solidFill>
                  <a:srgbClr val="F4F1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MT"/>
              </a:rPr>
              <a:t>PYTHON</a:t>
            </a:r>
            <a:r>
              <a:rPr lang="zh-TW" altLang="en-US" sz="2200" spc="-180" dirty="0">
                <a:solidFill>
                  <a:srgbClr val="F4F1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/>
              </a:rPr>
              <a:t>自動生成游戲譜面。」</a:t>
            </a:r>
            <a:endParaRPr lang="zh-TW" altLang="en-US" sz="2200" dirty="0">
              <a:latin typeface="Microsoft YaHei" panose="020B0503020204020204" pitchFamily="34" charset="-122"/>
              <a:ea typeface="Microsoft YaHei" panose="020B0503020204020204" pitchFamily="34" charset="-122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5575" y="978789"/>
            <a:ext cx="10323830" cy="1791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50" spc="-20" dirty="0"/>
              <a:t>游戲譜⾯的設計</a:t>
            </a:r>
            <a:endParaRPr sz="11550"/>
          </a:p>
        </p:txBody>
      </p:sp>
      <p:sp>
        <p:nvSpPr>
          <p:cNvPr id="8" name="object 8"/>
          <p:cNvSpPr txBox="1"/>
          <p:nvPr/>
        </p:nvSpPr>
        <p:spPr>
          <a:xfrm>
            <a:off x="7583286" y="3734778"/>
            <a:ext cx="3687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" algn="l"/>
                <a:tab pos="1203960" algn="l"/>
                <a:tab pos="1727200" algn="l"/>
                <a:tab pos="2395220" algn="l"/>
                <a:tab pos="2918460" algn="l"/>
                <a:tab pos="3514090" algn="l"/>
              </a:tabLst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1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2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3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4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5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6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7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6002" y="3233408"/>
            <a:ext cx="1562735" cy="537400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1410"/>
              </a:spcBef>
            </a:pPr>
            <a:r>
              <a:rPr sz="2200" spc="-20" dirty="0">
                <a:solidFill>
                  <a:srgbClr val="F4F1E7"/>
                </a:solidFill>
                <a:latin typeface="Arial MT"/>
                <a:cs typeface="Arial MT"/>
              </a:rPr>
              <a:t>P0.X</a:t>
            </a:r>
            <a:endParaRPr sz="2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15"/>
              </a:spcBef>
              <a:tabLst>
                <a:tab pos="1325880" algn="l"/>
              </a:tabLst>
            </a:pPr>
            <a:r>
              <a:rPr sz="2200" spc="-20" dirty="0">
                <a:solidFill>
                  <a:srgbClr val="F4F1E7"/>
                </a:solidFill>
                <a:latin typeface="Arial MT"/>
                <a:cs typeface="Arial MT"/>
              </a:rPr>
              <a:t>P1.X</a:t>
            </a:r>
            <a:r>
              <a:rPr sz="2200" dirty="0">
                <a:solidFill>
                  <a:srgbClr val="F4F1E7"/>
                </a:solidFill>
                <a:latin typeface="Arial MT"/>
                <a:cs typeface="Arial MT"/>
              </a:rPr>
              <a:t>	</a:t>
            </a:r>
            <a:r>
              <a:rPr sz="3300" spc="-75" baseline="32828" dirty="0">
                <a:solidFill>
                  <a:srgbClr val="F4F1E7"/>
                </a:solidFill>
                <a:latin typeface="Arial MT"/>
                <a:cs typeface="Arial MT"/>
              </a:rPr>
              <a:t>0</a:t>
            </a:r>
            <a:endParaRPr sz="3300" baseline="32828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345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0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1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535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2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53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4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5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195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6</a:t>
            </a:r>
            <a:endParaRPr sz="2200" dirty="0">
              <a:latin typeface="Arial MT"/>
              <a:cs typeface="Arial MT"/>
            </a:endParaRPr>
          </a:p>
          <a:p>
            <a:pPr marR="38100" algn="ctr">
              <a:lnSpc>
                <a:spcPct val="100000"/>
              </a:lnSpc>
              <a:spcBef>
                <a:spcPts val="1870"/>
              </a:spcBef>
            </a:pPr>
            <a:r>
              <a:rPr sz="2200" spc="-50" dirty="0">
                <a:solidFill>
                  <a:srgbClr val="F4F1E7"/>
                </a:solidFill>
                <a:latin typeface="Arial MT"/>
                <a:cs typeface="Arial MT"/>
              </a:rPr>
              <a:t>7</a:t>
            </a:r>
            <a:endParaRPr sz="22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FA86925-8AA9-9F3A-CBAF-9C2E36AE3261}"/>
                  </a:ext>
                </a:extLst>
              </p14:cNvPr>
              <p14:cNvContentPartPr/>
              <p14:nvPr/>
            </p14:nvContentPartPr>
            <p14:xfrm>
              <a:off x="11627672" y="7624089"/>
              <a:ext cx="380880" cy="104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FA86925-8AA9-9F3A-CBAF-9C2E36AE3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18672" y="7615089"/>
                <a:ext cx="398520" cy="106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54CB4-72C9-98F7-219A-3C3B1115F799}"/>
              </a:ext>
            </a:extLst>
          </p:cNvPr>
          <p:cNvGrpSpPr/>
          <p:nvPr/>
        </p:nvGrpSpPr>
        <p:grpSpPr>
          <a:xfrm>
            <a:off x="12196472" y="7751169"/>
            <a:ext cx="1724760" cy="882000"/>
            <a:chOff x="12196472" y="7751169"/>
            <a:chExt cx="1724760" cy="88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8BEEE0-EAF7-23DB-A340-8BDE44EA388A}"/>
                    </a:ext>
                  </a:extLst>
                </p14:cNvPr>
                <p14:cNvContentPartPr/>
                <p14:nvPr/>
              </p14:nvContentPartPr>
              <p14:xfrm>
                <a:off x="12196472" y="7751169"/>
                <a:ext cx="374760" cy="67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8BEEE0-EAF7-23DB-A340-8BDE44EA38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87472" y="7742529"/>
                  <a:ext cx="3924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6DDCE8-5CD2-EFAA-C887-703804B5A108}"/>
                    </a:ext>
                  </a:extLst>
                </p14:cNvPr>
                <p14:cNvContentPartPr/>
                <p14:nvPr/>
              </p14:nvContentPartPr>
              <p14:xfrm>
                <a:off x="12608672" y="8162289"/>
                <a:ext cx="238680" cy="24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6DDCE8-5CD2-EFAA-C887-703804B5A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99672" y="8153649"/>
                  <a:ext cx="256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904A81-53D8-B728-62A7-AB470DDBEB06}"/>
                    </a:ext>
                  </a:extLst>
                </p14:cNvPr>
                <p14:cNvContentPartPr/>
                <p14:nvPr/>
              </p14:nvContentPartPr>
              <p14:xfrm>
                <a:off x="12883712" y="7914609"/>
                <a:ext cx="244800" cy="47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904A81-53D8-B728-62A7-AB470DDBEB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74712" y="7905609"/>
                  <a:ext cx="2624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3725CC-E162-50CA-C436-6A055553DEFF}"/>
                    </a:ext>
                  </a:extLst>
                </p14:cNvPr>
                <p14:cNvContentPartPr/>
                <p14:nvPr/>
              </p14:nvContentPartPr>
              <p14:xfrm>
                <a:off x="13050752" y="8146449"/>
                <a:ext cx="361800" cy="48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3725CC-E162-50CA-C436-6A055553DE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042112" y="8137809"/>
                  <a:ext cx="3794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54947-D84F-D6FC-6FE6-2B3986D69127}"/>
                    </a:ext>
                  </a:extLst>
                </p14:cNvPr>
                <p14:cNvContentPartPr/>
                <p14:nvPr/>
              </p14:nvContentPartPr>
              <p14:xfrm>
                <a:off x="13503992" y="8172729"/>
                <a:ext cx="417240" cy="31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54947-D84F-D6FC-6FE6-2B3986D691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94992" y="8164089"/>
                  <a:ext cx="434880" cy="33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7" y="1303273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 err="1">
                <a:solidFill>
                  <a:srgbClr val="9A4818"/>
                </a:solidFill>
                <a:latin typeface="Microsoft YaHei"/>
                <a:cs typeface="Microsoft YaHei"/>
              </a:rPr>
              <a:t>游戲</a:t>
            </a:r>
            <a:r>
              <a:rPr lang="zh-TW" altLang="en-US"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規則</a:t>
            </a:r>
            <a:endParaRPr sz="4000" dirty="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3649345" cy="0"/>
          </a:xfrm>
          <a:custGeom>
            <a:avLst/>
            <a:gdLst/>
            <a:ahLst/>
            <a:cxnLst/>
            <a:rect l="l" t="t" r="r" b="b"/>
            <a:pathLst>
              <a:path w="3649345">
                <a:moveTo>
                  <a:pt x="0" y="0"/>
                </a:moveTo>
                <a:lnTo>
                  <a:pt x="364931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25077B36-F3FA-6584-A05B-67A6A0C5FE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2628900"/>
            <a:ext cx="4838699" cy="4562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22ED10-723E-1B60-CDA8-9A44A4F9F4B0}"/>
                  </a:ext>
                </a:extLst>
              </p14:cNvPr>
              <p14:cNvContentPartPr/>
              <p14:nvPr/>
            </p14:nvContentPartPr>
            <p14:xfrm>
              <a:off x="10544576" y="6107167"/>
              <a:ext cx="505800" cy="86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22ED10-723E-1B60-CDA8-9A44A4F9F4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5576" y="6098527"/>
                <a:ext cx="523440" cy="88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71E6D95-7F2C-4E1D-98D0-E37E3CF19F73}"/>
              </a:ext>
            </a:extLst>
          </p:cNvPr>
          <p:cNvGrpSpPr/>
          <p:nvPr/>
        </p:nvGrpSpPr>
        <p:grpSpPr>
          <a:xfrm>
            <a:off x="10529096" y="2970847"/>
            <a:ext cx="3194280" cy="4008600"/>
            <a:chOff x="5874043" y="2879841"/>
            <a:chExt cx="3194280" cy="40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C15024-9174-DC5B-605E-7DF9EA2E9443}"/>
                    </a:ext>
                  </a:extLst>
                </p14:cNvPr>
                <p14:cNvContentPartPr/>
                <p14:nvPr/>
              </p14:nvContentPartPr>
              <p14:xfrm>
                <a:off x="6770803" y="6009681"/>
                <a:ext cx="36360" cy="74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C15024-9174-DC5B-605E-7DF9EA2E94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1803" y="6000681"/>
                  <a:ext cx="5400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964631-44C2-371C-B265-DEE5D5010298}"/>
                    </a:ext>
                  </a:extLst>
                </p14:cNvPr>
                <p14:cNvContentPartPr/>
                <p14:nvPr/>
              </p14:nvContentPartPr>
              <p14:xfrm>
                <a:off x="6739843" y="6103281"/>
                <a:ext cx="312120" cy="35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964631-44C2-371C-B265-DEE5D50102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31203" y="6094641"/>
                  <a:ext cx="3297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471F57-7A32-6DD2-C6F8-D9C2BD25E679}"/>
                    </a:ext>
                  </a:extLst>
                </p14:cNvPr>
                <p14:cNvContentPartPr/>
                <p14:nvPr/>
              </p14:nvContentPartPr>
              <p14:xfrm>
                <a:off x="6993643" y="6508641"/>
                <a:ext cx="292320" cy="327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471F57-7A32-6DD2-C6F8-D9C2BD25E6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5003" y="6499641"/>
                  <a:ext cx="309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5D4F4C-2C95-B55E-6B03-97DA43118C45}"/>
                    </a:ext>
                  </a:extLst>
                </p14:cNvPr>
                <p14:cNvContentPartPr/>
                <p14:nvPr/>
              </p14:nvContentPartPr>
              <p14:xfrm>
                <a:off x="7326283" y="6511161"/>
                <a:ext cx="249840" cy="331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5D4F4C-2C95-B55E-6B03-97DA43118C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17643" y="6502521"/>
                  <a:ext cx="267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0CD9F5-6E9D-80C9-4540-FD9BC75402CB}"/>
                    </a:ext>
                  </a:extLst>
                </p14:cNvPr>
                <p14:cNvContentPartPr/>
                <p14:nvPr/>
              </p14:nvContentPartPr>
              <p14:xfrm>
                <a:off x="7608523" y="5987361"/>
                <a:ext cx="341640" cy="74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0CD9F5-6E9D-80C9-4540-FD9BC75402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99523" y="5978721"/>
                  <a:ext cx="35928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136C2F-C6E6-E29C-29AB-92675385F667}"/>
                    </a:ext>
                  </a:extLst>
                </p14:cNvPr>
                <p14:cNvContentPartPr/>
                <p14:nvPr/>
              </p14:nvContentPartPr>
              <p14:xfrm>
                <a:off x="7339603" y="6354921"/>
                <a:ext cx="527760" cy="4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136C2F-C6E6-E29C-29AB-92675385F6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0603" y="6345921"/>
                  <a:ext cx="545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85AE7E-581C-7A81-0620-437BEED63ED3}"/>
                    </a:ext>
                  </a:extLst>
                </p14:cNvPr>
                <p14:cNvContentPartPr/>
                <p14:nvPr/>
              </p14:nvContentPartPr>
              <p14:xfrm>
                <a:off x="7832803" y="6408201"/>
                <a:ext cx="325800" cy="35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85AE7E-581C-7A81-0620-437BEED63E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4163" y="6399561"/>
                  <a:ext cx="343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7639F1-8A76-ADEA-F873-295AC5216BC6}"/>
                    </a:ext>
                  </a:extLst>
                </p14:cNvPr>
                <p14:cNvContentPartPr/>
                <p14:nvPr/>
              </p14:nvContentPartPr>
              <p14:xfrm>
                <a:off x="8189923" y="6426561"/>
                <a:ext cx="357120" cy="34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7639F1-8A76-ADEA-F873-295AC5216B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80923" y="6417921"/>
                  <a:ext cx="374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1D23E6-CF4E-0C96-3095-57BEF8A69FE8}"/>
                    </a:ext>
                  </a:extLst>
                </p14:cNvPr>
                <p14:cNvContentPartPr/>
                <p14:nvPr/>
              </p14:nvContentPartPr>
              <p14:xfrm>
                <a:off x="8701843" y="6138921"/>
                <a:ext cx="115560" cy="74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1D23E6-CF4E-0C96-3095-57BEF8A69F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92843" y="6130281"/>
                  <a:ext cx="1332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9D06F3-894D-51A3-5DF8-9769B5AD6A1E}"/>
                    </a:ext>
                  </a:extLst>
                </p14:cNvPr>
                <p14:cNvContentPartPr/>
                <p14:nvPr/>
              </p14:nvContentPartPr>
              <p14:xfrm>
                <a:off x="8436523" y="6424761"/>
                <a:ext cx="631800" cy="12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9D06F3-894D-51A3-5DF8-9769B5AD6A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27883" y="6415761"/>
                  <a:ext cx="64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4D0E68-22DA-63CC-0FB3-88F571F3C508}"/>
                    </a:ext>
                  </a:extLst>
                </p14:cNvPr>
                <p14:cNvContentPartPr/>
                <p14:nvPr/>
              </p14:nvContentPartPr>
              <p14:xfrm>
                <a:off x="5874043" y="2879841"/>
                <a:ext cx="568800" cy="2955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4D0E68-22DA-63CC-0FB3-88F571F3C5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65043" y="2870841"/>
                  <a:ext cx="586440" cy="29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B6F0E7-EE0E-A46E-8CF3-574F3A89EA1A}"/>
                    </a:ext>
                  </a:extLst>
                </p14:cNvPr>
                <p14:cNvContentPartPr/>
                <p14:nvPr/>
              </p14:nvContentPartPr>
              <p14:xfrm>
                <a:off x="6783763" y="3950481"/>
                <a:ext cx="48960" cy="75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B6F0E7-EE0E-A46E-8CF3-574F3A89EA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75123" y="3941481"/>
                  <a:ext cx="6660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D2B04-A172-C1AF-83C4-139169987D0A}"/>
                    </a:ext>
                  </a:extLst>
                </p14:cNvPr>
                <p14:cNvContentPartPr/>
                <p14:nvPr/>
              </p14:nvContentPartPr>
              <p14:xfrm>
                <a:off x="6743083" y="3993681"/>
                <a:ext cx="507960" cy="764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D2B04-A172-C1AF-83C4-139169987D0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34443" y="3984681"/>
                  <a:ext cx="525600" cy="78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06F1300-C13B-FBA8-D1F1-01439D29EA24}"/>
              </a:ext>
            </a:extLst>
          </p:cNvPr>
          <p:cNvGrpSpPr/>
          <p:nvPr/>
        </p:nvGrpSpPr>
        <p:grpSpPr>
          <a:xfrm>
            <a:off x="12028496" y="4280527"/>
            <a:ext cx="798480" cy="612720"/>
            <a:chOff x="7373443" y="4189521"/>
            <a:chExt cx="7984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68084B-63A6-DE5B-AEF8-2C879CB370FA}"/>
                    </a:ext>
                  </a:extLst>
                </p14:cNvPr>
                <p14:cNvContentPartPr/>
                <p14:nvPr/>
              </p14:nvContentPartPr>
              <p14:xfrm>
                <a:off x="7397563" y="4442961"/>
                <a:ext cx="117360" cy="359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68084B-63A6-DE5B-AEF8-2C879CB370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88563" y="4433961"/>
                  <a:ext cx="135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90CC03-100B-4A8F-D9C8-A52162BFA978}"/>
                    </a:ext>
                  </a:extLst>
                </p14:cNvPr>
                <p14:cNvContentPartPr/>
                <p14:nvPr/>
              </p14:nvContentPartPr>
              <p14:xfrm>
                <a:off x="7373443" y="4189521"/>
                <a:ext cx="29880" cy="39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90CC03-100B-4A8F-D9C8-A52162BFA9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64443" y="4180881"/>
                  <a:ext cx="47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19C917-6DE3-0D85-D9D1-6BE12FD2C610}"/>
                    </a:ext>
                  </a:extLst>
                </p14:cNvPr>
                <p14:cNvContentPartPr/>
                <p14:nvPr/>
              </p14:nvContentPartPr>
              <p14:xfrm>
                <a:off x="7653883" y="4425321"/>
                <a:ext cx="182880" cy="36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19C917-6DE3-0D85-D9D1-6BE12FD2C6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45243" y="4416321"/>
                  <a:ext cx="200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12BF84-80F0-9890-3B22-BA1096481832}"/>
                    </a:ext>
                  </a:extLst>
                </p14:cNvPr>
                <p14:cNvContentPartPr/>
                <p14:nvPr/>
              </p14:nvContentPartPr>
              <p14:xfrm>
                <a:off x="7931083" y="4363761"/>
                <a:ext cx="240840" cy="424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12BF84-80F0-9890-3B22-BA10964818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22083" y="4354761"/>
                  <a:ext cx="258480" cy="442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B57C29B-7CDA-059F-79F7-432EA244E334}"/>
              </a:ext>
            </a:extLst>
          </p:cNvPr>
          <p:cNvSpPr txBox="1"/>
          <p:nvPr/>
        </p:nvSpPr>
        <p:spPr>
          <a:xfrm>
            <a:off x="2691290" y="7537177"/>
            <a:ext cx="7835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MISS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沒有加分 </a:t>
            </a:r>
            <a:endParaRPr lang="en-US" altLang="zh-TW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PERFECT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加</a:t>
            </a: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lang="en-US" sz="4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9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47" y="1303273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rgbClr val="9A4818"/>
                </a:solidFill>
                <a:latin typeface="Microsoft YaHei"/>
                <a:cs typeface="Microsoft YaHei"/>
              </a:rPr>
              <a:t>顯⽰游戲的分數</a:t>
            </a:r>
            <a:endParaRPr sz="4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289" y="2234466"/>
            <a:ext cx="3649345" cy="0"/>
          </a:xfrm>
          <a:custGeom>
            <a:avLst/>
            <a:gdLst/>
            <a:ahLst/>
            <a:cxnLst/>
            <a:rect l="l" t="t" r="r" b="b"/>
            <a:pathLst>
              <a:path w="3649345">
                <a:moveTo>
                  <a:pt x="0" y="0"/>
                </a:moveTo>
                <a:lnTo>
                  <a:pt x="364931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466" y="2458185"/>
            <a:ext cx="9803661" cy="16409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marR="5080" indent="-292735">
              <a:lnSpc>
                <a:spcPct val="115799"/>
              </a:lnSpc>
              <a:spcBef>
                <a:spcPts val="95"/>
              </a:spcBef>
            </a:pPr>
            <a:r>
              <a:rPr sz="4750" spc="-170" dirty="0">
                <a:latin typeface="Microsoft YaHei"/>
                <a:cs typeface="Microsoft YaHei"/>
              </a:rPr>
              <a:t>high</a:t>
            </a:r>
            <a:r>
              <a:rPr sz="4750" spc="-190" dirty="0">
                <a:latin typeface="Microsoft YaHei"/>
                <a:cs typeface="Microsoft YaHei"/>
              </a:rPr>
              <a:t> </a:t>
            </a:r>
            <a:r>
              <a:rPr sz="4750" spc="-195" dirty="0">
                <a:latin typeface="Microsoft YaHei"/>
                <a:cs typeface="Microsoft YaHei"/>
              </a:rPr>
              <a:t>byte</a:t>
            </a:r>
            <a:r>
              <a:rPr sz="4750" spc="-70" dirty="0">
                <a:latin typeface="Microsoft YaHei"/>
                <a:cs typeface="Microsoft YaHei"/>
              </a:rPr>
              <a:t> </a:t>
            </a:r>
            <a:r>
              <a:rPr sz="4750" dirty="0">
                <a:latin typeface="Microsoft YaHei"/>
                <a:cs typeface="Microsoft YaHei"/>
              </a:rPr>
              <a:t>A</a:t>
            </a:r>
            <a:r>
              <a:rPr sz="4750" spc="-65" dirty="0">
                <a:latin typeface="Microsoft YaHei"/>
                <a:cs typeface="Microsoft YaHei"/>
              </a:rPr>
              <a:t> </a:t>
            </a:r>
            <a:r>
              <a:rPr sz="4750" spc="-705" dirty="0">
                <a:latin typeface="Microsoft YaHei"/>
                <a:cs typeface="Microsoft YaHei"/>
              </a:rPr>
              <a:t>=</a:t>
            </a:r>
            <a:r>
              <a:rPr sz="4750" spc="70" dirty="0">
                <a:latin typeface="Microsoft YaHei"/>
                <a:cs typeface="Microsoft YaHei"/>
              </a:rPr>
              <a:t> </a:t>
            </a:r>
            <a:r>
              <a:rPr lang="en-US" sz="4750" spc="70" dirty="0">
                <a:latin typeface="Microsoft YaHei"/>
                <a:cs typeface="Microsoft YaHei"/>
              </a:rPr>
              <a:t>(</a:t>
            </a:r>
            <a:r>
              <a:rPr sz="4750" spc="-10" dirty="0">
                <a:latin typeface="Microsoft YaHei"/>
                <a:cs typeface="Microsoft YaHei"/>
              </a:rPr>
              <a:t>000</a:t>
            </a:r>
            <a:r>
              <a:rPr lang="en-US" sz="4750" spc="-10" dirty="0">
                <a:latin typeface="Microsoft YaHei"/>
                <a:cs typeface="Microsoft YaHei"/>
              </a:rPr>
              <a:t>11110)</a:t>
            </a:r>
            <a:r>
              <a:rPr lang="en-US" sz="4750" spc="-10" baseline="-25000" dirty="0">
                <a:latin typeface="Microsoft YaHei"/>
                <a:cs typeface="Microsoft YaHei"/>
              </a:rPr>
              <a:t>2</a:t>
            </a:r>
            <a:r>
              <a:rPr lang="en-US" sz="4750" spc="-10" dirty="0">
                <a:latin typeface="Microsoft YaHei"/>
                <a:cs typeface="Microsoft YaHei"/>
              </a:rPr>
              <a:t> = (30)</a:t>
            </a:r>
            <a:r>
              <a:rPr lang="en-US" sz="4750" spc="-10" baseline="-25000" dirty="0">
                <a:latin typeface="Microsoft YaHei"/>
                <a:cs typeface="Microsoft YaHei"/>
              </a:rPr>
              <a:t>10</a:t>
            </a:r>
            <a:r>
              <a:rPr sz="4750" spc="-10" dirty="0">
                <a:latin typeface="Microsoft YaHei"/>
                <a:cs typeface="Microsoft YaHei"/>
              </a:rPr>
              <a:t> </a:t>
            </a:r>
            <a:r>
              <a:rPr sz="4750" spc="-295" dirty="0">
                <a:latin typeface="Microsoft YaHei"/>
                <a:cs typeface="Microsoft YaHei"/>
              </a:rPr>
              <a:t>low</a:t>
            </a:r>
            <a:r>
              <a:rPr sz="4750" spc="-45" dirty="0">
                <a:latin typeface="Microsoft YaHei"/>
                <a:cs typeface="Microsoft YaHei"/>
              </a:rPr>
              <a:t> </a:t>
            </a:r>
            <a:r>
              <a:rPr sz="4750" spc="-195" dirty="0">
                <a:latin typeface="Microsoft YaHei"/>
                <a:cs typeface="Microsoft YaHei"/>
              </a:rPr>
              <a:t>byte</a:t>
            </a:r>
            <a:r>
              <a:rPr sz="4750" spc="15" dirty="0">
                <a:latin typeface="Microsoft YaHei"/>
                <a:cs typeface="Microsoft YaHei"/>
              </a:rPr>
              <a:t> </a:t>
            </a:r>
            <a:r>
              <a:rPr sz="4750" spc="85" dirty="0">
                <a:latin typeface="Microsoft YaHei"/>
                <a:cs typeface="Microsoft YaHei"/>
              </a:rPr>
              <a:t>B</a:t>
            </a:r>
            <a:r>
              <a:rPr sz="4750" spc="15" dirty="0">
                <a:latin typeface="Microsoft YaHei"/>
                <a:cs typeface="Microsoft YaHei"/>
              </a:rPr>
              <a:t> </a:t>
            </a:r>
            <a:r>
              <a:rPr sz="4750" spc="-705" dirty="0">
                <a:latin typeface="Microsoft YaHei"/>
                <a:cs typeface="Microsoft YaHei"/>
              </a:rPr>
              <a:t>=</a:t>
            </a:r>
            <a:r>
              <a:rPr sz="4750" spc="70" dirty="0">
                <a:latin typeface="Microsoft YaHei"/>
                <a:cs typeface="Microsoft YaHei"/>
              </a:rPr>
              <a:t> </a:t>
            </a:r>
            <a:r>
              <a:rPr lang="en-US" sz="4750" spc="70" dirty="0">
                <a:latin typeface="Microsoft YaHei"/>
                <a:cs typeface="Microsoft YaHei"/>
              </a:rPr>
              <a:t>(</a:t>
            </a:r>
            <a:r>
              <a:rPr sz="4750" spc="-10" dirty="0">
                <a:latin typeface="Microsoft YaHei"/>
                <a:cs typeface="Microsoft YaHei"/>
              </a:rPr>
              <a:t>00101101</a:t>
            </a:r>
            <a:r>
              <a:rPr lang="en-US" sz="4750" spc="-10" dirty="0">
                <a:latin typeface="Microsoft YaHei"/>
                <a:cs typeface="Microsoft YaHei"/>
              </a:rPr>
              <a:t>)</a:t>
            </a:r>
            <a:r>
              <a:rPr lang="en-US" sz="4750" spc="-10" baseline="-25000" dirty="0">
                <a:latin typeface="Microsoft YaHei"/>
                <a:cs typeface="Microsoft YaHei"/>
              </a:rPr>
              <a:t>2</a:t>
            </a:r>
            <a:r>
              <a:rPr lang="en-US" sz="4750" spc="-10" dirty="0">
                <a:latin typeface="Microsoft YaHei"/>
                <a:cs typeface="Microsoft YaHei"/>
              </a:rPr>
              <a:t> = (45)</a:t>
            </a:r>
            <a:r>
              <a:rPr lang="en-US" sz="4750" spc="-10" baseline="-25000" dirty="0">
                <a:latin typeface="Microsoft YaHei"/>
                <a:cs typeface="Microsoft YaHei"/>
              </a:rPr>
              <a:t>10</a:t>
            </a:r>
            <a:endParaRPr sz="475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9465" y="2045516"/>
            <a:ext cx="668020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50" spc="140" dirty="0">
                <a:latin typeface="Microsoft YaHei"/>
                <a:cs typeface="Microsoft YaHei"/>
              </a:rPr>
              <a:t>}</a:t>
            </a:r>
            <a:endParaRPr sz="1445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7485" y="2906769"/>
            <a:ext cx="6138192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95" dirty="0">
                <a:solidFill>
                  <a:srgbClr val="000000"/>
                </a:solidFill>
                <a:latin typeface="Microsoft YaHei"/>
                <a:cs typeface="Microsoft YaHei"/>
              </a:rPr>
              <a:t>(</a:t>
            </a:r>
            <a:r>
              <a:rPr lang="en-US" sz="4750" spc="65" dirty="0">
                <a:solidFill>
                  <a:srgbClr val="000000"/>
                </a:solidFill>
                <a:latin typeface="Microsoft YaHei"/>
                <a:cs typeface="Microsoft YaHei"/>
              </a:rPr>
              <a:t>A </a:t>
            </a:r>
            <a:r>
              <a:rPr lang="en-US" sz="4750" dirty="0">
                <a:solidFill>
                  <a:srgbClr val="000000"/>
                </a:solidFill>
                <a:latin typeface="Microsoft YaHei"/>
                <a:cs typeface="Microsoft YaHei"/>
              </a:rPr>
              <a:t>x</a:t>
            </a:r>
            <a:r>
              <a:rPr lang="en-US" sz="4750" spc="60" dirty="0">
                <a:solidFill>
                  <a:srgbClr val="000000"/>
                </a:solidFill>
                <a:latin typeface="Microsoft YaHei"/>
                <a:cs typeface="Microsoft YaHei"/>
              </a:rPr>
              <a:t> </a:t>
            </a:r>
            <a:r>
              <a:rPr lang="en-US" sz="4750" dirty="0">
                <a:solidFill>
                  <a:srgbClr val="000000"/>
                </a:solidFill>
                <a:latin typeface="Microsoft YaHei"/>
                <a:cs typeface="Microsoft YaHei"/>
              </a:rPr>
              <a:t>256</a:t>
            </a:r>
            <a:r>
              <a:rPr lang="en-US" sz="4750" spc="-195" dirty="0">
                <a:solidFill>
                  <a:srgbClr val="000000"/>
                </a:solidFill>
                <a:latin typeface="Microsoft YaHei"/>
                <a:cs typeface="Microsoft YaHei"/>
              </a:rPr>
              <a:t> + </a:t>
            </a:r>
            <a:r>
              <a:rPr lang="en-US" sz="4750" spc="-45" dirty="0">
                <a:solidFill>
                  <a:srgbClr val="000000"/>
                </a:solidFill>
                <a:latin typeface="Microsoft YaHei"/>
                <a:cs typeface="Microsoft YaHei"/>
              </a:rPr>
              <a:t>B）= </a:t>
            </a:r>
            <a:r>
              <a:rPr lang="en-US" sz="4750" spc="-25" dirty="0">
                <a:latin typeface="Microsoft YaHei"/>
                <a:cs typeface="Microsoft YaHei"/>
              </a:rPr>
              <a:t>7725</a:t>
            </a:r>
            <a:endParaRPr sz="4750" dirty="0">
              <a:latin typeface="Microsoft YaHei"/>
              <a:cs typeface="Microsoft YaHe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7C47-29D5-4882-BED3-58D4C525EB3C}"/>
              </a:ext>
            </a:extLst>
          </p:cNvPr>
          <p:cNvSpPr txBox="1"/>
          <p:nvPr/>
        </p:nvSpPr>
        <p:spPr>
          <a:xfrm>
            <a:off x="533400" y="5559061"/>
            <a:ext cx="6442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3bit to 2bit multiplier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E2598-4ACD-2661-DBAC-45C9EF66BEA1}"/>
              </a:ext>
            </a:extLst>
          </p:cNvPr>
          <p:cNvSpPr txBox="1"/>
          <p:nvPr/>
        </p:nvSpPr>
        <p:spPr>
          <a:xfrm>
            <a:off x="228600" y="4290495"/>
            <a:ext cx="9429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MAXIMUM SCORE 9999 = 00100111 00001111</a:t>
            </a:r>
          </a:p>
          <a:p>
            <a:r>
              <a:rPr 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		  </a:t>
            </a:r>
            <a:r>
              <a:rPr lang="en-US" sz="3200" spc="-10" dirty="0">
                <a:latin typeface="Microsoft YaHei"/>
                <a:cs typeface="Microsoft YaHei"/>
              </a:rPr>
              <a:t>(39)</a:t>
            </a:r>
            <a:r>
              <a:rPr lang="en-US" sz="3200" spc="-10" baseline="-25000" dirty="0">
                <a:latin typeface="Microsoft YaHei"/>
                <a:cs typeface="Microsoft YaHei"/>
              </a:rPr>
              <a:t>10            </a:t>
            </a:r>
            <a:r>
              <a:rPr lang="en-US" sz="3200" spc="-10" dirty="0">
                <a:latin typeface="Microsoft YaHei"/>
                <a:cs typeface="Microsoft YaHei"/>
              </a:rPr>
              <a:t> (15)</a:t>
            </a:r>
            <a:r>
              <a:rPr lang="en-US" sz="3200" spc="-10" baseline="-25000" dirty="0">
                <a:latin typeface="Microsoft YaHei"/>
                <a:cs typeface="Microsoft YaHei"/>
              </a:rPr>
              <a:t>10</a:t>
            </a:r>
            <a:r>
              <a:rPr lang="en-US" sz="3200" spc="-10" dirty="0">
                <a:latin typeface="Microsoft YaHei"/>
                <a:cs typeface="Microsoft YaHei"/>
              </a:rPr>
              <a:t> </a:t>
            </a: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FD5742-4FF6-3B43-E45C-ED461536471E}"/>
                  </a:ext>
                </a:extLst>
              </p14:cNvPr>
              <p14:cNvContentPartPr/>
              <p14:nvPr/>
            </p14:nvContentPartPr>
            <p14:xfrm>
              <a:off x="2344320" y="6438294"/>
              <a:ext cx="493560" cy="499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FD5742-4FF6-3B43-E45C-ED46153647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320" y="6429654"/>
                <a:ext cx="51120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A422054-5239-E8D1-4164-2D1B0B99F1A6}"/>
              </a:ext>
            </a:extLst>
          </p:cNvPr>
          <p:cNvGrpSpPr/>
          <p:nvPr/>
        </p:nvGrpSpPr>
        <p:grpSpPr>
          <a:xfrm>
            <a:off x="3732120" y="6439374"/>
            <a:ext cx="403560" cy="537480"/>
            <a:chOff x="2449176" y="6565536"/>
            <a:chExt cx="40356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604E08-D411-986D-20AF-03EF7B418708}"/>
                    </a:ext>
                  </a:extLst>
                </p14:cNvPr>
                <p14:cNvContentPartPr/>
                <p14:nvPr/>
              </p14:nvContentPartPr>
              <p14:xfrm>
                <a:off x="2449176" y="6565536"/>
                <a:ext cx="325440" cy="53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604E08-D411-986D-20AF-03EF7B4187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40536" y="6556896"/>
                  <a:ext cx="3430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F975E6-21BB-CFBE-C087-B69EF593348F}"/>
                    </a:ext>
                  </a:extLst>
                </p14:cNvPr>
                <p14:cNvContentPartPr/>
                <p14:nvPr/>
              </p14:nvContentPartPr>
              <p14:xfrm>
                <a:off x="2452776" y="6617376"/>
                <a:ext cx="399960" cy="1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F975E6-21BB-CFBE-C087-B69EF59334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4136" y="6608736"/>
                  <a:ext cx="4176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1F57FC-4A14-4FCA-8815-F868BEF4880D}"/>
                  </a:ext>
                </a:extLst>
              </p14:cNvPr>
              <p14:cNvContentPartPr/>
              <p14:nvPr/>
            </p14:nvContentPartPr>
            <p14:xfrm>
              <a:off x="5015520" y="6475374"/>
              <a:ext cx="439200" cy="61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1F57FC-4A14-4FCA-8815-F868BEF488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6880" y="6466734"/>
                <a:ext cx="45684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C1B22D3-AA15-AE1E-7339-5C50791B5F99}"/>
              </a:ext>
            </a:extLst>
          </p:cNvPr>
          <p:cNvGrpSpPr/>
          <p:nvPr/>
        </p:nvGrpSpPr>
        <p:grpSpPr>
          <a:xfrm>
            <a:off x="2057400" y="7198974"/>
            <a:ext cx="4177080" cy="1707120"/>
            <a:chOff x="774456" y="7325136"/>
            <a:chExt cx="4177080" cy="170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23ECAC-D609-83B3-2A3F-0064AD6CCED0}"/>
                    </a:ext>
                  </a:extLst>
                </p14:cNvPr>
                <p14:cNvContentPartPr/>
                <p14:nvPr/>
              </p14:nvContentPartPr>
              <p14:xfrm>
                <a:off x="2251896" y="7370856"/>
                <a:ext cx="314280" cy="62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23ECAC-D609-83B3-2A3F-0064AD6CCE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2896" y="7362216"/>
                  <a:ext cx="3319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0396F4-7DEC-F66D-EF41-7799F91244A2}"/>
                    </a:ext>
                  </a:extLst>
                </p14:cNvPr>
                <p14:cNvContentPartPr/>
                <p14:nvPr/>
              </p14:nvContentPartPr>
              <p14:xfrm>
                <a:off x="2718096" y="7815096"/>
                <a:ext cx="28800" cy="21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0396F4-7DEC-F66D-EF41-7799F91244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9096" y="7806096"/>
                  <a:ext cx="46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F75B51-C0A1-9A66-3E39-A93DABEABE38}"/>
                    </a:ext>
                  </a:extLst>
                </p14:cNvPr>
                <p14:cNvContentPartPr/>
                <p14:nvPr/>
              </p14:nvContentPartPr>
              <p14:xfrm>
                <a:off x="3599016" y="7325136"/>
                <a:ext cx="294120" cy="60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F75B51-C0A1-9A66-3E39-A93DABEAB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0376" y="7316496"/>
                  <a:ext cx="31176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1D071F-D5CD-D77E-EBAC-C1D1ACC4C8C7}"/>
                    </a:ext>
                  </a:extLst>
                </p14:cNvPr>
                <p14:cNvContentPartPr/>
                <p14:nvPr/>
              </p14:nvContentPartPr>
              <p14:xfrm>
                <a:off x="3962976" y="7809696"/>
                <a:ext cx="257400" cy="21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1D071F-D5CD-D77E-EBAC-C1D1ACC4C8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4336" y="7801056"/>
                  <a:ext cx="275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1C96BD-C169-657E-A3E0-9635C0B17550}"/>
                    </a:ext>
                  </a:extLst>
                </p14:cNvPr>
                <p14:cNvContentPartPr/>
                <p14:nvPr/>
              </p14:nvContentPartPr>
              <p14:xfrm>
                <a:off x="774456" y="8211096"/>
                <a:ext cx="4177080" cy="137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1C96BD-C169-657E-A3E0-9635C0B17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816" y="8202096"/>
                  <a:ext cx="4194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64C631-1B40-5B61-D6C5-FB76E56DCB99}"/>
                    </a:ext>
                  </a:extLst>
                </p14:cNvPr>
                <p14:cNvContentPartPr/>
                <p14:nvPr/>
              </p14:nvContentPartPr>
              <p14:xfrm>
                <a:off x="4536456" y="7862616"/>
                <a:ext cx="24516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64C631-1B40-5B61-D6C5-FB76E56DCB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27816" y="7853976"/>
                  <a:ext cx="262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648869-89C7-D024-6816-57BDEF0DB21B}"/>
                    </a:ext>
                  </a:extLst>
                </p14:cNvPr>
                <p14:cNvContentPartPr/>
                <p14:nvPr/>
              </p14:nvContentPartPr>
              <p14:xfrm>
                <a:off x="4491456" y="7863696"/>
                <a:ext cx="262080" cy="20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648869-89C7-D024-6816-57BDEF0DB2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2816" y="7854696"/>
                  <a:ext cx="279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B06425-B740-365F-BEC2-28B9D5D852C9}"/>
                    </a:ext>
                  </a:extLst>
                </p14:cNvPr>
                <p14:cNvContentPartPr/>
                <p14:nvPr/>
              </p14:nvContentPartPr>
              <p14:xfrm>
                <a:off x="3594696" y="8425296"/>
                <a:ext cx="311760" cy="498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B06425-B740-365F-BEC2-28B9D5D852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86056" y="8416656"/>
                  <a:ext cx="3294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3B21CC-24B9-3D37-4E80-5B728D901F9F}"/>
                    </a:ext>
                  </a:extLst>
                </p14:cNvPr>
                <p14:cNvContentPartPr/>
                <p14:nvPr/>
              </p14:nvContentPartPr>
              <p14:xfrm>
                <a:off x="3939216" y="8475336"/>
                <a:ext cx="294120" cy="50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3B21CC-24B9-3D37-4E80-5B728D901F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0576" y="8466336"/>
                  <a:ext cx="3117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74D23A-2A61-D532-4D4A-83940D9D8897}"/>
                    </a:ext>
                  </a:extLst>
                </p14:cNvPr>
                <p14:cNvContentPartPr/>
                <p14:nvPr/>
              </p14:nvContentPartPr>
              <p14:xfrm>
                <a:off x="4304616" y="8805096"/>
                <a:ext cx="165240" cy="22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74D23A-2A61-D532-4D4A-83940D9D88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5616" y="8796096"/>
                  <a:ext cx="1828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AE759E-F9B5-E437-37E5-6F918661EBC7}"/>
              </a:ext>
            </a:extLst>
          </p:cNvPr>
          <p:cNvGrpSpPr/>
          <p:nvPr/>
        </p:nvGrpSpPr>
        <p:grpSpPr>
          <a:xfrm>
            <a:off x="2088360" y="8409294"/>
            <a:ext cx="2270880" cy="1278720"/>
            <a:chOff x="805416" y="8535456"/>
            <a:chExt cx="227088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E8FD2D-569D-5FA0-29FD-F2136FF77214}"/>
                    </a:ext>
                  </a:extLst>
                </p14:cNvPr>
                <p14:cNvContentPartPr/>
                <p14:nvPr/>
              </p14:nvContentPartPr>
              <p14:xfrm>
                <a:off x="2082336" y="8547696"/>
                <a:ext cx="352080" cy="519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E8FD2D-569D-5FA0-29FD-F2136FF772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3336" y="8539056"/>
                  <a:ext cx="3697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407040-9369-CC53-6D84-0DA7EFF99DFE}"/>
                    </a:ext>
                  </a:extLst>
                </p14:cNvPr>
                <p14:cNvContentPartPr/>
                <p14:nvPr/>
              </p14:nvContentPartPr>
              <p14:xfrm>
                <a:off x="2194656" y="8599536"/>
                <a:ext cx="298800" cy="20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407040-9369-CC53-6D84-0DA7EFF99D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6016" y="8590896"/>
                  <a:ext cx="31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ACED50-C8E2-9710-BFE4-D94AA82D23ED}"/>
                    </a:ext>
                  </a:extLst>
                </p14:cNvPr>
                <p14:cNvContentPartPr/>
                <p14:nvPr/>
              </p14:nvContentPartPr>
              <p14:xfrm>
                <a:off x="2432616" y="8573616"/>
                <a:ext cx="222480" cy="56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ACED50-C8E2-9710-BFE4-D94AA82D23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3616" y="8564976"/>
                  <a:ext cx="2401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6CC665-B6D4-1CB7-A197-7793559A6D1A}"/>
                    </a:ext>
                  </a:extLst>
                </p14:cNvPr>
                <p14:cNvContentPartPr/>
                <p14:nvPr/>
              </p14:nvContentPartPr>
              <p14:xfrm>
                <a:off x="2522976" y="8575056"/>
                <a:ext cx="239760" cy="55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6CC665-B6D4-1CB7-A197-7793559A6D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4336" y="8566056"/>
                  <a:ext cx="2574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2BD421-06E6-D02A-04BB-5BEE1FD79991}"/>
                    </a:ext>
                  </a:extLst>
                </p14:cNvPr>
                <p14:cNvContentPartPr/>
                <p14:nvPr/>
              </p14:nvContentPartPr>
              <p14:xfrm>
                <a:off x="2791536" y="8855856"/>
                <a:ext cx="188280" cy="272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2BD421-06E6-D02A-04BB-5BEE1FD799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82536" y="8846856"/>
                  <a:ext cx="205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C92C4B-A046-A2EE-217A-16F365853291}"/>
                    </a:ext>
                  </a:extLst>
                </p14:cNvPr>
                <p14:cNvContentPartPr/>
                <p14:nvPr/>
              </p14:nvContentPartPr>
              <p14:xfrm>
                <a:off x="805416" y="8678736"/>
                <a:ext cx="583200" cy="50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C92C4B-A046-A2EE-217A-16F3658532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6776" y="8670096"/>
                  <a:ext cx="60084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723EDB-E1D6-5B4A-F397-DDDF2BCA95DE}"/>
                    </a:ext>
                  </a:extLst>
                </p14:cNvPr>
                <p14:cNvContentPartPr/>
                <p14:nvPr/>
              </p14:nvContentPartPr>
              <p14:xfrm>
                <a:off x="1325256" y="8535456"/>
                <a:ext cx="279000" cy="647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723EDB-E1D6-5B4A-F397-DDDF2BCA95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16616" y="8526456"/>
                  <a:ext cx="29664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4D6822-22EF-6D90-F5B5-1514A4A41932}"/>
                    </a:ext>
                  </a:extLst>
                </p14:cNvPr>
                <p14:cNvContentPartPr/>
                <p14:nvPr/>
              </p14:nvContentPartPr>
              <p14:xfrm>
                <a:off x="1583736" y="8924616"/>
                <a:ext cx="187920" cy="299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4D6822-22EF-6D90-F5B5-1514A4A419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4736" y="8915976"/>
                  <a:ext cx="205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0C8542-3F1C-CE95-D20A-352C1A21BCD3}"/>
                    </a:ext>
                  </a:extLst>
                </p14:cNvPr>
                <p14:cNvContentPartPr/>
                <p14:nvPr/>
              </p14:nvContentPartPr>
              <p14:xfrm>
                <a:off x="2199336" y="9300456"/>
                <a:ext cx="339480" cy="51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0C8542-3F1C-CE95-D20A-352C1A21BC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90336" y="9291816"/>
                  <a:ext cx="3571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58AEFB-2588-78D7-FB4F-48F7C33B8B4B}"/>
                    </a:ext>
                  </a:extLst>
                </p14:cNvPr>
                <p14:cNvContentPartPr/>
                <p14:nvPr/>
              </p14:nvContentPartPr>
              <p14:xfrm>
                <a:off x="2543856" y="9220896"/>
                <a:ext cx="394200" cy="514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58AEFB-2588-78D7-FB4F-48F7C33B8B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5216" y="9211896"/>
                  <a:ext cx="4118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9A6C1A-E02C-6562-EC80-57056EE38EBF}"/>
                    </a:ext>
                  </a:extLst>
                </p14:cNvPr>
                <p14:cNvContentPartPr/>
                <p14:nvPr/>
              </p14:nvContentPartPr>
              <p14:xfrm>
                <a:off x="3050736" y="9488016"/>
                <a:ext cx="25560" cy="26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9A6C1A-E02C-6562-EC80-57056EE38E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1736" y="9479376"/>
                  <a:ext cx="432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A882D5-8FFC-E832-4EFB-0956ECE895AD}"/>
              </a:ext>
            </a:extLst>
          </p:cNvPr>
          <p:cNvGrpSpPr/>
          <p:nvPr/>
        </p:nvGrpSpPr>
        <p:grpSpPr>
          <a:xfrm>
            <a:off x="2106360" y="9299214"/>
            <a:ext cx="852480" cy="576360"/>
            <a:chOff x="823416" y="9425376"/>
            <a:chExt cx="852480" cy="57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8CCDAE-22EF-A252-6C80-80998ACE4215}"/>
                    </a:ext>
                  </a:extLst>
                </p14:cNvPr>
                <p14:cNvContentPartPr/>
                <p14:nvPr/>
              </p14:nvContentPartPr>
              <p14:xfrm>
                <a:off x="841416" y="9530856"/>
                <a:ext cx="333000" cy="47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8CCDAE-22EF-A252-6C80-80998ACE42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2416" y="9522216"/>
                  <a:ext cx="3506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730798-04B2-3FDF-D464-0F0FBC98C84C}"/>
                    </a:ext>
                  </a:extLst>
                </p14:cNvPr>
                <p14:cNvContentPartPr/>
                <p14:nvPr/>
              </p14:nvContentPartPr>
              <p14:xfrm>
                <a:off x="823416" y="9518616"/>
                <a:ext cx="354600" cy="6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730798-04B2-3FDF-D464-0F0FBC98C8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416" y="9509976"/>
                  <a:ext cx="372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739C7D-BC63-BDDB-B81A-0FA10C9F4D8D}"/>
                    </a:ext>
                  </a:extLst>
                </p14:cNvPr>
                <p14:cNvContentPartPr/>
                <p14:nvPr/>
              </p14:nvContentPartPr>
              <p14:xfrm>
                <a:off x="1257576" y="9425376"/>
                <a:ext cx="41832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739C7D-BC63-BDDB-B81A-0FA10C9F4D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8576" y="9416736"/>
                  <a:ext cx="43596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2CA5B3-6D36-D0FA-987E-37982994ECCD}"/>
                  </a:ext>
                </a:extLst>
              </p14:cNvPr>
              <p14:cNvContentPartPr/>
              <p14:nvPr/>
            </p14:nvContentPartPr>
            <p14:xfrm>
              <a:off x="689136" y="9556056"/>
              <a:ext cx="413280" cy="465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2CA5B3-6D36-D0FA-987E-37982994EC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0496" y="9547056"/>
                <a:ext cx="43092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71EC60D-7062-4D28-049B-B4D18EE91694}"/>
              </a:ext>
            </a:extLst>
          </p:cNvPr>
          <p:cNvGrpSpPr/>
          <p:nvPr/>
        </p:nvGrpSpPr>
        <p:grpSpPr>
          <a:xfrm>
            <a:off x="1298256" y="9396576"/>
            <a:ext cx="489240" cy="735480"/>
            <a:chOff x="1298256" y="9396576"/>
            <a:chExt cx="489240" cy="7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EA07EB-725C-7455-0B9B-75CBAD93B287}"/>
                    </a:ext>
                  </a:extLst>
                </p14:cNvPr>
                <p14:cNvContentPartPr/>
                <p14:nvPr/>
              </p14:nvContentPartPr>
              <p14:xfrm>
                <a:off x="1298256" y="9396576"/>
                <a:ext cx="295200" cy="660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EA07EB-725C-7455-0B9B-75CBAD93B2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9616" y="9387576"/>
                  <a:ext cx="3128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0B87F3-EDDA-4032-924C-ECEB77AE0DC8}"/>
                    </a:ext>
                  </a:extLst>
                </p14:cNvPr>
                <p14:cNvContentPartPr/>
                <p14:nvPr/>
              </p14:nvContentPartPr>
              <p14:xfrm>
                <a:off x="1699656" y="9795456"/>
                <a:ext cx="87840" cy="33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0B87F3-EDDA-4032-924C-ECEB77AE0D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90656" y="9786456"/>
                  <a:ext cx="105480" cy="354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0" name="object 8"/>
          <p:cNvSpPr txBox="1"/>
          <p:nvPr/>
        </p:nvSpPr>
        <p:spPr>
          <a:xfrm>
            <a:off x="14906009" y="6366373"/>
            <a:ext cx="3001645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ts val="5675"/>
              </a:lnSpc>
              <a:spcBef>
                <a:spcPts val="100"/>
              </a:spcBef>
            </a:pPr>
            <a:r>
              <a:rPr sz="4750" spc="-10" dirty="0">
                <a:latin typeface="Microsoft YaHei"/>
                <a:cs typeface="Microsoft YaHei"/>
              </a:rPr>
              <a:t>SCORE</a:t>
            </a:r>
            <a:endParaRPr sz="4750">
              <a:latin typeface="Microsoft YaHei"/>
              <a:cs typeface="Microsoft YaHei"/>
            </a:endParaRPr>
          </a:p>
          <a:p>
            <a:pPr marL="12700">
              <a:lnSpc>
                <a:spcPts val="5675"/>
              </a:lnSpc>
            </a:pPr>
            <a:r>
              <a:rPr sz="4750" spc="10" dirty="0">
                <a:latin typeface="Microsoft YaHei"/>
                <a:cs typeface="Microsoft YaHei"/>
              </a:rPr>
              <a:t>千 百 ⼗ 個</a:t>
            </a:r>
            <a:endParaRPr sz="4750">
              <a:latin typeface="Microsoft YaHei"/>
              <a:cs typeface="Microsoft YaHei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9DE8409-8B89-F168-E23F-D393904E63BD}"/>
              </a:ext>
            </a:extLst>
          </p:cNvPr>
          <p:cNvGrpSpPr/>
          <p:nvPr/>
        </p:nvGrpSpPr>
        <p:grpSpPr>
          <a:xfrm>
            <a:off x="7899216" y="5644296"/>
            <a:ext cx="6779880" cy="4258800"/>
            <a:chOff x="7899216" y="5644296"/>
            <a:chExt cx="6779880" cy="42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A532A0-46E8-3C24-FBA2-BB36A5DBBF45}"/>
                    </a:ext>
                  </a:extLst>
                </p14:cNvPr>
                <p14:cNvContentPartPr/>
                <p14:nvPr/>
              </p14:nvContentPartPr>
              <p14:xfrm>
                <a:off x="8142576" y="5713056"/>
                <a:ext cx="299880" cy="313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A532A0-46E8-3C24-FBA2-BB36A5DBBF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33576" y="5704416"/>
                  <a:ext cx="317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5EC3F8-6CF9-B97F-131C-BECADEA1F60B}"/>
                    </a:ext>
                  </a:extLst>
                </p14:cNvPr>
                <p14:cNvContentPartPr/>
                <p14:nvPr/>
              </p14:nvContentPartPr>
              <p14:xfrm>
                <a:off x="7899216" y="6165576"/>
                <a:ext cx="789480" cy="118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5EC3F8-6CF9-B97F-131C-BECADEA1F6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90576" y="6156576"/>
                  <a:ext cx="807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28BA5C-C942-2934-C6C5-AB141DFFB4F1}"/>
                    </a:ext>
                  </a:extLst>
                </p14:cNvPr>
                <p14:cNvContentPartPr/>
                <p14:nvPr/>
              </p14:nvContentPartPr>
              <p14:xfrm>
                <a:off x="8300256" y="6018696"/>
                <a:ext cx="51480" cy="637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28BA5C-C942-2934-C6C5-AB141DFFB4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1616" y="6010056"/>
                  <a:ext cx="691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3DADFD-EF72-0F27-44D7-89EC06D0D38A}"/>
                    </a:ext>
                  </a:extLst>
                </p14:cNvPr>
                <p14:cNvContentPartPr/>
                <p14:nvPr/>
              </p14:nvContentPartPr>
              <p14:xfrm>
                <a:off x="9038616" y="6131016"/>
                <a:ext cx="230400" cy="28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3DADFD-EF72-0F27-44D7-89EC06D0D3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9616" y="6122376"/>
                  <a:ext cx="248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FDDFE56-DE7F-E550-E5C8-5291F55E82BD}"/>
                    </a:ext>
                  </a:extLst>
                </p14:cNvPr>
                <p14:cNvContentPartPr/>
                <p14:nvPr/>
              </p14:nvContentPartPr>
              <p14:xfrm>
                <a:off x="9058056" y="6284736"/>
                <a:ext cx="307440" cy="37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FDDFE56-DE7F-E550-E5C8-5291F55E82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9416" y="6275736"/>
                  <a:ext cx="325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0B59C6-B4AF-C243-DBE7-C3D915298FAC}"/>
                    </a:ext>
                  </a:extLst>
                </p14:cNvPr>
                <p14:cNvContentPartPr/>
                <p14:nvPr/>
              </p14:nvContentPartPr>
              <p14:xfrm>
                <a:off x="9818016" y="5810256"/>
                <a:ext cx="474120" cy="46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0B59C6-B4AF-C243-DBE7-C3D915298F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09376" y="5801256"/>
                  <a:ext cx="491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2E9901-88FC-5D72-C416-4E637BC5D964}"/>
                    </a:ext>
                  </a:extLst>
                </p14:cNvPr>
                <p14:cNvContentPartPr/>
                <p14:nvPr/>
              </p14:nvContentPartPr>
              <p14:xfrm>
                <a:off x="10386456" y="5814216"/>
                <a:ext cx="316800" cy="470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2E9901-88FC-5D72-C416-4E637BC5D9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7816" y="5805576"/>
                  <a:ext cx="334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6AE448F-78CE-186F-44EE-FF90554DA38F}"/>
                    </a:ext>
                  </a:extLst>
                </p14:cNvPr>
                <p14:cNvContentPartPr/>
                <p14:nvPr/>
              </p14:nvContentPartPr>
              <p14:xfrm>
                <a:off x="10834296" y="6107616"/>
                <a:ext cx="28440" cy="30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6AE448F-78CE-186F-44EE-FF90554DA3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25656" y="6098616"/>
                  <a:ext cx="46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E05A14-7CED-23E4-6804-6A107C7C7B17}"/>
                    </a:ext>
                  </a:extLst>
                </p14:cNvPr>
                <p14:cNvContentPartPr/>
                <p14:nvPr/>
              </p14:nvContentPartPr>
              <p14:xfrm>
                <a:off x="11191056" y="5912496"/>
                <a:ext cx="312840" cy="33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E05A14-7CED-23E4-6804-6A107C7C7B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82416" y="5903856"/>
                  <a:ext cx="330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782F30-0F90-05F4-59FC-5C3F591AFE63}"/>
                    </a:ext>
                  </a:extLst>
                </p14:cNvPr>
                <p14:cNvContentPartPr/>
                <p14:nvPr/>
              </p14:nvContentPartPr>
              <p14:xfrm>
                <a:off x="11568336" y="5749776"/>
                <a:ext cx="513720" cy="524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782F30-0F90-05F4-59FC-5C3F591AFE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59336" y="5741136"/>
                  <a:ext cx="5313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19BC6-6678-120D-2C70-5E0F4C123615}"/>
                    </a:ext>
                  </a:extLst>
                </p14:cNvPr>
                <p14:cNvContentPartPr/>
                <p14:nvPr/>
              </p14:nvContentPartPr>
              <p14:xfrm>
                <a:off x="7985616" y="6914376"/>
                <a:ext cx="677160" cy="71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19BC6-6678-120D-2C70-5E0F4C1236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76976" y="6905376"/>
                  <a:ext cx="694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1E79B4-635D-C40E-D913-BF1C6F8442C7}"/>
                    </a:ext>
                  </a:extLst>
                </p14:cNvPr>
                <p14:cNvContentPartPr/>
                <p14:nvPr/>
              </p14:nvContentPartPr>
              <p14:xfrm>
                <a:off x="8159496" y="7036416"/>
                <a:ext cx="209880" cy="236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1E79B4-635D-C40E-D913-BF1C6F8442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50856" y="7027416"/>
                  <a:ext cx="227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543857B-3306-4B3D-45D8-416AFAB6D717}"/>
                    </a:ext>
                  </a:extLst>
                </p14:cNvPr>
                <p14:cNvContentPartPr/>
                <p14:nvPr/>
              </p14:nvContentPartPr>
              <p14:xfrm>
                <a:off x="8016576" y="7194096"/>
                <a:ext cx="568440" cy="522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543857B-3306-4B3D-45D8-416AFAB6D7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07936" y="7185456"/>
                  <a:ext cx="5860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2D13DB-520C-F885-D21C-8A70BF2B1798}"/>
                    </a:ext>
                  </a:extLst>
                </p14:cNvPr>
                <p14:cNvContentPartPr/>
                <p14:nvPr/>
              </p14:nvContentPartPr>
              <p14:xfrm>
                <a:off x="8063016" y="7636536"/>
                <a:ext cx="472320" cy="82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2D13DB-520C-F885-D21C-8A70BF2B17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54376" y="7627896"/>
                  <a:ext cx="489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3947B00-2D38-C24A-9A9A-B13DFA8ACB03}"/>
                    </a:ext>
                  </a:extLst>
                </p14:cNvPr>
                <p14:cNvContentPartPr/>
                <p14:nvPr/>
              </p14:nvContentPartPr>
              <p14:xfrm>
                <a:off x="9097296" y="7176456"/>
                <a:ext cx="266040" cy="2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3947B00-2D38-C24A-9A9A-B13DFA8ACB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88656" y="7167816"/>
                  <a:ext cx="283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BC1B83-2542-F0D0-48EF-F237175CB299}"/>
                    </a:ext>
                  </a:extLst>
                </p14:cNvPr>
                <p14:cNvContentPartPr/>
                <p14:nvPr/>
              </p14:nvContentPartPr>
              <p14:xfrm>
                <a:off x="9050856" y="7367976"/>
                <a:ext cx="285480" cy="29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BC1B83-2542-F0D0-48EF-F237175CB29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42216" y="7359336"/>
                  <a:ext cx="3031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58218F4-1FF1-D36F-3658-B4B1E89F45CC}"/>
                    </a:ext>
                  </a:extLst>
                </p14:cNvPr>
                <p14:cNvContentPartPr/>
                <p14:nvPr/>
              </p14:nvContentPartPr>
              <p14:xfrm>
                <a:off x="9839616" y="6832296"/>
                <a:ext cx="318960" cy="543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58218F4-1FF1-D36F-3658-B4B1E89F45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616" y="6823656"/>
                  <a:ext cx="3366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13419E-8A8C-7106-F1EB-BD9BB2A8C828}"/>
                    </a:ext>
                  </a:extLst>
                </p14:cNvPr>
                <p14:cNvContentPartPr/>
                <p14:nvPr/>
              </p14:nvContentPartPr>
              <p14:xfrm>
                <a:off x="10212216" y="6833016"/>
                <a:ext cx="459360" cy="55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13419E-8A8C-7106-F1EB-BD9BB2A8C8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03576" y="6824016"/>
                  <a:ext cx="4770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8A2777-0BED-036E-98FE-A5570301EF36}"/>
                    </a:ext>
                  </a:extLst>
                </p14:cNvPr>
                <p14:cNvContentPartPr/>
                <p14:nvPr/>
              </p14:nvContentPartPr>
              <p14:xfrm>
                <a:off x="10901976" y="6980256"/>
                <a:ext cx="249480" cy="74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8A2777-0BED-036E-98FE-A5570301EF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93336" y="6971616"/>
                  <a:ext cx="267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15DBD8-BC08-5AF5-52DE-1A3909F869C7}"/>
                    </a:ext>
                  </a:extLst>
                </p14:cNvPr>
                <p14:cNvContentPartPr/>
                <p14:nvPr/>
              </p14:nvContentPartPr>
              <p14:xfrm>
                <a:off x="10959936" y="6895656"/>
                <a:ext cx="68040" cy="299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15DBD8-BC08-5AF5-52DE-1A3909F869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1296" y="6886656"/>
                  <a:ext cx="85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E9E17A2-660E-3E0E-9E84-800E92972C3E}"/>
                    </a:ext>
                  </a:extLst>
                </p14:cNvPr>
                <p14:cNvContentPartPr/>
                <p14:nvPr/>
              </p14:nvContentPartPr>
              <p14:xfrm>
                <a:off x="11369976" y="6825816"/>
                <a:ext cx="297360" cy="397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E9E17A2-660E-3E0E-9E84-800E92972C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61336" y="6816816"/>
                  <a:ext cx="3150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A2AF40-9794-8BBF-B42B-01EA5EE5C559}"/>
                    </a:ext>
                  </a:extLst>
                </p14:cNvPr>
                <p14:cNvContentPartPr/>
                <p14:nvPr/>
              </p14:nvContentPartPr>
              <p14:xfrm>
                <a:off x="11351256" y="6795576"/>
                <a:ext cx="395640" cy="80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A2AF40-9794-8BBF-B42B-01EA5EE5C5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42616" y="6786936"/>
                  <a:ext cx="413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3E8A79-9A91-42A3-C17D-F0DE4E107F5C}"/>
                    </a:ext>
                  </a:extLst>
                </p14:cNvPr>
                <p14:cNvContentPartPr/>
                <p14:nvPr/>
              </p14:nvContentPartPr>
              <p14:xfrm>
                <a:off x="11702976" y="6764616"/>
                <a:ext cx="278280" cy="452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3E8A79-9A91-42A3-C17D-F0DE4E107F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93976" y="6755976"/>
                  <a:ext cx="295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452473-7B3D-EA9E-5D3C-EA926E0BC586}"/>
                    </a:ext>
                  </a:extLst>
                </p14:cNvPr>
                <p14:cNvContentPartPr/>
                <p14:nvPr/>
              </p14:nvContentPartPr>
              <p14:xfrm>
                <a:off x="12181056" y="7121376"/>
                <a:ext cx="41760" cy="20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452473-7B3D-EA9E-5D3C-EA926E0BC5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172056" y="7112376"/>
                  <a:ext cx="59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387F85-C049-5C95-238B-58D8529F6304}"/>
                    </a:ext>
                  </a:extLst>
                </p14:cNvPr>
                <p14:cNvContentPartPr/>
                <p14:nvPr/>
              </p14:nvContentPartPr>
              <p14:xfrm>
                <a:off x="12482736" y="6874776"/>
                <a:ext cx="306360" cy="270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387F85-C049-5C95-238B-58D8529F63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474096" y="6865776"/>
                  <a:ext cx="324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E63A32A-ECEA-5E87-25FC-33D313780A49}"/>
                    </a:ext>
                  </a:extLst>
                </p14:cNvPr>
                <p14:cNvContentPartPr/>
                <p14:nvPr/>
              </p14:nvContentPartPr>
              <p14:xfrm>
                <a:off x="12957936" y="6883056"/>
                <a:ext cx="13680" cy="343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E63A32A-ECEA-5E87-25FC-33D313780A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948936" y="6874056"/>
                  <a:ext cx="31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293F46-5A67-9D94-C90B-35116B031193}"/>
                    </a:ext>
                  </a:extLst>
                </p14:cNvPr>
                <p14:cNvContentPartPr/>
                <p14:nvPr/>
              </p14:nvContentPartPr>
              <p14:xfrm>
                <a:off x="12980616" y="6752736"/>
                <a:ext cx="497160" cy="62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293F46-5A67-9D94-C90B-35116B0311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971616" y="6744096"/>
                  <a:ext cx="5148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4AB53B-86F4-ACA7-E6EA-1017F4312255}"/>
                    </a:ext>
                  </a:extLst>
                </p14:cNvPr>
                <p14:cNvContentPartPr/>
                <p14:nvPr/>
              </p14:nvContentPartPr>
              <p14:xfrm>
                <a:off x="7997496" y="8261856"/>
                <a:ext cx="689760" cy="6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4AB53B-86F4-ACA7-E6EA-1017F43122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88496" y="8252856"/>
                  <a:ext cx="707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90B59D3-4307-7254-1430-E7AAEDBD05C2}"/>
                    </a:ext>
                  </a:extLst>
                </p14:cNvPr>
                <p14:cNvContentPartPr/>
                <p14:nvPr/>
              </p14:nvContentPartPr>
              <p14:xfrm>
                <a:off x="8341656" y="8001936"/>
                <a:ext cx="70560" cy="823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90B59D3-4307-7254-1430-E7AAEDBD05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2656" y="7992936"/>
                  <a:ext cx="8820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ECEDCB-469D-FEBB-8656-01677AD6FB88}"/>
                    </a:ext>
                  </a:extLst>
                </p14:cNvPr>
                <p14:cNvContentPartPr/>
                <p14:nvPr/>
              </p14:nvContentPartPr>
              <p14:xfrm>
                <a:off x="9114576" y="8334576"/>
                <a:ext cx="285840" cy="29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ECEDCB-469D-FEBB-8656-01677AD6FB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05576" y="8325576"/>
                  <a:ext cx="30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36444A-EAF5-C9F0-34A8-3467A526829E}"/>
                    </a:ext>
                  </a:extLst>
                </p14:cNvPr>
                <p14:cNvContentPartPr/>
                <p14:nvPr/>
              </p14:nvContentPartPr>
              <p14:xfrm>
                <a:off x="9152376" y="8468136"/>
                <a:ext cx="198720" cy="2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36444A-EAF5-C9F0-34A8-3467A52682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43376" y="8459136"/>
                  <a:ext cx="216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B8B6BB0-9550-D26F-E2AE-0EEC545E7CAB}"/>
                    </a:ext>
                  </a:extLst>
                </p14:cNvPr>
                <p14:cNvContentPartPr/>
                <p14:nvPr/>
              </p14:nvContentPartPr>
              <p14:xfrm>
                <a:off x="9771576" y="7914456"/>
                <a:ext cx="402120" cy="556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B8B6BB0-9550-D26F-E2AE-0EEC545E7C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62576" y="7905816"/>
                  <a:ext cx="4197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F2EA0A9-B2B9-795D-3E4F-6D64BFF2543D}"/>
                    </a:ext>
                  </a:extLst>
                </p14:cNvPr>
                <p14:cNvContentPartPr/>
                <p14:nvPr/>
              </p14:nvContentPartPr>
              <p14:xfrm>
                <a:off x="10222656" y="7909776"/>
                <a:ext cx="366840" cy="502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F2EA0A9-B2B9-795D-3E4F-6D64BFF254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14016" y="7901136"/>
                  <a:ext cx="3844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E7ED59F-71EF-2380-0771-1E982978ECEF}"/>
                    </a:ext>
                  </a:extLst>
                </p14:cNvPr>
                <p14:cNvContentPartPr/>
                <p14:nvPr/>
              </p14:nvContentPartPr>
              <p14:xfrm>
                <a:off x="10579056" y="8176896"/>
                <a:ext cx="218880" cy="229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E7ED59F-71EF-2380-0771-1E982978ECE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70416" y="8167896"/>
                  <a:ext cx="236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64F5F95-0CF3-4CC1-094B-93F2938451C8}"/>
                    </a:ext>
                  </a:extLst>
                </p14:cNvPr>
                <p14:cNvContentPartPr/>
                <p14:nvPr/>
              </p14:nvContentPartPr>
              <p14:xfrm>
                <a:off x="11080896" y="7927776"/>
                <a:ext cx="202320" cy="391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64F5F95-0CF3-4CC1-094B-93F2938451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72256" y="7919136"/>
                  <a:ext cx="2199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E6F9897-91B8-ACED-284B-247B594A9FA1}"/>
                    </a:ext>
                  </a:extLst>
                </p14:cNvPr>
                <p14:cNvContentPartPr/>
                <p14:nvPr/>
              </p14:nvContentPartPr>
              <p14:xfrm>
                <a:off x="11427936" y="7803576"/>
                <a:ext cx="315360" cy="56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E6F9897-91B8-ACED-284B-247B594A9F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18936" y="7794936"/>
                  <a:ext cx="3330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BDED750-EC11-2F93-027D-BDABBCAAB289}"/>
                    </a:ext>
                  </a:extLst>
                </p14:cNvPr>
                <p14:cNvContentPartPr/>
                <p14:nvPr/>
              </p14:nvContentPartPr>
              <p14:xfrm>
                <a:off x="11824656" y="7834896"/>
                <a:ext cx="358920" cy="479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BDED750-EC11-2F93-027D-BDABBCAAB2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16016" y="7826256"/>
                  <a:ext cx="3765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E50FF7-D9F4-301F-63F0-9783530895A4}"/>
                    </a:ext>
                  </a:extLst>
                </p14:cNvPr>
                <p14:cNvContentPartPr/>
                <p14:nvPr/>
              </p14:nvContentPartPr>
              <p14:xfrm>
                <a:off x="12296256" y="8094816"/>
                <a:ext cx="53280" cy="23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E50FF7-D9F4-301F-63F0-9783530895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87256" y="8086176"/>
                  <a:ext cx="70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A1298E3-B0A3-1ECB-D616-F6BA4B888365}"/>
                    </a:ext>
                  </a:extLst>
                </p14:cNvPr>
                <p14:cNvContentPartPr/>
                <p14:nvPr/>
              </p14:nvContentPartPr>
              <p14:xfrm>
                <a:off x="12825096" y="7860096"/>
                <a:ext cx="229680" cy="349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A1298E3-B0A3-1ECB-D616-F6BA4B8883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816096" y="7851456"/>
                  <a:ext cx="247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60E26A-934D-D940-D50A-6E4B790006FE}"/>
                    </a:ext>
                  </a:extLst>
                </p14:cNvPr>
                <p14:cNvContentPartPr/>
                <p14:nvPr/>
              </p14:nvContentPartPr>
              <p14:xfrm>
                <a:off x="13255656" y="7890696"/>
                <a:ext cx="106200" cy="402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60E26A-934D-D940-D50A-6E4B790006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247016" y="7881696"/>
                  <a:ext cx="123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C1A1A4B-2914-053C-AF57-09C5B36FA6BE}"/>
                    </a:ext>
                  </a:extLst>
                </p14:cNvPr>
                <p14:cNvContentPartPr/>
                <p14:nvPr/>
              </p14:nvContentPartPr>
              <p14:xfrm>
                <a:off x="13215336" y="7773696"/>
                <a:ext cx="547560" cy="653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C1A1A4B-2914-053C-AF57-09C5B36FA6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206696" y="7764696"/>
                  <a:ext cx="5652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FB44CA-D7D5-558F-B06F-17F9B6D91553}"/>
                    </a:ext>
                  </a:extLst>
                </p14:cNvPr>
                <p14:cNvContentPartPr/>
                <p14:nvPr/>
              </p14:nvContentPartPr>
              <p14:xfrm>
                <a:off x="7937376" y="9134496"/>
                <a:ext cx="325080" cy="721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FB44CA-D7D5-558F-B06F-17F9B6D915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28376" y="9125856"/>
                  <a:ext cx="3427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8481306-5A51-1620-959C-A0555EF01653}"/>
                    </a:ext>
                  </a:extLst>
                </p14:cNvPr>
                <p14:cNvContentPartPr/>
                <p14:nvPr/>
              </p14:nvContentPartPr>
              <p14:xfrm>
                <a:off x="8406816" y="9288216"/>
                <a:ext cx="24840" cy="483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8481306-5A51-1620-959C-A0555EF016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98176" y="9279216"/>
                  <a:ext cx="424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AD55D0E-AFB6-A284-156D-A9543FAB36F5}"/>
                    </a:ext>
                  </a:extLst>
                </p14:cNvPr>
                <p14:cNvContentPartPr/>
                <p14:nvPr/>
              </p14:nvContentPartPr>
              <p14:xfrm>
                <a:off x="8399256" y="9207216"/>
                <a:ext cx="452160" cy="54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AD55D0E-AFB6-A284-156D-A9543FAB36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90256" y="9198216"/>
                  <a:ext cx="4698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353F18E-1E46-01BB-0202-5D46882A3564}"/>
                    </a:ext>
                  </a:extLst>
                </p14:cNvPr>
                <p14:cNvContentPartPr/>
                <p14:nvPr/>
              </p14:nvContentPartPr>
              <p14:xfrm>
                <a:off x="8575656" y="9308016"/>
                <a:ext cx="200160" cy="294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353F18E-1E46-01BB-0202-5D46882A35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67016" y="9299016"/>
                  <a:ext cx="217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08827D-589D-FBCC-00C1-7DF5E851086E}"/>
                    </a:ext>
                  </a:extLst>
                </p14:cNvPr>
                <p14:cNvContentPartPr/>
                <p14:nvPr/>
              </p14:nvContentPartPr>
              <p14:xfrm>
                <a:off x="8501136" y="9630936"/>
                <a:ext cx="201240" cy="124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08827D-589D-FBCC-00C1-7DF5E85108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92496" y="9622296"/>
                  <a:ext cx="218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5E2EEB1-7D3C-4A85-4F69-EBF3816C3708}"/>
                    </a:ext>
                  </a:extLst>
                </p14:cNvPr>
                <p14:cNvContentPartPr/>
                <p14:nvPr/>
              </p14:nvContentPartPr>
              <p14:xfrm>
                <a:off x="8444256" y="9829296"/>
                <a:ext cx="341280" cy="7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5E2EEB1-7D3C-4A85-4F69-EBF3816C37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35256" y="9820296"/>
                  <a:ext cx="358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CEA682-9630-F6BB-751D-F27C466A509D}"/>
                    </a:ext>
                  </a:extLst>
                </p14:cNvPr>
                <p14:cNvContentPartPr/>
                <p14:nvPr/>
              </p14:nvContentPartPr>
              <p14:xfrm>
                <a:off x="9382776" y="9341136"/>
                <a:ext cx="186120" cy="15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CEA682-9630-F6BB-751D-F27C466A509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74136" y="9332496"/>
                  <a:ext cx="203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8C2D3F8-4431-B161-E054-D7C4BD3D7B40}"/>
                    </a:ext>
                  </a:extLst>
                </p14:cNvPr>
                <p14:cNvContentPartPr/>
                <p14:nvPr/>
              </p14:nvContentPartPr>
              <p14:xfrm>
                <a:off x="9387816" y="9518256"/>
                <a:ext cx="173880" cy="47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8C2D3F8-4431-B161-E054-D7C4BD3D7B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79176" y="9509256"/>
                  <a:ext cx="191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BE4B59F-6EFC-1009-E334-AA3AB3482F24}"/>
                    </a:ext>
                  </a:extLst>
                </p14:cNvPr>
                <p14:cNvContentPartPr/>
                <p14:nvPr/>
              </p14:nvContentPartPr>
              <p14:xfrm>
                <a:off x="10059576" y="9050256"/>
                <a:ext cx="374760" cy="579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BE4B59F-6EFC-1009-E334-AA3AB3482F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50936" y="9041616"/>
                  <a:ext cx="3924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D83D6FA-8C4E-C6AB-2904-D7D50E4686AA}"/>
                    </a:ext>
                  </a:extLst>
                </p14:cNvPr>
                <p14:cNvContentPartPr/>
                <p14:nvPr/>
              </p14:nvContentPartPr>
              <p14:xfrm>
                <a:off x="10469616" y="8935776"/>
                <a:ext cx="334080" cy="671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D83D6FA-8C4E-C6AB-2904-D7D50E4686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60616" y="8927136"/>
                  <a:ext cx="35172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B79660-C581-3496-33BE-2114D5AB01E3}"/>
                    </a:ext>
                  </a:extLst>
                </p14:cNvPr>
                <p14:cNvContentPartPr/>
                <p14:nvPr/>
              </p14:nvContentPartPr>
              <p14:xfrm>
                <a:off x="10835016" y="9395136"/>
                <a:ext cx="178560" cy="160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B79660-C581-3496-33BE-2114D5AB01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26016" y="9386496"/>
                  <a:ext cx="196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ADB4A6A-418D-019C-6E09-2D4B522DF2EE}"/>
                    </a:ext>
                  </a:extLst>
                </p14:cNvPr>
                <p14:cNvContentPartPr/>
                <p14:nvPr/>
              </p14:nvContentPartPr>
              <p14:xfrm>
                <a:off x="11341176" y="9297576"/>
                <a:ext cx="396360" cy="68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ADB4A6A-418D-019C-6E09-2D4B522DF2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32536" y="9288576"/>
                  <a:ext cx="414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27EF4E8-F598-6C4C-08F6-8C2A86DC5C3D}"/>
                    </a:ext>
                  </a:extLst>
                </p14:cNvPr>
                <p14:cNvContentPartPr/>
                <p14:nvPr/>
              </p14:nvContentPartPr>
              <p14:xfrm>
                <a:off x="11468616" y="9106776"/>
                <a:ext cx="572400" cy="437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27EF4E8-F598-6C4C-08F6-8C2A86DC5C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59616" y="9097776"/>
                  <a:ext cx="5900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4A73D12-BAA7-4CC4-8A48-F6136E195E0C}"/>
                    </a:ext>
                  </a:extLst>
                </p14:cNvPr>
                <p14:cNvContentPartPr/>
                <p14:nvPr/>
              </p14:nvContentPartPr>
              <p14:xfrm>
                <a:off x="11682816" y="9072216"/>
                <a:ext cx="638640" cy="593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4A73D12-BAA7-4CC4-8A48-F6136E195E0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673816" y="9063576"/>
                  <a:ext cx="6562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8B262D-7BCA-09D9-20F9-FF3361EFF9A9}"/>
                    </a:ext>
                  </a:extLst>
                </p14:cNvPr>
                <p14:cNvContentPartPr/>
                <p14:nvPr/>
              </p14:nvContentPartPr>
              <p14:xfrm>
                <a:off x="13637256" y="5644296"/>
                <a:ext cx="1041840" cy="3873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8B262D-7BCA-09D9-20F9-FF3361EFF9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628256" y="5635296"/>
                  <a:ext cx="1059480" cy="389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14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507" y="3773277"/>
            <a:ext cx="4238624" cy="44386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1850" y="4746489"/>
            <a:ext cx="2238374" cy="1933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5062" y="978789"/>
            <a:ext cx="10323830" cy="1791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50" spc="-20" dirty="0"/>
              <a:t>游戲按鍵的設計</a:t>
            </a:r>
            <a:endParaRPr sz="11550"/>
          </a:p>
        </p:txBody>
      </p:sp>
      <p:sp>
        <p:nvSpPr>
          <p:cNvPr id="6" name="object 6"/>
          <p:cNvSpPr txBox="1"/>
          <p:nvPr/>
        </p:nvSpPr>
        <p:spPr>
          <a:xfrm>
            <a:off x="4098353" y="4048023"/>
            <a:ext cx="589280" cy="244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P1.0</a:t>
            </a:r>
            <a:endParaRPr sz="2200" dirty="0">
              <a:latin typeface="Tahoma"/>
              <a:cs typeface="Tahoma"/>
            </a:endParaRPr>
          </a:p>
          <a:p>
            <a:pPr marL="12700" marR="5080">
              <a:lnSpc>
                <a:spcPct val="310000"/>
              </a:lnSpc>
              <a:spcBef>
                <a:spcPts val="1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P1.1 P1.2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353" y="7226781"/>
            <a:ext cx="589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P1.3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7592" y="6783397"/>
            <a:ext cx="589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P2.0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4397" y="6783397"/>
            <a:ext cx="589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" dirty="0">
                <a:solidFill>
                  <a:srgbClr val="F4F1E7"/>
                </a:solidFill>
                <a:latin typeface="Tahoma"/>
                <a:cs typeface="Tahoma"/>
              </a:rPr>
              <a:t>P2.3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112" y="6707198"/>
            <a:ext cx="2508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45" dirty="0">
                <a:solidFill>
                  <a:srgbClr val="F4F1E7"/>
                </a:solidFill>
                <a:latin typeface="Tahoma"/>
                <a:cs typeface="Tahoma"/>
              </a:rPr>
              <a:t>~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1028699"/>
            <a:ext cx="16230600" cy="77470"/>
          </a:xfrm>
          <a:custGeom>
            <a:avLst/>
            <a:gdLst/>
            <a:ahLst/>
            <a:cxnLst/>
            <a:rect l="l" t="t" r="r" b="b"/>
            <a:pathLst>
              <a:path w="16230600" h="77469">
                <a:moveTo>
                  <a:pt x="0" y="77056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BD8F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2340" y="43053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275" dirty="0">
                <a:latin typeface="Microsoft JhengHei"/>
                <a:cs typeface="Microsoft JhengHei"/>
              </a:rPr>
              <a:t>板⼦-甲</a:t>
            </a:r>
            <a:endParaRPr sz="715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95032" y="4812157"/>
            <a:ext cx="1933575" cy="152400"/>
            <a:chOff x="5138555" y="5882908"/>
            <a:chExt cx="1933575" cy="152400"/>
          </a:xfrm>
        </p:grpSpPr>
        <p:sp>
          <p:nvSpPr>
            <p:cNvPr id="5" name="object 5"/>
            <p:cNvSpPr/>
            <p:nvPr/>
          </p:nvSpPr>
          <p:spPr>
            <a:xfrm>
              <a:off x="5138555" y="5959108"/>
              <a:ext cx="1914525" cy="0"/>
            </a:xfrm>
            <a:custGeom>
              <a:avLst/>
              <a:gdLst/>
              <a:ahLst/>
              <a:cxnLst/>
              <a:rect l="l" t="t" r="r" b="b"/>
              <a:pathLst>
                <a:path w="1914525">
                  <a:moveTo>
                    <a:pt x="0" y="0"/>
                  </a:moveTo>
                  <a:lnTo>
                    <a:pt x="1914221" y="0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6577" y="590195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899211" y="4812157"/>
            <a:ext cx="2314575" cy="152400"/>
            <a:chOff x="10042734" y="5882908"/>
            <a:chExt cx="2314575" cy="152400"/>
          </a:xfrm>
        </p:grpSpPr>
        <p:sp>
          <p:nvSpPr>
            <p:cNvPr id="8" name="object 8"/>
            <p:cNvSpPr/>
            <p:nvPr/>
          </p:nvSpPr>
          <p:spPr>
            <a:xfrm>
              <a:off x="10042734" y="5959108"/>
              <a:ext cx="2295525" cy="0"/>
            </a:xfrm>
            <a:custGeom>
              <a:avLst/>
              <a:gdLst/>
              <a:ahLst/>
              <a:cxnLst/>
              <a:rect l="l" t="t" r="r" b="b"/>
              <a:pathLst>
                <a:path w="2295525">
                  <a:moveTo>
                    <a:pt x="0" y="0"/>
                  </a:moveTo>
                  <a:lnTo>
                    <a:pt x="2295525" y="0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62059" y="590195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433326" y="3525103"/>
            <a:ext cx="152400" cy="821055"/>
            <a:chOff x="3576849" y="4595854"/>
            <a:chExt cx="152400" cy="821055"/>
          </a:xfrm>
        </p:grpSpPr>
        <p:sp>
          <p:nvSpPr>
            <p:cNvPr id="11" name="object 11"/>
            <p:cNvSpPr/>
            <p:nvPr/>
          </p:nvSpPr>
          <p:spPr>
            <a:xfrm>
              <a:off x="3653049" y="4595854"/>
              <a:ext cx="0" cy="802005"/>
            </a:xfrm>
            <a:custGeom>
              <a:avLst/>
              <a:gdLst/>
              <a:ahLst/>
              <a:cxnLst/>
              <a:rect l="l" t="t" r="r" b="b"/>
              <a:pathLst>
                <a:path h="802004">
                  <a:moveTo>
                    <a:pt x="0" y="0"/>
                  </a:moveTo>
                  <a:lnTo>
                    <a:pt x="0" y="801693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5899" y="5321348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324663" y="6223802"/>
            <a:ext cx="2367915" cy="1278890"/>
          </a:xfrm>
          <a:custGeom>
            <a:avLst/>
            <a:gdLst/>
            <a:ahLst/>
            <a:cxnLst/>
            <a:rect l="l" t="t" r="r" b="b"/>
            <a:pathLst>
              <a:path w="2367915" h="1278890">
                <a:moveTo>
                  <a:pt x="1184915" y="1278823"/>
                </a:moveTo>
                <a:lnTo>
                  <a:pt x="1123939" y="1277991"/>
                </a:lnTo>
                <a:lnTo>
                  <a:pt x="1063764" y="1275522"/>
                </a:lnTo>
                <a:lnTo>
                  <a:pt x="1004464" y="1271456"/>
                </a:lnTo>
                <a:lnTo>
                  <a:pt x="946113" y="1265832"/>
                </a:lnTo>
                <a:lnTo>
                  <a:pt x="888786" y="1258693"/>
                </a:lnTo>
                <a:lnTo>
                  <a:pt x="832557" y="1250076"/>
                </a:lnTo>
                <a:lnTo>
                  <a:pt x="777501" y="1240024"/>
                </a:lnTo>
                <a:lnTo>
                  <a:pt x="723692" y="1228575"/>
                </a:lnTo>
                <a:lnTo>
                  <a:pt x="671205" y="1215770"/>
                </a:lnTo>
                <a:lnTo>
                  <a:pt x="620114" y="1201650"/>
                </a:lnTo>
                <a:lnTo>
                  <a:pt x="570493" y="1186253"/>
                </a:lnTo>
                <a:lnTo>
                  <a:pt x="522417" y="1169622"/>
                </a:lnTo>
                <a:lnTo>
                  <a:pt x="475961" y="1151795"/>
                </a:lnTo>
                <a:lnTo>
                  <a:pt x="431199" y="1132813"/>
                </a:lnTo>
                <a:lnTo>
                  <a:pt x="388204" y="1112716"/>
                </a:lnTo>
                <a:lnTo>
                  <a:pt x="347053" y="1091544"/>
                </a:lnTo>
                <a:lnTo>
                  <a:pt x="307819" y="1069337"/>
                </a:lnTo>
                <a:lnTo>
                  <a:pt x="270577" y="1046137"/>
                </a:lnTo>
                <a:lnTo>
                  <a:pt x="235400" y="1021982"/>
                </a:lnTo>
                <a:lnTo>
                  <a:pt x="202364" y="996913"/>
                </a:lnTo>
                <a:lnTo>
                  <a:pt x="171544" y="970970"/>
                </a:lnTo>
                <a:lnTo>
                  <a:pt x="143012" y="944193"/>
                </a:lnTo>
                <a:lnTo>
                  <a:pt x="93116" y="888299"/>
                </a:lnTo>
                <a:lnTo>
                  <a:pt x="53271" y="829553"/>
                </a:lnTo>
                <a:lnTo>
                  <a:pt x="24073" y="768275"/>
                </a:lnTo>
                <a:lnTo>
                  <a:pt x="6117" y="704787"/>
                </a:lnTo>
                <a:lnTo>
                  <a:pt x="0" y="639411"/>
                </a:lnTo>
                <a:lnTo>
                  <a:pt x="1541" y="606507"/>
                </a:lnTo>
                <a:lnTo>
                  <a:pt x="13652" y="542035"/>
                </a:lnTo>
                <a:lnTo>
                  <a:pt x="37304" y="479612"/>
                </a:lnTo>
                <a:lnTo>
                  <a:pt x="71900" y="419560"/>
                </a:lnTo>
                <a:lnTo>
                  <a:pt x="116845" y="362200"/>
                </a:lnTo>
                <a:lnTo>
                  <a:pt x="171544" y="307853"/>
                </a:lnTo>
                <a:lnTo>
                  <a:pt x="202364" y="281910"/>
                </a:lnTo>
                <a:lnTo>
                  <a:pt x="235400" y="256841"/>
                </a:lnTo>
                <a:lnTo>
                  <a:pt x="270577" y="232686"/>
                </a:lnTo>
                <a:lnTo>
                  <a:pt x="307819" y="209485"/>
                </a:lnTo>
                <a:lnTo>
                  <a:pt x="347053" y="187279"/>
                </a:lnTo>
                <a:lnTo>
                  <a:pt x="388204" y="166107"/>
                </a:lnTo>
                <a:lnTo>
                  <a:pt x="431199" y="146010"/>
                </a:lnTo>
                <a:lnTo>
                  <a:pt x="475961" y="127028"/>
                </a:lnTo>
                <a:lnTo>
                  <a:pt x="522417" y="109201"/>
                </a:lnTo>
                <a:lnTo>
                  <a:pt x="570493" y="92569"/>
                </a:lnTo>
                <a:lnTo>
                  <a:pt x="620114" y="77173"/>
                </a:lnTo>
                <a:lnTo>
                  <a:pt x="671205" y="63052"/>
                </a:lnTo>
                <a:lnTo>
                  <a:pt x="723692" y="50248"/>
                </a:lnTo>
                <a:lnTo>
                  <a:pt x="777501" y="38799"/>
                </a:lnTo>
                <a:lnTo>
                  <a:pt x="832557" y="28746"/>
                </a:lnTo>
                <a:lnTo>
                  <a:pt x="888786" y="20130"/>
                </a:lnTo>
                <a:lnTo>
                  <a:pt x="946113" y="12990"/>
                </a:lnTo>
                <a:lnTo>
                  <a:pt x="1004464" y="7367"/>
                </a:lnTo>
                <a:lnTo>
                  <a:pt x="1063764" y="3301"/>
                </a:lnTo>
                <a:lnTo>
                  <a:pt x="1123939" y="831"/>
                </a:lnTo>
                <a:lnTo>
                  <a:pt x="1184915" y="0"/>
                </a:lnTo>
                <a:lnTo>
                  <a:pt x="1245890" y="831"/>
                </a:lnTo>
                <a:lnTo>
                  <a:pt x="1306065" y="3301"/>
                </a:lnTo>
                <a:lnTo>
                  <a:pt x="1365366" y="7367"/>
                </a:lnTo>
                <a:lnTo>
                  <a:pt x="1423717" y="12990"/>
                </a:lnTo>
                <a:lnTo>
                  <a:pt x="1481044" y="20130"/>
                </a:lnTo>
                <a:lnTo>
                  <a:pt x="1537272" y="28746"/>
                </a:lnTo>
                <a:lnTo>
                  <a:pt x="1592328" y="38799"/>
                </a:lnTo>
                <a:lnTo>
                  <a:pt x="1646137" y="50248"/>
                </a:lnTo>
                <a:lnTo>
                  <a:pt x="1698625" y="63052"/>
                </a:lnTo>
                <a:lnTo>
                  <a:pt x="1749716" y="77173"/>
                </a:lnTo>
                <a:lnTo>
                  <a:pt x="1799337" y="92569"/>
                </a:lnTo>
                <a:lnTo>
                  <a:pt x="1847412" y="109201"/>
                </a:lnTo>
                <a:lnTo>
                  <a:pt x="1893869" y="127028"/>
                </a:lnTo>
                <a:lnTo>
                  <a:pt x="1938631" y="146010"/>
                </a:lnTo>
                <a:lnTo>
                  <a:pt x="1981625" y="166107"/>
                </a:lnTo>
                <a:lnTo>
                  <a:pt x="2022777" y="187279"/>
                </a:lnTo>
                <a:lnTo>
                  <a:pt x="2062011" y="209485"/>
                </a:lnTo>
                <a:lnTo>
                  <a:pt x="2099253" y="232686"/>
                </a:lnTo>
                <a:lnTo>
                  <a:pt x="2134430" y="256841"/>
                </a:lnTo>
                <a:lnTo>
                  <a:pt x="2167465" y="281910"/>
                </a:lnTo>
                <a:lnTo>
                  <a:pt x="2198286" y="307853"/>
                </a:lnTo>
                <a:lnTo>
                  <a:pt x="2226817" y="334630"/>
                </a:lnTo>
                <a:lnTo>
                  <a:pt x="2276714" y="390523"/>
                </a:lnTo>
                <a:lnTo>
                  <a:pt x="2316559" y="449270"/>
                </a:lnTo>
                <a:lnTo>
                  <a:pt x="2345757" y="510547"/>
                </a:lnTo>
                <a:lnTo>
                  <a:pt x="2363713" y="574035"/>
                </a:lnTo>
                <a:lnTo>
                  <a:pt x="2367822" y="603193"/>
                </a:lnTo>
                <a:lnTo>
                  <a:pt x="2367822" y="675629"/>
                </a:lnTo>
                <a:lnTo>
                  <a:pt x="2356177" y="736787"/>
                </a:lnTo>
                <a:lnTo>
                  <a:pt x="2332526" y="799210"/>
                </a:lnTo>
                <a:lnTo>
                  <a:pt x="2297930" y="859263"/>
                </a:lnTo>
                <a:lnTo>
                  <a:pt x="2252985" y="916623"/>
                </a:lnTo>
                <a:lnTo>
                  <a:pt x="2198286" y="970970"/>
                </a:lnTo>
                <a:lnTo>
                  <a:pt x="2167465" y="996913"/>
                </a:lnTo>
                <a:lnTo>
                  <a:pt x="2134430" y="1021982"/>
                </a:lnTo>
                <a:lnTo>
                  <a:pt x="2099253" y="1046137"/>
                </a:lnTo>
                <a:lnTo>
                  <a:pt x="2062011" y="1069337"/>
                </a:lnTo>
                <a:lnTo>
                  <a:pt x="2022777" y="1091544"/>
                </a:lnTo>
                <a:lnTo>
                  <a:pt x="1981625" y="1112716"/>
                </a:lnTo>
                <a:lnTo>
                  <a:pt x="1938631" y="1132813"/>
                </a:lnTo>
                <a:lnTo>
                  <a:pt x="1893869" y="1151795"/>
                </a:lnTo>
                <a:lnTo>
                  <a:pt x="1847412" y="1169622"/>
                </a:lnTo>
                <a:lnTo>
                  <a:pt x="1799337" y="1186253"/>
                </a:lnTo>
                <a:lnTo>
                  <a:pt x="1749716" y="1201650"/>
                </a:lnTo>
                <a:lnTo>
                  <a:pt x="1698625" y="1215770"/>
                </a:lnTo>
                <a:lnTo>
                  <a:pt x="1646137" y="1228575"/>
                </a:lnTo>
                <a:lnTo>
                  <a:pt x="1592328" y="1240024"/>
                </a:lnTo>
                <a:lnTo>
                  <a:pt x="1537272" y="1250076"/>
                </a:lnTo>
                <a:lnTo>
                  <a:pt x="1481044" y="1258693"/>
                </a:lnTo>
                <a:lnTo>
                  <a:pt x="1423717" y="1265832"/>
                </a:lnTo>
                <a:lnTo>
                  <a:pt x="1365366" y="1271456"/>
                </a:lnTo>
                <a:lnTo>
                  <a:pt x="1306065" y="1275522"/>
                </a:lnTo>
                <a:lnTo>
                  <a:pt x="1245890" y="1277991"/>
                </a:lnTo>
                <a:lnTo>
                  <a:pt x="1184915" y="1278823"/>
                </a:lnTo>
                <a:close/>
              </a:path>
            </a:pathLst>
          </a:custGeom>
          <a:solidFill>
            <a:srgbClr val="9A4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51589" y="6604864"/>
            <a:ext cx="1715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30" dirty="0">
                <a:solidFill>
                  <a:srgbClr val="FFFFFF"/>
                </a:solidFill>
                <a:latin typeface="SimSun"/>
                <a:cs typeface="SimSun"/>
              </a:rPr>
              <a:t>低音 與 按鍵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6519" y="43053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275" dirty="0">
                <a:latin typeface="Microsoft JhengHei"/>
                <a:cs typeface="Microsoft JhengHei"/>
              </a:rPr>
              <a:t>板⼦-⼄</a:t>
            </a:r>
            <a:endParaRPr sz="715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0" y="4305300"/>
            <a:ext cx="301434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275" dirty="0">
                <a:latin typeface="Microsoft JhengHei"/>
                <a:cs typeface="Microsoft JhengHei"/>
              </a:rPr>
              <a:t>板⼦-丙</a:t>
            </a:r>
            <a:endParaRPr sz="715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514326" y="6223802"/>
            <a:ext cx="2367915" cy="1278890"/>
          </a:xfrm>
          <a:custGeom>
            <a:avLst/>
            <a:gdLst/>
            <a:ahLst/>
            <a:cxnLst/>
            <a:rect l="l" t="t" r="r" b="b"/>
            <a:pathLst>
              <a:path w="2367915" h="1278890">
                <a:moveTo>
                  <a:pt x="1184916" y="1278823"/>
                </a:moveTo>
                <a:lnTo>
                  <a:pt x="1123940" y="1277991"/>
                </a:lnTo>
                <a:lnTo>
                  <a:pt x="1063765" y="1275522"/>
                </a:lnTo>
                <a:lnTo>
                  <a:pt x="1004465" y="1271456"/>
                </a:lnTo>
                <a:lnTo>
                  <a:pt x="946114" y="1265832"/>
                </a:lnTo>
                <a:lnTo>
                  <a:pt x="888787" y="1258693"/>
                </a:lnTo>
                <a:lnTo>
                  <a:pt x="832558" y="1250076"/>
                </a:lnTo>
                <a:lnTo>
                  <a:pt x="777502" y="1240024"/>
                </a:lnTo>
                <a:lnTo>
                  <a:pt x="723693" y="1228575"/>
                </a:lnTo>
                <a:lnTo>
                  <a:pt x="671206" y="1215770"/>
                </a:lnTo>
                <a:lnTo>
                  <a:pt x="620114" y="1201650"/>
                </a:lnTo>
                <a:lnTo>
                  <a:pt x="570494" y="1186253"/>
                </a:lnTo>
                <a:lnTo>
                  <a:pt x="522418" y="1169622"/>
                </a:lnTo>
                <a:lnTo>
                  <a:pt x="475962" y="1151795"/>
                </a:lnTo>
                <a:lnTo>
                  <a:pt x="431199" y="1132813"/>
                </a:lnTo>
                <a:lnTo>
                  <a:pt x="388205" y="1112716"/>
                </a:lnTo>
                <a:lnTo>
                  <a:pt x="347054" y="1091544"/>
                </a:lnTo>
                <a:lnTo>
                  <a:pt x="307819" y="1069337"/>
                </a:lnTo>
                <a:lnTo>
                  <a:pt x="270577" y="1046137"/>
                </a:lnTo>
                <a:lnTo>
                  <a:pt x="235400" y="1021982"/>
                </a:lnTo>
                <a:lnTo>
                  <a:pt x="202365" y="996913"/>
                </a:lnTo>
                <a:lnTo>
                  <a:pt x="171544" y="970970"/>
                </a:lnTo>
                <a:lnTo>
                  <a:pt x="143013" y="944193"/>
                </a:lnTo>
                <a:lnTo>
                  <a:pt x="93116" y="888299"/>
                </a:lnTo>
                <a:lnTo>
                  <a:pt x="53271" y="829553"/>
                </a:lnTo>
                <a:lnTo>
                  <a:pt x="24073" y="768275"/>
                </a:lnTo>
                <a:lnTo>
                  <a:pt x="6117" y="704787"/>
                </a:lnTo>
                <a:lnTo>
                  <a:pt x="0" y="639411"/>
                </a:lnTo>
                <a:lnTo>
                  <a:pt x="1541" y="606507"/>
                </a:lnTo>
                <a:lnTo>
                  <a:pt x="13652" y="542035"/>
                </a:lnTo>
                <a:lnTo>
                  <a:pt x="37304" y="479612"/>
                </a:lnTo>
                <a:lnTo>
                  <a:pt x="71900" y="419560"/>
                </a:lnTo>
                <a:lnTo>
                  <a:pt x="116845" y="362200"/>
                </a:lnTo>
                <a:lnTo>
                  <a:pt x="171544" y="307853"/>
                </a:lnTo>
                <a:lnTo>
                  <a:pt x="202365" y="281910"/>
                </a:lnTo>
                <a:lnTo>
                  <a:pt x="235400" y="256841"/>
                </a:lnTo>
                <a:lnTo>
                  <a:pt x="270577" y="232686"/>
                </a:lnTo>
                <a:lnTo>
                  <a:pt x="307819" y="209485"/>
                </a:lnTo>
                <a:lnTo>
                  <a:pt x="347054" y="187279"/>
                </a:lnTo>
                <a:lnTo>
                  <a:pt x="388205" y="166107"/>
                </a:lnTo>
                <a:lnTo>
                  <a:pt x="431199" y="146010"/>
                </a:lnTo>
                <a:lnTo>
                  <a:pt x="475962" y="127028"/>
                </a:lnTo>
                <a:lnTo>
                  <a:pt x="522418" y="109201"/>
                </a:lnTo>
                <a:lnTo>
                  <a:pt x="570494" y="92569"/>
                </a:lnTo>
                <a:lnTo>
                  <a:pt x="620114" y="77173"/>
                </a:lnTo>
                <a:lnTo>
                  <a:pt x="671206" y="63052"/>
                </a:lnTo>
                <a:lnTo>
                  <a:pt x="723693" y="50248"/>
                </a:lnTo>
                <a:lnTo>
                  <a:pt x="777502" y="38799"/>
                </a:lnTo>
                <a:lnTo>
                  <a:pt x="832558" y="28746"/>
                </a:lnTo>
                <a:lnTo>
                  <a:pt x="888787" y="20130"/>
                </a:lnTo>
                <a:lnTo>
                  <a:pt x="946114" y="12990"/>
                </a:lnTo>
                <a:lnTo>
                  <a:pt x="1004465" y="7367"/>
                </a:lnTo>
                <a:lnTo>
                  <a:pt x="1063765" y="3301"/>
                </a:lnTo>
                <a:lnTo>
                  <a:pt x="1123940" y="831"/>
                </a:lnTo>
                <a:lnTo>
                  <a:pt x="1184916" y="0"/>
                </a:lnTo>
                <a:lnTo>
                  <a:pt x="1245891" y="831"/>
                </a:lnTo>
                <a:lnTo>
                  <a:pt x="1306066" y="3301"/>
                </a:lnTo>
                <a:lnTo>
                  <a:pt x="1365366" y="7367"/>
                </a:lnTo>
                <a:lnTo>
                  <a:pt x="1423717" y="12990"/>
                </a:lnTo>
                <a:lnTo>
                  <a:pt x="1481044" y="20130"/>
                </a:lnTo>
                <a:lnTo>
                  <a:pt x="1537273" y="28746"/>
                </a:lnTo>
                <a:lnTo>
                  <a:pt x="1592329" y="38799"/>
                </a:lnTo>
                <a:lnTo>
                  <a:pt x="1646138" y="50248"/>
                </a:lnTo>
                <a:lnTo>
                  <a:pt x="1698625" y="63052"/>
                </a:lnTo>
                <a:lnTo>
                  <a:pt x="1749716" y="77173"/>
                </a:lnTo>
                <a:lnTo>
                  <a:pt x="1799337" y="92569"/>
                </a:lnTo>
                <a:lnTo>
                  <a:pt x="1847413" y="109201"/>
                </a:lnTo>
                <a:lnTo>
                  <a:pt x="1893869" y="127028"/>
                </a:lnTo>
                <a:lnTo>
                  <a:pt x="1938631" y="146010"/>
                </a:lnTo>
                <a:lnTo>
                  <a:pt x="1981625" y="166107"/>
                </a:lnTo>
                <a:lnTo>
                  <a:pt x="2022777" y="187279"/>
                </a:lnTo>
                <a:lnTo>
                  <a:pt x="2062011" y="209485"/>
                </a:lnTo>
                <a:lnTo>
                  <a:pt x="2099253" y="232686"/>
                </a:lnTo>
                <a:lnTo>
                  <a:pt x="2134430" y="256841"/>
                </a:lnTo>
                <a:lnTo>
                  <a:pt x="2167465" y="281910"/>
                </a:lnTo>
                <a:lnTo>
                  <a:pt x="2198286" y="307853"/>
                </a:lnTo>
                <a:lnTo>
                  <a:pt x="2226817" y="334630"/>
                </a:lnTo>
                <a:lnTo>
                  <a:pt x="2276714" y="390523"/>
                </a:lnTo>
                <a:lnTo>
                  <a:pt x="2316559" y="449270"/>
                </a:lnTo>
                <a:lnTo>
                  <a:pt x="2345757" y="510547"/>
                </a:lnTo>
                <a:lnTo>
                  <a:pt x="2363712" y="574035"/>
                </a:lnTo>
                <a:lnTo>
                  <a:pt x="2367821" y="603195"/>
                </a:lnTo>
                <a:lnTo>
                  <a:pt x="2367821" y="675628"/>
                </a:lnTo>
                <a:lnTo>
                  <a:pt x="2356177" y="736787"/>
                </a:lnTo>
                <a:lnTo>
                  <a:pt x="2332526" y="799210"/>
                </a:lnTo>
                <a:lnTo>
                  <a:pt x="2297930" y="859263"/>
                </a:lnTo>
                <a:lnTo>
                  <a:pt x="2252985" y="916623"/>
                </a:lnTo>
                <a:lnTo>
                  <a:pt x="2198286" y="970970"/>
                </a:lnTo>
                <a:lnTo>
                  <a:pt x="2167465" y="996913"/>
                </a:lnTo>
                <a:lnTo>
                  <a:pt x="2134430" y="1021982"/>
                </a:lnTo>
                <a:lnTo>
                  <a:pt x="2099253" y="1046137"/>
                </a:lnTo>
                <a:lnTo>
                  <a:pt x="2062011" y="1069337"/>
                </a:lnTo>
                <a:lnTo>
                  <a:pt x="2022777" y="1091544"/>
                </a:lnTo>
                <a:lnTo>
                  <a:pt x="1981625" y="1112716"/>
                </a:lnTo>
                <a:lnTo>
                  <a:pt x="1938631" y="1132813"/>
                </a:lnTo>
                <a:lnTo>
                  <a:pt x="1893869" y="1151795"/>
                </a:lnTo>
                <a:lnTo>
                  <a:pt x="1847413" y="1169622"/>
                </a:lnTo>
                <a:lnTo>
                  <a:pt x="1799337" y="1186253"/>
                </a:lnTo>
                <a:lnTo>
                  <a:pt x="1749716" y="1201650"/>
                </a:lnTo>
                <a:lnTo>
                  <a:pt x="1698625" y="1215770"/>
                </a:lnTo>
                <a:lnTo>
                  <a:pt x="1646138" y="1228575"/>
                </a:lnTo>
                <a:lnTo>
                  <a:pt x="1592329" y="1240024"/>
                </a:lnTo>
                <a:lnTo>
                  <a:pt x="1537273" y="1250076"/>
                </a:lnTo>
                <a:lnTo>
                  <a:pt x="1481044" y="1258693"/>
                </a:lnTo>
                <a:lnTo>
                  <a:pt x="1423717" y="1265832"/>
                </a:lnTo>
                <a:lnTo>
                  <a:pt x="1365366" y="1271456"/>
                </a:lnTo>
                <a:lnTo>
                  <a:pt x="1306066" y="1275522"/>
                </a:lnTo>
                <a:lnTo>
                  <a:pt x="1245891" y="1277991"/>
                </a:lnTo>
                <a:lnTo>
                  <a:pt x="1184916" y="1278823"/>
                </a:lnTo>
                <a:close/>
              </a:path>
            </a:pathLst>
          </a:custGeom>
          <a:solidFill>
            <a:srgbClr val="9A4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841250" y="6604864"/>
            <a:ext cx="1715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30" dirty="0">
                <a:solidFill>
                  <a:srgbClr val="FFFFFF"/>
                </a:solidFill>
                <a:latin typeface="SimSun"/>
                <a:cs typeface="SimSun"/>
              </a:rPr>
              <a:t>旋律 與 分數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28842" y="6223802"/>
            <a:ext cx="2367915" cy="1278890"/>
          </a:xfrm>
          <a:custGeom>
            <a:avLst/>
            <a:gdLst/>
            <a:ahLst/>
            <a:cxnLst/>
            <a:rect l="l" t="t" r="r" b="b"/>
            <a:pathLst>
              <a:path w="2367915" h="1278890">
                <a:moveTo>
                  <a:pt x="1184915" y="1278823"/>
                </a:moveTo>
                <a:lnTo>
                  <a:pt x="1123939" y="1277991"/>
                </a:lnTo>
                <a:lnTo>
                  <a:pt x="1063764" y="1275522"/>
                </a:lnTo>
                <a:lnTo>
                  <a:pt x="1004464" y="1271456"/>
                </a:lnTo>
                <a:lnTo>
                  <a:pt x="946113" y="1265832"/>
                </a:lnTo>
                <a:lnTo>
                  <a:pt x="888786" y="1258693"/>
                </a:lnTo>
                <a:lnTo>
                  <a:pt x="832557" y="1250076"/>
                </a:lnTo>
                <a:lnTo>
                  <a:pt x="777501" y="1240024"/>
                </a:lnTo>
                <a:lnTo>
                  <a:pt x="723692" y="1228575"/>
                </a:lnTo>
                <a:lnTo>
                  <a:pt x="671205" y="1215770"/>
                </a:lnTo>
                <a:lnTo>
                  <a:pt x="620114" y="1201650"/>
                </a:lnTo>
                <a:lnTo>
                  <a:pt x="570493" y="1186253"/>
                </a:lnTo>
                <a:lnTo>
                  <a:pt x="522417" y="1169622"/>
                </a:lnTo>
                <a:lnTo>
                  <a:pt x="475961" y="1151795"/>
                </a:lnTo>
                <a:lnTo>
                  <a:pt x="431199" y="1132813"/>
                </a:lnTo>
                <a:lnTo>
                  <a:pt x="388205" y="1112716"/>
                </a:lnTo>
                <a:lnTo>
                  <a:pt x="347053" y="1091544"/>
                </a:lnTo>
                <a:lnTo>
                  <a:pt x="307819" y="1069337"/>
                </a:lnTo>
                <a:lnTo>
                  <a:pt x="270577" y="1046137"/>
                </a:lnTo>
                <a:lnTo>
                  <a:pt x="235400" y="1021982"/>
                </a:lnTo>
                <a:lnTo>
                  <a:pt x="202364" y="996913"/>
                </a:lnTo>
                <a:lnTo>
                  <a:pt x="171544" y="970970"/>
                </a:lnTo>
                <a:lnTo>
                  <a:pt x="143012" y="944193"/>
                </a:lnTo>
                <a:lnTo>
                  <a:pt x="93116" y="888299"/>
                </a:lnTo>
                <a:lnTo>
                  <a:pt x="53271" y="829553"/>
                </a:lnTo>
                <a:lnTo>
                  <a:pt x="24073" y="768275"/>
                </a:lnTo>
                <a:lnTo>
                  <a:pt x="6117" y="704787"/>
                </a:lnTo>
                <a:lnTo>
                  <a:pt x="0" y="639411"/>
                </a:lnTo>
                <a:lnTo>
                  <a:pt x="1541" y="606507"/>
                </a:lnTo>
                <a:lnTo>
                  <a:pt x="13652" y="542035"/>
                </a:lnTo>
                <a:lnTo>
                  <a:pt x="37304" y="479612"/>
                </a:lnTo>
                <a:lnTo>
                  <a:pt x="71900" y="419560"/>
                </a:lnTo>
                <a:lnTo>
                  <a:pt x="116845" y="362200"/>
                </a:lnTo>
                <a:lnTo>
                  <a:pt x="171544" y="307853"/>
                </a:lnTo>
                <a:lnTo>
                  <a:pt x="202364" y="281910"/>
                </a:lnTo>
                <a:lnTo>
                  <a:pt x="235400" y="256841"/>
                </a:lnTo>
                <a:lnTo>
                  <a:pt x="270577" y="232686"/>
                </a:lnTo>
                <a:lnTo>
                  <a:pt x="307819" y="209485"/>
                </a:lnTo>
                <a:lnTo>
                  <a:pt x="347053" y="187279"/>
                </a:lnTo>
                <a:lnTo>
                  <a:pt x="388205" y="166107"/>
                </a:lnTo>
                <a:lnTo>
                  <a:pt x="431199" y="146010"/>
                </a:lnTo>
                <a:lnTo>
                  <a:pt x="475961" y="127028"/>
                </a:lnTo>
                <a:lnTo>
                  <a:pt x="522417" y="109201"/>
                </a:lnTo>
                <a:lnTo>
                  <a:pt x="570493" y="92569"/>
                </a:lnTo>
                <a:lnTo>
                  <a:pt x="620114" y="77173"/>
                </a:lnTo>
                <a:lnTo>
                  <a:pt x="671205" y="63052"/>
                </a:lnTo>
                <a:lnTo>
                  <a:pt x="723692" y="50248"/>
                </a:lnTo>
                <a:lnTo>
                  <a:pt x="777501" y="38799"/>
                </a:lnTo>
                <a:lnTo>
                  <a:pt x="832557" y="28746"/>
                </a:lnTo>
                <a:lnTo>
                  <a:pt x="888786" y="20130"/>
                </a:lnTo>
                <a:lnTo>
                  <a:pt x="946113" y="12990"/>
                </a:lnTo>
                <a:lnTo>
                  <a:pt x="1004464" y="7367"/>
                </a:lnTo>
                <a:lnTo>
                  <a:pt x="1063764" y="3301"/>
                </a:lnTo>
                <a:lnTo>
                  <a:pt x="1123939" y="831"/>
                </a:lnTo>
                <a:lnTo>
                  <a:pt x="1184915" y="0"/>
                </a:lnTo>
                <a:lnTo>
                  <a:pt x="1245890" y="831"/>
                </a:lnTo>
                <a:lnTo>
                  <a:pt x="1306065" y="3301"/>
                </a:lnTo>
                <a:lnTo>
                  <a:pt x="1365366" y="7367"/>
                </a:lnTo>
                <a:lnTo>
                  <a:pt x="1423717" y="12990"/>
                </a:lnTo>
                <a:lnTo>
                  <a:pt x="1481044" y="20130"/>
                </a:lnTo>
                <a:lnTo>
                  <a:pt x="1537272" y="28746"/>
                </a:lnTo>
                <a:lnTo>
                  <a:pt x="1592328" y="38799"/>
                </a:lnTo>
                <a:lnTo>
                  <a:pt x="1646137" y="50248"/>
                </a:lnTo>
                <a:lnTo>
                  <a:pt x="1698625" y="63052"/>
                </a:lnTo>
                <a:lnTo>
                  <a:pt x="1749716" y="77173"/>
                </a:lnTo>
                <a:lnTo>
                  <a:pt x="1799336" y="92569"/>
                </a:lnTo>
                <a:lnTo>
                  <a:pt x="1847412" y="109201"/>
                </a:lnTo>
                <a:lnTo>
                  <a:pt x="1893868" y="127028"/>
                </a:lnTo>
                <a:lnTo>
                  <a:pt x="1938631" y="146010"/>
                </a:lnTo>
                <a:lnTo>
                  <a:pt x="1981625" y="166107"/>
                </a:lnTo>
                <a:lnTo>
                  <a:pt x="2022776" y="187279"/>
                </a:lnTo>
                <a:lnTo>
                  <a:pt x="2062011" y="209485"/>
                </a:lnTo>
                <a:lnTo>
                  <a:pt x="2099253" y="232686"/>
                </a:lnTo>
                <a:lnTo>
                  <a:pt x="2134429" y="256841"/>
                </a:lnTo>
                <a:lnTo>
                  <a:pt x="2167465" y="281910"/>
                </a:lnTo>
                <a:lnTo>
                  <a:pt x="2198286" y="307853"/>
                </a:lnTo>
                <a:lnTo>
                  <a:pt x="2226817" y="334630"/>
                </a:lnTo>
                <a:lnTo>
                  <a:pt x="2276713" y="390523"/>
                </a:lnTo>
                <a:lnTo>
                  <a:pt x="2316559" y="449270"/>
                </a:lnTo>
                <a:lnTo>
                  <a:pt x="2345757" y="510547"/>
                </a:lnTo>
                <a:lnTo>
                  <a:pt x="2363712" y="574035"/>
                </a:lnTo>
                <a:lnTo>
                  <a:pt x="2367821" y="603195"/>
                </a:lnTo>
                <a:lnTo>
                  <a:pt x="2367821" y="675627"/>
                </a:lnTo>
                <a:lnTo>
                  <a:pt x="2356177" y="736787"/>
                </a:lnTo>
                <a:lnTo>
                  <a:pt x="2332526" y="799210"/>
                </a:lnTo>
                <a:lnTo>
                  <a:pt x="2297930" y="859263"/>
                </a:lnTo>
                <a:lnTo>
                  <a:pt x="2252984" y="916623"/>
                </a:lnTo>
                <a:lnTo>
                  <a:pt x="2198286" y="970970"/>
                </a:lnTo>
                <a:lnTo>
                  <a:pt x="2167465" y="996913"/>
                </a:lnTo>
                <a:lnTo>
                  <a:pt x="2134429" y="1021982"/>
                </a:lnTo>
                <a:lnTo>
                  <a:pt x="2099253" y="1046137"/>
                </a:lnTo>
                <a:lnTo>
                  <a:pt x="2062011" y="1069337"/>
                </a:lnTo>
                <a:lnTo>
                  <a:pt x="2022776" y="1091544"/>
                </a:lnTo>
                <a:lnTo>
                  <a:pt x="1981625" y="1112716"/>
                </a:lnTo>
                <a:lnTo>
                  <a:pt x="1938631" y="1132813"/>
                </a:lnTo>
                <a:lnTo>
                  <a:pt x="1893868" y="1151795"/>
                </a:lnTo>
                <a:lnTo>
                  <a:pt x="1847412" y="1169622"/>
                </a:lnTo>
                <a:lnTo>
                  <a:pt x="1799336" y="1186253"/>
                </a:lnTo>
                <a:lnTo>
                  <a:pt x="1749716" y="1201650"/>
                </a:lnTo>
                <a:lnTo>
                  <a:pt x="1698625" y="1215770"/>
                </a:lnTo>
                <a:lnTo>
                  <a:pt x="1646137" y="1228575"/>
                </a:lnTo>
                <a:lnTo>
                  <a:pt x="1592328" y="1240024"/>
                </a:lnTo>
                <a:lnTo>
                  <a:pt x="1537272" y="1250076"/>
                </a:lnTo>
                <a:lnTo>
                  <a:pt x="1481044" y="1258693"/>
                </a:lnTo>
                <a:lnTo>
                  <a:pt x="1423717" y="1265832"/>
                </a:lnTo>
                <a:lnTo>
                  <a:pt x="1365366" y="1271456"/>
                </a:lnTo>
                <a:lnTo>
                  <a:pt x="1306065" y="1275522"/>
                </a:lnTo>
                <a:lnTo>
                  <a:pt x="1245890" y="1277991"/>
                </a:lnTo>
                <a:lnTo>
                  <a:pt x="1184915" y="1278823"/>
                </a:lnTo>
                <a:close/>
              </a:path>
            </a:pathLst>
          </a:custGeom>
          <a:solidFill>
            <a:srgbClr val="9A4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97056" y="6604864"/>
            <a:ext cx="633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95" dirty="0">
                <a:solidFill>
                  <a:srgbClr val="FFFFFF"/>
                </a:solidFill>
                <a:latin typeface="SimSun"/>
                <a:cs typeface="SimSun"/>
              </a:rPr>
              <a:t>譜面</a:t>
            </a:r>
            <a:endParaRPr sz="260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433342" y="5430957"/>
            <a:ext cx="152400" cy="793115"/>
            <a:chOff x="3576865" y="6501708"/>
            <a:chExt cx="152400" cy="793115"/>
          </a:xfrm>
        </p:grpSpPr>
        <p:sp>
          <p:nvSpPr>
            <p:cNvPr id="22" name="object 22"/>
            <p:cNvSpPr/>
            <p:nvPr/>
          </p:nvSpPr>
          <p:spPr>
            <a:xfrm>
              <a:off x="3653064" y="6501708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38099">
              <a:solidFill>
                <a:srgbClr val="BD8F5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4014" y="7263708"/>
              <a:ext cx="38100" cy="12065"/>
            </a:xfrm>
            <a:custGeom>
              <a:avLst/>
              <a:gdLst/>
              <a:ahLst/>
              <a:cxnLst/>
              <a:rect l="l" t="t" r="r" b="b"/>
              <a:pathLst>
                <a:path w="38100" h="12065">
                  <a:moveTo>
                    <a:pt x="0" y="11831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11831"/>
                  </a:lnTo>
                  <a:lnTo>
                    <a:pt x="0" y="11831"/>
                  </a:lnTo>
                  <a:close/>
                </a:path>
              </a:pathLst>
            </a:custGeom>
            <a:solidFill>
              <a:srgbClr val="BD8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915" y="719933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337520" y="5430957"/>
            <a:ext cx="152400" cy="793115"/>
            <a:chOff x="8481043" y="6501708"/>
            <a:chExt cx="152400" cy="793115"/>
          </a:xfrm>
        </p:grpSpPr>
        <p:sp>
          <p:nvSpPr>
            <p:cNvPr id="26" name="object 26"/>
            <p:cNvSpPr/>
            <p:nvPr/>
          </p:nvSpPr>
          <p:spPr>
            <a:xfrm>
              <a:off x="8557243" y="6501708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38099">
              <a:solidFill>
                <a:srgbClr val="BD8F5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38193" y="7263708"/>
              <a:ext cx="38100" cy="12065"/>
            </a:xfrm>
            <a:custGeom>
              <a:avLst/>
              <a:gdLst/>
              <a:ahLst/>
              <a:cxnLst/>
              <a:rect l="l" t="t" r="r" b="b"/>
              <a:pathLst>
                <a:path w="38100" h="12065">
                  <a:moveTo>
                    <a:pt x="0" y="11831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11831"/>
                  </a:lnTo>
                  <a:lnTo>
                    <a:pt x="0" y="11831"/>
                  </a:lnTo>
                  <a:close/>
                </a:path>
              </a:pathLst>
            </a:custGeom>
            <a:solidFill>
              <a:srgbClr val="BD8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00093" y="719933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3623004" y="5430957"/>
            <a:ext cx="152400" cy="793115"/>
            <a:chOff x="13766527" y="6501708"/>
            <a:chExt cx="152400" cy="793115"/>
          </a:xfrm>
        </p:grpSpPr>
        <p:sp>
          <p:nvSpPr>
            <p:cNvPr id="30" name="object 30"/>
            <p:cNvSpPr/>
            <p:nvPr/>
          </p:nvSpPr>
          <p:spPr>
            <a:xfrm>
              <a:off x="13842727" y="6501708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899"/>
                  </a:lnTo>
                </a:path>
              </a:pathLst>
            </a:custGeom>
            <a:ln w="38099">
              <a:solidFill>
                <a:srgbClr val="BD8F5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3677" y="7263708"/>
              <a:ext cx="38100" cy="12065"/>
            </a:xfrm>
            <a:custGeom>
              <a:avLst/>
              <a:gdLst/>
              <a:ahLst/>
              <a:cxnLst/>
              <a:rect l="l" t="t" r="r" b="b"/>
              <a:pathLst>
                <a:path w="38100" h="12065">
                  <a:moveTo>
                    <a:pt x="0" y="11831"/>
                  </a:moveTo>
                  <a:lnTo>
                    <a:pt x="0" y="0"/>
                  </a:lnTo>
                  <a:lnTo>
                    <a:pt x="38099" y="0"/>
                  </a:lnTo>
                  <a:lnTo>
                    <a:pt x="38099" y="11831"/>
                  </a:lnTo>
                  <a:lnTo>
                    <a:pt x="0" y="11831"/>
                  </a:lnTo>
                  <a:close/>
                </a:path>
              </a:pathLst>
            </a:custGeom>
            <a:solidFill>
              <a:srgbClr val="BD8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85577" y="7199339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BD8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159401" y="1589603"/>
            <a:ext cx="18034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30" dirty="0">
                <a:solidFill>
                  <a:srgbClr val="9A4818"/>
                </a:solidFill>
              </a:rPr>
              <a:t>組合</a:t>
            </a:r>
            <a:endParaRPr sz="7000"/>
          </a:p>
        </p:txBody>
      </p:sp>
      <p:sp>
        <p:nvSpPr>
          <p:cNvPr id="34" name="object 34"/>
          <p:cNvSpPr txBox="1"/>
          <p:nvPr/>
        </p:nvSpPr>
        <p:spPr>
          <a:xfrm>
            <a:off x="2607805" y="2963312"/>
            <a:ext cx="180340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70" dirty="0">
                <a:latin typeface="Microsoft JhengHei"/>
                <a:cs typeface="Microsoft JhengHei"/>
              </a:rPr>
              <a:t>開始訊號</a:t>
            </a:r>
            <a:endParaRPr sz="3550">
              <a:latin typeface="Microsoft JhengHei"/>
              <a:cs typeface="Microsoft JhengHe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3352F-A456-BA91-E645-C5BA5FAE091A}"/>
              </a:ext>
            </a:extLst>
          </p:cNvPr>
          <p:cNvSpPr txBox="1"/>
          <p:nvPr/>
        </p:nvSpPr>
        <p:spPr>
          <a:xfrm>
            <a:off x="1676400" y="8670545"/>
            <a:ext cx="1535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示範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4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https://youtu.be/faz8mmd0WDA?feature=shared</a:t>
            </a:r>
            <a:endParaRPr lang="en-US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276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MT</vt:lpstr>
      <vt:lpstr>Microsoft JhengHei</vt:lpstr>
      <vt:lpstr>Microsoft YaHei</vt:lpstr>
      <vt:lpstr>SimSun</vt:lpstr>
      <vt:lpstr>Calibri</vt:lpstr>
      <vt:lpstr>Courier New</vt:lpstr>
      <vt:lpstr>Tahoma</vt:lpstr>
      <vt:lpstr>Office Theme</vt:lpstr>
      <vt:lpstr>組合語⾔ 8501⾳樂游戲</vt:lpstr>
      <vt:lpstr>章節</vt:lpstr>
      <vt:lpstr>為什麼想做這個主題</vt:lpstr>
      <vt:lpstr>⾳樂的選擇與設計</vt:lpstr>
      <vt:lpstr>游戲譜⾯的設計</vt:lpstr>
      <vt:lpstr>PowerPoint Presentation</vt:lpstr>
      <vt:lpstr>PowerPoint Presentation</vt:lpstr>
      <vt:lpstr>游戲按鍵的設計</vt:lpstr>
      <vt:lpstr>組合</vt:lpstr>
      <vt:lpstr>結論感想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作品集 簡報</dc:title>
  <dc:creator>幽灵桑</dc:creator>
  <cp:keywords>DAGISvQ_Z5s,BAF5aKqLH4Q</cp:keywords>
  <cp:lastModifiedBy>Saman Asus</cp:lastModifiedBy>
  <cp:revision>13</cp:revision>
  <dcterms:created xsi:type="dcterms:W3CDTF">2024-06-16T13:21:25Z</dcterms:created>
  <dcterms:modified xsi:type="dcterms:W3CDTF">2024-06-16T17:42:40Z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2024-06-16T00:00:00Z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2024-06-16T00:00:00Z</vt:filetime>
  </property>
  <property fmtid="{D5CDD505-2E9C-101B-9397-08002B2CF9AE}" pid="5" name="Producer">
    <vt:lpwstr>Canva</vt:lpwstr>
  </property>
</Properties>
</file>