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5" r:id="rId2"/>
    <p:sldId id="297" r:id="rId3"/>
    <p:sldId id="299" r:id="rId4"/>
    <p:sldId id="301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D4FBC-EF12-4492-ACE1-F9CFD5752ED9}" v="49" dt="2022-10-24T13:11:15.009"/>
  </p1510:revLst>
</p1510:revInfo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745" autoAdjust="0"/>
  </p:normalViewPr>
  <p:slideViewPr>
    <p:cSldViewPr snapToGrid="0" showGuides="1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mir Trakic (DK)" userId="d7be19d6-e632-4e53-9355-f46d4b9dfb52" providerId="ADAL" clId="{2F6D4FBC-EF12-4492-ACE1-F9CFD5752ED9}"/>
    <pc:docChg chg="modSld sldOrd">
      <pc:chgData name="Admir Trakic (DK)" userId="d7be19d6-e632-4e53-9355-f46d4b9dfb52" providerId="ADAL" clId="{2F6D4FBC-EF12-4492-ACE1-F9CFD5752ED9}" dt="2022-10-25T07:13:41.654" v="95" actId="20577"/>
      <pc:docMkLst>
        <pc:docMk/>
      </pc:docMkLst>
      <pc:sldChg chg="setBg">
        <pc:chgData name="Admir Trakic (DK)" userId="d7be19d6-e632-4e53-9355-f46d4b9dfb52" providerId="ADAL" clId="{2F6D4FBC-EF12-4492-ACE1-F9CFD5752ED9}" dt="2022-10-24T12:57:15.756" v="33"/>
        <pc:sldMkLst>
          <pc:docMk/>
          <pc:sldMk cId="620239915" sldId="295"/>
        </pc:sldMkLst>
      </pc:sldChg>
      <pc:sldChg chg="modSp mod">
        <pc:chgData name="Admir Trakic (DK)" userId="d7be19d6-e632-4e53-9355-f46d4b9dfb52" providerId="ADAL" clId="{2F6D4FBC-EF12-4492-ACE1-F9CFD5752ED9}" dt="2022-10-25T07:11:40.204" v="55" actId="20577"/>
        <pc:sldMkLst>
          <pc:docMk/>
          <pc:sldMk cId="1388906854" sldId="297"/>
        </pc:sldMkLst>
        <pc:graphicFrameChg chg="mod modGraphic">
          <ac:chgData name="Admir Trakic (DK)" userId="d7be19d6-e632-4e53-9355-f46d4b9dfb52" providerId="ADAL" clId="{2F6D4FBC-EF12-4492-ACE1-F9CFD5752ED9}" dt="2022-10-25T07:11:40.204" v="55" actId="20577"/>
          <ac:graphicFrameMkLst>
            <pc:docMk/>
            <pc:sldMk cId="1388906854" sldId="297"/>
            <ac:graphicFrameMk id="4" creationId="{4CDFACD8-25C1-45E1-9D28-10582250886D}"/>
          </ac:graphicFrameMkLst>
        </pc:graphicFrameChg>
      </pc:sldChg>
      <pc:sldChg chg="addSp modSp ord">
        <pc:chgData name="Admir Trakic (DK)" userId="d7be19d6-e632-4e53-9355-f46d4b9dfb52" providerId="ADAL" clId="{2F6D4FBC-EF12-4492-ACE1-F9CFD5752ED9}" dt="2022-10-24T13:01:25.289" v="48"/>
        <pc:sldMkLst>
          <pc:docMk/>
          <pc:sldMk cId="2633478485" sldId="299"/>
        </pc:sldMkLst>
        <pc:picChg chg="add mod">
          <ac:chgData name="Admir Trakic (DK)" userId="d7be19d6-e632-4e53-9355-f46d4b9dfb52" providerId="ADAL" clId="{2F6D4FBC-EF12-4492-ACE1-F9CFD5752ED9}" dt="2022-10-24T12:57:23.935" v="40" actId="1035"/>
          <ac:picMkLst>
            <pc:docMk/>
            <pc:sldMk cId="2633478485" sldId="299"/>
            <ac:picMk id="1026" creationId="{B74AC445-2E7A-4374-9C27-E19FA857A276}"/>
          </ac:picMkLst>
        </pc:picChg>
      </pc:sldChg>
      <pc:sldChg chg="addSp modSp mod ord">
        <pc:chgData name="Admir Trakic (DK)" userId="d7be19d6-e632-4e53-9355-f46d4b9dfb52" providerId="ADAL" clId="{2F6D4FBC-EF12-4492-ACE1-F9CFD5752ED9}" dt="2022-10-25T07:13:41.654" v="95" actId="20577"/>
        <pc:sldMkLst>
          <pc:docMk/>
          <pc:sldMk cId="3460821645" sldId="301"/>
        </pc:sldMkLst>
        <pc:spChg chg="add mod">
          <ac:chgData name="Admir Trakic (DK)" userId="d7be19d6-e632-4e53-9355-f46d4b9dfb52" providerId="ADAL" clId="{2F6D4FBC-EF12-4492-ACE1-F9CFD5752ED9}" dt="2022-10-24T13:02:27.430" v="49" actId="767"/>
          <ac:spMkLst>
            <pc:docMk/>
            <pc:sldMk cId="3460821645" sldId="301"/>
            <ac:spMk id="7" creationId="{E20274B8-C1E9-4EE0-A3A3-3F4D3FFC1497}"/>
          </ac:spMkLst>
        </pc:spChg>
        <pc:spChg chg="add mod">
          <ac:chgData name="Admir Trakic (DK)" userId="d7be19d6-e632-4e53-9355-f46d4b9dfb52" providerId="ADAL" clId="{2F6D4FBC-EF12-4492-ACE1-F9CFD5752ED9}" dt="2022-10-24T13:07:59.542" v="50" actId="767"/>
          <ac:spMkLst>
            <pc:docMk/>
            <pc:sldMk cId="3460821645" sldId="301"/>
            <ac:spMk id="8" creationId="{0D75BADA-23F9-4511-8854-A736CC469F8C}"/>
          </ac:spMkLst>
        </pc:spChg>
        <pc:spChg chg="add mod">
          <ac:chgData name="Admir Trakic (DK)" userId="d7be19d6-e632-4e53-9355-f46d4b9dfb52" providerId="ADAL" clId="{2F6D4FBC-EF12-4492-ACE1-F9CFD5752ED9}" dt="2022-10-25T07:13:41.654" v="95" actId="20577"/>
          <ac:spMkLst>
            <pc:docMk/>
            <pc:sldMk cId="3460821645" sldId="301"/>
            <ac:spMk id="9" creationId="{8239BB8F-C2C4-4AF6-B4F5-0779940059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25/10/2022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Agenda, 2 spalter, 10 punkter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19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A871F68-1EFF-4DCC-B44F-6A53EB1CF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6"/>
          </a:solidFill>
        </p:spPr>
        <p:txBody>
          <a:bodyPr lIns="0" tIns="72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på det grå felt, og indsæt baggrundsbillede som findes i Templafy under mappen ”Alm. Brand Group”, ”Forsidebilleder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188" y="1868952"/>
            <a:ext cx="5334000" cy="2012322"/>
          </a:xfrm>
          <a:noFill/>
        </p:spPr>
        <p:txBody>
          <a:bodyPr lIns="0" tIns="0" rIns="0" bIns="0" anchor="t" anchorCtr="0"/>
          <a:lstStyle>
            <a:lvl1pPr algn="l"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overskrift            max 4 dæk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188" y="1055200"/>
            <a:ext cx="5334000" cy="280487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Verdana" panose="020B0604030504040204" pitchFamily="34" charset="0"/>
              <a:buChar char="​"/>
              <a:defRPr sz="1200" cap="all" baseline="0">
                <a:solidFill>
                  <a:schemeClr val="bg1"/>
                </a:solidFill>
              </a:defRPr>
            </a:lvl1pPr>
            <a:lvl2pPr marL="0" indent="0" algn="l">
              <a:buFont typeface="Verdana" panose="020B0604030504040204" pitchFamily="34" charset="0"/>
              <a:buChar char="​"/>
              <a:defRPr sz="2000"/>
            </a:lvl2pPr>
            <a:lvl3pPr marL="0" indent="0" algn="l">
              <a:buFont typeface="Verdana" panose="020B0604030504040204" pitchFamily="34" charset="0"/>
              <a:buChar char="​"/>
              <a:defRPr sz="2000"/>
            </a:lvl3pPr>
            <a:lvl4pPr marL="0" indent="0" algn="l">
              <a:buFont typeface="Verdana" panose="020B0604030504040204" pitchFamily="34" charset="0"/>
              <a:buChar char="​"/>
              <a:defRPr sz="2000"/>
            </a:lvl4pPr>
            <a:lvl5pPr marL="0" indent="0" algn="l">
              <a:buFont typeface="Verdana" panose="020B0604030504040204" pitchFamily="34" charset="0"/>
              <a:buChar char="​"/>
              <a:defRPr sz="2000"/>
            </a:lvl5pPr>
            <a:lvl6pPr marL="0" indent="0" algn="l">
              <a:buFont typeface="Verdana" panose="020B0604030504040204" pitchFamily="34" charset="0"/>
              <a:buChar char="​"/>
              <a:defRPr sz="2000"/>
            </a:lvl6pPr>
            <a:lvl7pPr marL="0" indent="0" algn="l">
              <a:buFont typeface="Verdana" panose="020B0604030504040204" pitchFamily="34" charset="0"/>
              <a:buChar char="​"/>
              <a:defRPr sz="2000"/>
            </a:lvl7pPr>
            <a:lvl8pPr marL="0" indent="0" algn="l">
              <a:buFont typeface="Verdana" panose="020B0604030504040204" pitchFamily="34" charset="0"/>
              <a:buChar char="​"/>
              <a:defRPr sz="2000"/>
            </a:lvl8pPr>
            <a:lvl9pPr marL="0" indent="0" algn="l">
              <a:buFont typeface="Verdana" panose="020B0604030504040204" pitchFamily="34" charset="0"/>
              <a:buChar char="​"/>
              <a:defRPr sz="2000"/>
            </a:lvl9pPr>
          </a:lstStyle>
          <a:p>
            <a:r>
              <a:rPr lang="da-DK" dirty="0"/>
              <a:t>Introtekst (1 linje)</a:t>
            </a:r>
          </a:p>
        </p:txBody>
      </p:sp>
      <p:sp>
        <p:nvSpPr>
          <p:cNvPr id="14" name="Date Placeholder 3" hidden="1">
            <a:extLst>
              <a:ext uri="{FF2B5EF4-FFF2-40B4-BE49-F238E27FC236}">
                <a16:creationId xmlns:a16="http://schemas.microsoft.com/office/drawing/2014/main" id="{8B232E7C-989B-46BD-A695-1A3A7CF1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Footer Placeholder 4" hidden="1">
            <a:extLst>
              <a:ext uri="{FF2B5EF4-FFF2-40B4-BE49-F238E27FC236}">
                <a16:creationId xmlns:a16="http://schemas.microsoft.com/office/drawing/2014/main" id="{919B1922-426A-4880-B839-07AD49B3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Slide Number Placeholder 5" hidden="1">
            <a:extLst>
              <a:ext uri="{FF2B5EF4-FFF2-40B4-BE49-F238E27FC236}">
                <a16:creationId xmlns:a16="http://schemas.microsoft.com/office/drawing/2014/main" id="{B1CB36A3-663E-4B18-B284-9C6F711F9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Placeholder Logo">
            <a:extLst>
              <a:ext uri="{FF2B5EF4-FFF2-40B4-BE49-F238E27FC236}">
                <a16:creationId xmlns:a16="http://schemas.microsoft.com/office/drawing/2014/main" id="{B818B0D2-E005-48E9-BE87-E76E098378FB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701214" y="491320"/>
            <a:ext cx="1879599" cy="20434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19" name="Placeholder streg">
            <a:extLst>
              <a:ext uri="{FF2B5EF4-FFF2-40B4-BE49-F238E27FC236}">
                <a16:creationId xmlns:a16="http://schemas.microsoft.com/office/drawing/2014/main" id="{F41457AD-53BC-43B1-BA9A-C37C1DE85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578125"/>
            <a:ext cx="5335200" cy="381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20" name="Placeholder streg">
            <a:extLst>
              <a:ext uri="{FF2B5EF4-FFF2-40B4-BE49-F238E27FC236}">
                <a16:creationId xmlns:a16="http://schemas.microsoft.com/office/drawing/2014/main" id="{0CD93AE4-FDBD-4524-A945-5A5AE8FDFE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969279"/>
            <a:ext cx="5335200" cy="127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ift, brødtekst +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38C01DC-9789-4AA5-8408-4E557F6D07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410339"/>
            <a:ext cx="5334000" cy="936000"/>
          </a:xfrm>
        </p:spPr>
        <p:txBody>
          <a:bodyPr/>
          <a:lstStyle/>
          <a:p>
            <a:r>
              <a:rPr lang="da-DK" dirty="0"/>
              <a:t>Indsæt overskrift i maks. 2 linjer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612000" y="2144713"/>
            <a:ext cx="5334000" cy="4108450"/>
          </a:xfrm>
        </p:spPr>
        <p:txBody>
          <a:bodyPr/>
          <a:lstStyle>
            <a:lvl1pPr>
              <a:defRPr/>
            </a:lvl1pPr>
            <a:lvl2pPr>
              <a:defRPr/>
            </a:lvl2pPr>
            <a:lvl4pPr>
              <a:defRPr/>
            </a:lvl4pPr>
          </a:lstStyle>
          <a:p>
            <a:pPr lvl="0"/>
            <a:r>
              <a:rPr lang="da-DK" noProof="0" dirty="0"/>
              <a:t>Indsæt tekst,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41D9614-9942-494B-8A95-CA4F30ECB5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3400" y="1612800"/>
            <a:ext cx="4697411" cy="4809600"/>
          </a:xfrm>
          <a:custGeom>
            <a:avLst/>
            <a:gdLst>
              <a:gd name="connsiteX0" fmla="*/ 0 w 5292002"/>
              <a:gd name="connsiteY0" fmla="*/ 0 h 6863080"/>
              <a:gd name="connsiteX1" fmla="*/ 5292000 w 5292002"/>
              <a:gd name="connsiteY1" fmla="*/ 0 h 6863080"/>
              <a:gd name="connsiteX2" fmla="*/ 5292002 w 5292002"/>
              <a:gd name="connsiteY2" fmla="*/ 0 h 6863080"/>
              <a:gd name="connsiteX3" fmla="*/ 5292002 w 5292002"/>
              <a:gd name="connsiteY3" fmla="*/ 5080 h 6863080"/>
              <a:gd name="connsiteX4" fmla="*/ 5292002 w 5292002"/>
              <a:gd name="connsiteY4" fmla="*/ 36000 h 6863080"/>
              <a:gd name="connsiteX5" fmla="*/ 5292002 w 5292002"/>
              <a:gd name="connsiteY5" fmla="*/ 6429739 h 6863080"/>
              <a:gd name="connsiteX6" fmla="*/ 5292001 w 5292002"/>
              <a:gd name="connsiteY6" fmla="*/ 6429739 h 6863080"/>
              <a:gd name="connsiteX7" fmla="*/ 5292001 w 5292002"/>
              <a:gd name="connsiteY7" fmla="*/ 6436939 h 6863080"/>
              <a:gd name="connsiteX8" fmla="*/ 5292002 w 5292002"/>
              <a:gd name="connsiteY8" fmla="*/ 6436939 h 6863080"/>
              <a:gd name="connsiteX9" fmla="*/ 5292002 w 5292002"/>
              <a:gd name="connsiteY9" fmla="*/ 6863080 h 6863080"/>
              <a:gd name="connsiteX10" fmla="*/ 0 w 5292002"/>
              <a:gd name="connsiteY10" fmla="*/ 6863080 h 6863080"/>
              <a:gd name="connsiteX11" fmla="*/ 0 w 5292002"/>
              <a:gd name="connsiteY11" fmla="*/ 6861600 h 6863080"/>
              <a:gd name="connsiteX12" fmla="*/ 0 w 5292002"/>
              <a:gd name="connsiteY12" fmla="*/ 6436939 h 6863080"/>
              <a:gd name="connsiteX13" fmla="*/ 0 w 5292002"/>
              <a:gd name="connsiteY13" fmla="*/ 6429739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92002" h="6863080">
                <a:moveTo>
                  <a:pt x="0" y="0"/>
                </a:moveTo>
                <a:lnTo>
                  <a:pt x="5292000" y="0"/>
                </a:lnTo>
                <a:lnTo>
                  <a:pt x="5292002" y="0"/>
                </a:lnTo>
                <a:lnTo>
                  <a:pt x="5292002" y="5080"/>
                </a:lnTo>
                <a:lnTo>
                  <a:pt x="5292002" y="36000"/>
                </a:lnTo>
                <a:lnTo>
                  <a:pt x="5292002" y="6429739"/>
                </a:lnTo>
                <a:lnTo>
                  <a:pt x="5292001" y="6429739"/>
                </a:lnTo>
                <a:lnTo>
                  <a:pt x="5292001" y="6436939"/>
                </a:lnTo>
                <a:lnTo>
                  <a:pt x="5292002" y="6436939"/>
                </a:lnTo>
                <a:lnTo>
                  <a:pt x="5292002" y="6863080"/>
                </a:lnTo>
                <a:lnTo>
                  <a:pt x="0" y="6863080"/>
                </a:lnTo>
                <a:lnTo>
                  <a:pt x="0" y="6861600"/>
                </a:lnTo>
                <a:lnTo>
                  <a:pt x="0" y="6436939"/>
                </a:lnTo>
                <a:lnTo>
                  <a:pt x="0" y="642973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648000" tIns="0" rIns="648000" bIns="1692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det grå felt, og indsæt et billede via Templafy Billeder, eller klik på ikonet herunder for denne tekst for at indsætte et billede fra en mappe</a:t>
            </a: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86526E3F-E875-493B-8D27-4E221BDDC73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9B733D-822B-4198-B0F6-F720DF2A06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690ECB-C152-435B-AFF7-ECDD39A8A0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72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59EA20-955C-41E4-9B26-78073BD59853}"/>
              </a:ext>
            </a:extLst>
          </p:cNvPr>
          <p:cNvCxnSpPr/>
          <p:nvPr userDrawn="1"/>
        </p:nvCxnSpPr>
        <p:spPr>
          <a:xfrm>
            <a:off x="611188" y="6426047"/>
            <a:ext cx="10969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4C06DC-4BC8-446C-BE4C-44FC1321D0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a-DK" dirty="0"/>
              <a:t>Indsæt overskrift i maks. 2 linjer</a:t>
            </a:r>
            <a:endParaRPr lang="da-DK" noProof="0" dirty="0"/>
          </a:p>
        </p:txBody>
      </p:sp>
      <p:sp>
        <p:nvSpPr>
          <p:cNvPr id="14" name="Pladsholder til tekst 4">
            <a:extLst>
              <a:ext uri="{FF2B5EF4-FFF2-40B4-BE49-F238E27FC236}">
                <a16:creationId xmlns:a16="http://schemas.microsoft.com/office/drawing/2014/main" id="{EA3C8632-3B46-4A31-995A-D183D2D55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1701861"/>
            <a:ext cx="5335200" cy="2363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latin typeface="+mj-lt"/>
              </a:defRPr>
            </a:lvl1pPr>
          </a:lstStyle>
          <a:p>
            <a:pPr lvl="0"/>
            <a:r>
              <a:rPr lang="da-DK" dirty="0"/>
              <a:t>Indsæt overskrift i maks. 1 linje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39FB476-1F70-4F6B-85D2-037D5C45073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2000" y="2144712"/>
            <a:ext cx="5335200" cy="4108451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/>
            </a:lvl4pPr>
          </a:lstStyle>
          <a:p>
            <a:pPr lvl="0"/>
            <a:r>
              <a:rPr lang="da-DK" noProof="0" dirty="0"/>
              <a:t>Indsæt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6" name="Pladsholder til tekst 4">
            <a:extLst>
              <a:ext uri="{FF2B5EF4-FFF2-40B4-BE49-F238E27FC236}">
                <a16:creationId xmlns:a16="http://schemas.microsoft.com/office/drawing/2014/main" id="{8D9A3C6D-3F1C-472A-BBB9-91E60274C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6000" y="1701861"/>
            <a:ext cx="5335200" cy="2363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latin typeface="+mj-lt"/>
              </a:defRPr>
            </a:lvl1pPr>
          </a:lstStyle>
          <a:p>
            <a:pPr lvl="0"/>
            <a:r>
              <a:rPr lang="da-DK" dirty="0"/>
              <a:t>Indsæt overskrift i maks. 1 linje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0A7539E-C852-4084-8666-C7DEAA53B5D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246000" y="2144711"/>
            <a:ext cx="5335200" cy="4108451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/>
            </a:lvl4pPr>
          </a:lstStyle>
          <a:p>
            <a:pPr lvl="0"/>
            <a:r>
              <a:rPr lang="da-DK" noProof="0" dirty="0"/>
              <a:t>Indsæt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73BD75CE-202D-4CC2-A5E7-641B4422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9FDD1-45E9-47E8-B1B9-A8D66E02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90431-FCF0-413E-8F02-B2F8DAA4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577897-23E1-4FC0-87B6-17E5280D1DDE}"/>
              </a:ext>
            </a:extLst>
          </p:cNvPr>
          <p:cNvCxnSpPr>
            <a:cxnSpLocks/>
          </p:cNvCxnSpPr>
          <p:nvPr userDrawn="1"/>
        </p:nvCxnSpPr>
        <p:spPr>
          <a:xfrm>
            <a:off x="612000" y="1593398"/>
            <a:ext cx="533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6CA7CD-6925-44DD-A0BB-937AA11DC43F}"/>
              </a:ext>
            </a:extLst>
          </p:cNvPr>
          <p:cNvCxnSpPr>
            <a:cxnSpLocks/>
          </p:cNvCxnSpPr>
          <p:nvPr userDrawn="1"/>
        </p:nvCxnSpPr>
        <p:spPr>
          <a:xfrm>
            <a:off x="6246000" y="1593398"/>
            <a:ext cx="533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7F96A9-FA92-4777-9495-5FEE498FB0D8}"/>
              </a:ext>
            </a:extLst>
          </p:cNvPr>
          <p:cNvCxnSpPr>
            <a:cxnSpLocks/>
          </p:cNvCxnSpPr>
          <p:nvPr userDrawn="1"/>
        </p:nvCxnSpPr>
        <p:spPr>
          <a:xfrm>
            <a:off x="612000" y="1936800"/>
            <a:ext cx="5335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D1BF8B-C6C6-4B29-B92F-61A27D5A6EB7}"/>
              </a:ext>
            </a:extLst>
          </p:cNvPr>
          <p:cNvCxnSpPr>
            <a:cxnSpLocks/>
          </p:cNvCxnSpPr>
          <p:nvPr userDrawn="1"/>
        </p:nvCxnSpPr>
        <p:spPr>
          <a:xfrm>
            <a:off x="6246000" y="1936800"/>
            <a:ext cx="5335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pos">
            <a:extLst>
              <a:ext uri="{FF2B5EF4-FFF2-40B4-BE49-F238E27FC236}">
                <a16:creationId xmlns:a16="http://schemas.microsoft.com/office/drawing/2014/main" id="{C21B0BD6-7FAC-E42E-8908-2BF8AC0D5C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214" y="491320"/>
            <a:ext cx="1879599" cy="2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8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FB153C-01DD-42F1-A73F-60A093A3A678}"/>
              </a:ext>
            </a:extLst>
          </p:cNvPr>
          <p:cNvSpPr/>
          <p:nvPr userDrawn="1"/>
        </p:nvSpPr>
        <p:spPr>
          <a:xfrm>
            <a:off x="6883400" y="1612800"/>
            <a:ext cx="4697413" cy="48095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1600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C725B-89DE-4CFC-A2D8-4C44A2802484}"/>
              </a:ext>
            </a:extLst>
          </p:cNvPr>
          <p:cNvCxnSpPr>
            <a:cxnSpLocks/>
          </p:cNvCxnSpPr>
          <p:nvPr userDrawn="1"/>
        </p:nvCxnSpPr>
        <p:spPr>
          <a:xfrm>
            <a:off x="611188" y="1593398"/>
            <a:ext cx="10969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83C547-8B5C-4639-8858-6BCF9D19FAFC}"/>
              </a:ext>
            </a:extLst>
          </p:cNvPr>
          <p:cNvCxnSpPr>
            <a:cxnSpLocks/>
          </p:cNvCxnSpPr>
          <p:nvPr userDrawn="1"/>
        </p:nvCxnSpPr>
        <p:spPr>
          <a:xfrm>
            <a:off x="7185600" y="1938238"/>
            <a:ext cx="4064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00" y="410339"/>
            <a:ext cx="5334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 i maks. 2 linjer</a:t>
            </a:r>
            <a:endParaRPr lang="da-DK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8F98EAD-28C7-47CA-AE6A-FDFB300891F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000" y="2144713"/>
            <a:ext cx="5334000" cy="4108450"/>
          </a:xfrm>
        </p:spPr>
        <p:txBody>
          <a:bodyPr/>
          <a:lstStyle>
            <a:lvl1pPr>
              <a:defRPr/>
            </a:lvl1pPr>
            <a:lvl2pPr>
              <a:defRPr/>
            </a:lvl2pPr>
            <a:lvl4pPr>
              <a:defRPr/>
            </a:lvl4pPr>
          </a:lstStyle>
          <a:p>
            <a:pPr lvl="0"/>
            <a:r>
              <a:rPr lang="da-DK" noProof="0" dirty="0"/>
              <a:t>Indsæt tekst,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DCA47EE-8868-4D42-976A-6DAF5E29ACB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85600" y="2144713"/>
            <a:ext cx="4064400" cy="4108450"/>
          </a:xfrm>
        </p:spPr>
        <p:txBody>
          <a:bodyPr/>
          <a:lstStyle>
            <a:lvl1pPr>
              <a:defRPr/>
            </a:lvl1pPr>
            <a:lvl2pPr>
              <a:defRPr/>
            </a:lvl2pPr>
            <a:lvl4pPr>
              <a:defRPr/>
            </a:lvl4pPr>
          </a:lstStyle>
          <a:p>
            <a:pPr lvl="0"/>
            <a:r>
              <a:rPr lang="da-DK" noProof="0" dirty="0"/>
              <a:t>Indsæt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0" name="Pladsholder til tekst 2">
            <a:extLst>
              <a:ext uri="{FF2B5EF4-FFF2-40B4-BE49-F238E27FC236}">
                <a16:creationId xmlns:a16="http://schemas.microsoft.com/office/drawing/2014/main" id="{74086E01-0E24-4DB8-AE84-28F6D711B9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5600" y="1694004"/>
            <a:ext cx="4064400" cy="234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Indsæt overskrift i maks. 1 linje</a:t>
            </a:r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67211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indhold med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912BBEF-3AA8-44F2-977B-1DA0562B495E}"/>
              </a:ext>
            </a:extLst>
          </p:cNvPr>
          <p:cNvSpPr/>
          <p:nvPr userDrawn="1"/>
        </p:nvSpPr>
        <p:spPr>
          <a:xfrm>
            <a:off x="0" y="-1"/>
            <a:ext cx="5307013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16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0FDE35-1333-4F8B-8D3E-599E75F49913}"/>
              </a:ext>
            </a:extLst>
          </p:cNvPr>
          <p:cNvCxnSpPr>
            <a:cxnSpLocks/>
          </p:cNvCxnSpPr>
          <p:nvPr userDrawn="1"/>
        </p:nvCxnSpPr>
        <p:spPr>
          <a:xfrm>
            <a:off x="5945189" y="1593398"/>
            <a:ext cx="2179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D57FD-CBCC-4B52-AD8B-8ACE118BE983}"/>
              </a:ext>
            </a:extLst>
          </p:cNvPr>
          <p:cNvCxnSpPr>
            <a:cxnSpLocks/>
          </p:cNvCxnSpPr>
          <p:nvPr userDrawn="1"/>
        </p:nvCxnSpPr>
        <p:spPr>
          <a:xfrm>
            <a:off x="8402400" y="1593398"/>
            <a:ext cx="317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7ED6B-04A3-4132-B07D-9227DB385AC3}"/>
              </a:ext>
            </a:extLst>
          </p:cNvPr>
          <p:cNvCxnSpPr>
            <a:cxnSpLocks/>
          </p:cNvCxnSpPr>
          <p:nvPr userDrawn="1"/>
        </p:nvCxnSpPr>
        <p:spPr>
          <a:xfrm>
            <a:off x="5945189" y="1936800"/>
            <a:ext cx="217963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52BF85-6C0C-427D-A8AB-63A48301B2A4}"/>
              </a:ext>
            </a:extLst>
          </p:cNvPr>
          <p:cNvCxnSpPr>
            <a:cxnSpLocks/>
          </p:cNvCxnSpPr>
          <p:nvPr userDrawn="1"/>
        </p:nvCxnSpPr>
        <p:spPr>
          <a:xfrm>
            <a:off x="8402400" y="1936800"/>
            <a:ext cx="3178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33B416-8A7A-4839-84CD-15B157C7B51C}"/>
              </a:ext>
            </a:extLst>
          </p:cNvPr>
          <p:cNvCxnSpPr>
            <a:cxnSpLocks/>
          </p:cNvCxnSpPr>
          <p:nvPr userDrawn="1"/>
        </p:nvCxnSpPr>
        <p:spPr>
          <a:xfrm>
            <a:off x="5945189" y="5357713"/>
            <a:ext cx="217963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A3F32B-B27F-4C5B-9E1D-594C241778E7}"/>
              </a:ext>
            </a:extLst>
          </p:cNvPr>
          <p:cNvCxnSpPr>
            <a:cxnSpLocks/>
          </p:cNvCxnSpPr>
          <p:nvPr userDrawn="1"/>
        </p:nvCxnSpPr>
        <p:spPr>
          <a:xfrm>
            <a:off x="8402400" y="5357713"/>
            <a:ext cx="3178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00" y="410339"/>
            <a:ext cx="43942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 i maks. 2 linjer</a:t>
            </a:r>
            <a:endParaRPr lang="da-DK" noProof="0" dirty="0"/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1129450B-86EB-4851-9013-909D7C322C59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2000" y="1593398"/>
            <a:ext cx="4394200" cy="4659765"/>
          </a:xfrm>
        </p:spPr>
        <p:txBody>
          <a:bodyPr/>
          <a:lstStyle>
            <a:lvl1pPr>
              <a:defRPr/>
            </a:lvl1pPr>
            <a:lvl2pPr>
              <a:defRPr/>
            </a:lvl2pPr>
            <a:lvl4pPr>
              <a:defRPr/>
            </a:lvl4pPr>
          </a:lstStyle>
          <a:p>
            <a:pPr lvl="0"/>
            <a:r>
              <a:rPr lang="da-DK" noProof="0" dirty="0"/>
              <a:t>Indsæt tekst,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2" name="Pladsholder til tekst 4">
            <a:extLst>
              <a:ext uri="{FF2B5EF4-FFF2-40B4-BE49-F238E27FC236}">
                <a16:creationId xmlns:a16="http://schemas.microsoft.com/office/drawing/2014/main" id="{759B1176-9531-4C2F-BC43-FCD7C2818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1702800"/>
            <a:ext cx="2179636" cy="2363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latin typeface="+mj-lt"/>
              </a:defRPr>
            </a:lvl1pPr>
          </a:lstStyle>
          <a:p>
            <a:pPr lvl="0"/>
            <a:r>
              <a:rPr lang="da-DK" dirty="0"/>
              <a:t>Overskrift i maks. 1 linje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DCA47EE-8868-4D42-976A-6DAF5E29ACB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945189" y="2144713"/>
            <a:ext cx="2179636" cy="301279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/>
            </a:lvl4pPr>
          </a:lstStyle>
          <a:p>
            <a:pPr lvl="0"/>
            <a:r>
              <a:rPr lang="da-DK" noProof="0" dirty="0"/>
              <a:t>Indsæt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6" name="Pladsholder til tekst 4">
            <a:extLst>
              <a:ext uri="{FF2B5EF4-FFF2-40B4-BE49-F238E27FC236}">
                <a16:creationId xmlns:a16="http://schemas.microsoft.com/office/drawing/2014/main" id="{FFC7E98D-FF07-4117-9228-AC0299EEA7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02400" y="1702800"/>
            <a:ext cx="3178800" cy="2363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latin typeface="+mj-lt"/>
              </a:defRPr>
            </a:lvl1pPr>
          </a:lstStyle>
          <a:p>
            <a:pPr lvl="0"/>
            <a:r>
              <a:rPr lang="da-DK" dirty="0"/>
              <a:t>Indsæt overskrift i maks. 1 linje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D4ACE4B4-E485-40C9-B809-D5A3715A67D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402400" y="2144713"/>
            <a:ext cx="3178800" cy="301279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/>
            </a:lvl4pPr>
          </a:lstStyle>
          <a:p>
            <a:pPr lvl="0"/>
            <a:r>
              <a:rPr lang="da-DK" noProof="0" dirty="0"/>
              <a:t>Indsæt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12000" y="6473710"/>
            <a:ext cx="4394199" cy="180000"/>
          </a:xfrm>
        </p:spPr>
        <p:txBody>
          <a:bodyPr/>
          <a:lstStyle/>
          <a:p>
            <a:endParaRPr lang="da-D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da-DK" noProof="0" smtClean="0"/>
              <a:t>‹#›</a:t>
            </a:fld>
            <a:endParaRPr lang="da-DK" noProof="0" dirty="0"/>
          </a:p>
        </p:txBody>
      </p:sp>
      <p:pic>
        <p:nvPicPr>
          <p:cNvPr id="21" name="Logo pos">
            <a:extLst>
              <a:ext uri="{FF2B5EF4-FFF2-40B4-BE49-F238E27FC236}">
                <a16:creationId xmlns:a16="http://schemas.microsoft.com/office/drawing/2014/main" id="{F6129549-C24C-409D-7C90-9B352B5A75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214" y="491320"/>
            <a:ext cx="1879599" cy="2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4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re indhold med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912BBEF-3AA8-44F2-977B-1DA0562B495E}"/>
              </a:ext>
            </a:extLst>
          </p:cNvPr>
          <p:cNvSpPr/>
          <p:nvPr userDrawn="1"/>
        </p:nvSpPr>
        <p:spPr>
          <a:xfrm flipH="1">
            <a:off x="5307013" y="-1"/>
            <a:ext cx="6884987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16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0FDE35-1333-4F8B-8D3E-599E75F49913}"/>
              </a:ext>
            </a:extLst>
          </p:cNvPr>
          <p:cNvCxnSpPr>
            <a:cxnSpLocks/>
          </p:cNvCxnSpPr>
          <p:nvPr userDrawn="1"/>
        </p:nvCxnSpPr>
        <p:spPr>
          <a:xfrm>
            <a:off x="5943600" y="1593398"/>
            <a:ext cx="266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D57FD-CBCC-4B52-AD8B-8ACE118BE983}"/>
              </a:ext>
            </a:extLst>
          </p:cNvPr>
          <p:cNvCxnSpPr>
            <a:cxnSpLocks/>
          </p:cNvCxnSpPr>
          <p:nvPr userDrawn="1"/>
        </p:nvCxnSpPr>
        <p:spPr>
          <a:xfrm>
            <a:off x="8913599" y="1593398"/>
            <a:ext cx="266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7ED6B-04A3-4132-B07D-9227DB385AC3}"/>
              </a:ext>
            </a:extLst>
          </p:cNvPr>
          <p:cNvCxnSpPr>
            <a:cxnSpLocks/>
          </p:cNvCxnSpPr>
          <p:nvPr userDrawn="1"/>
        </p:nvCxnSpPr>
        <p:spPr>
          <a:xfrm>
            <a:off x="5945189" y="1936800"/>
            <a:ext cx="266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52BF85-6C0C-427D-A8AB-63A48301B2A4}"/>
              </a:ext>
            </a:extLst>
          </p:cNvPr>
          <p:cNvCxnSpPr>
            <a:cxnSpLocks/>
          </p:cNvCxnSpPr>
          <p:nvPr userDrawn="1"/>
        </p:nvCxnSpPr>
        <p:spPr>
          <a:xfrm>
            <a:off x="8913599" y="1936800"/>
            <a:ext cx="266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33B416-8A7A-4839-84CD-15B157C7B51C}"/>
              </a:ext>
            </a:extLst>
          </p:cNvPr>
          <p:cNvCxnSpPr>
            <a:cxnSpLocks/>
          </p:cNvCxnSpPr>
          <p:nvPr userDrawn="1"/>
        </p:nvCxnSpPr>
        <p:spPr>
          <a:xfrm>
            <a:off x="5945189" y="5357713"/>
            <a:ext cx="266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A3F32B-B27F-4C5B-9E1D-594C241778E7}"/>
              </a:ext>
            </a:extLst>
          </p:cNvPr>
          <p:cNvCxnSpPr>
            <a:cxnSpLocks/>
          </p:cNvCxnSpPr>
          <p:nvPr userDrawn="1"/>
        </p:nvCxnSpPr>
        <p:spPr>
          <a:xfrm>
            <a:off x="8913600" y="5357713"/>
            <a:ext cx="266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410339"/>
            <a:ext cx="4394201" cy="936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 i maks. 2 linjer</a:t>
            </a:r>
            <a:endParaRPr lang="da-DK" noProof="0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98CB21D8-98A5-4B70-9957-044AE094A5F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1188" y="1593398"/>
            <a:ext cx="4394200" cy="4659765"/>
          </a:xfrm>
        </p:spPr>
        <p:txBody>
          <a:bodyPr/>
          <a:lstStyle>
            <a:lvl1pPr>
              <a:defRPr/>
            </a:lvl1pPr>
            <a:lvl2pPr>
              <a:defRPr/>
            </a:lvl2pPr>
            <a:lvl4pPr>
              <a:defRPr/>
            </a:lvl4pPr>
          </a:lstStyle>
          <a:p>
            <a:pPr lvl="0"/>
            <a:r>
              <a:rPr lang="da-DK" noProof="0" dirty="0"/>
              <a:t>Indsæt tekst,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2" name="Pladsholder til tekst 4">
            <a:extLst>
              <a:ext uri="{FF2B5EF4-FFF2-40B4-BE49-F238E27FC236}">
                <a16:creationId xmlns:a16="http://schemas.microsoft.com/office/drawing/2014/main" id="{759B1176-9531-4C2F-BC43-FCD7C2818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1701861"/>
            <a:ext cx="2667600" cy="2363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latin typeface="+mj-lt"/>
              </a:defRPr>
            </a:lvl1pPr>
          </a:lstStyle>
          <a:p>
            <a:pPr lvl="0"/>
            <a:r>
              <a:rPr lang="da-DK" dirty="0"/>
              <a:t>Indsæt overskrift i maks. 1 linje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DCA47EE-8868-4D42-976A-6DAF5E29ACB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943600" y="2144713"/>
            <a:ext cx="2667600" cy="301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/>
            </a:lvl4pPr>
          </a:lstStyle>
          <a:p>
            <a:pPr lvl="0"/>
            <a:r>
              <a:rPr lang="da-DK" noProof="0" dirty="0"/>
              <a:t>Indsæt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6" name="Pladsholder til tekst 4">
            <a:extLst>
              <a:ext uri="{FF2B5EF4-FFF2-40B4-BE49-F238E27FC236}">
                <a16:creationId xmlns:a16="http://schemas.microsoft.com/office/drawing/2014/main" id="{FFC7E98D-FF07-4117-9228-AC0299EEA7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13600" y="1701861"/>
            <a:ext cx="2667600" cy="2363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latin typeface="+mj-lt"/>
              </a:defRPr>
            </a:lvl1pPr>
          </a:lstStyle>
          <a:p>
            <a:pPr lvl="0"/>
            <a:r>
              <a:rPr lang="da-DK" dirty="0"/>
              <a:t>Indsæt overskrift i maks. 1 linje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D4ACE4B4-E485-40C9-B809-D5A3715A67D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913600" y="2144712"/>
            <a:ext cx="2667600" cy="301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/>
            </a:lvl4pPr>
          </a:lstStyle>
          <a:p>
            <a:pPr lvl="0"/>
            <a:r>
              <a:rPr lang="da-DK" noProof="0" dirty="0"/>
              <a:t>Indsæt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da-DK" noProof="0" smtClean="0"/>
              <a:t>‹#›</a:t>
            </a:fld>
            <a:endParaRPr lang="da-DK" noProof="0" dirty="0"/>
          </a:p>
        </p:txBody>
      </p:sp>
      <p:pic>
        <p:nvPicPr>
          <p:cNvPr id="21" name="Logo pos">
            <a:extLst>
              <a:ext uri="{FF2B5EF4-FFF2-40B4-BE49-F238E27FC236}">
                <a16:creationId xmlns:a16="http://schemas.microsoft.com/office/drawing/2014/main" id="{9DDB5599-94F8-D35C-7430-71A4AF301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214" y="491320"/>
            <a:ext cx="1879599" cy="2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17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tekst og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A0B49-DDF3-414B-8FD0-3393AE910C19}"/>
              </a:ext>
            </a:extLst>
          </p:cNvPr>
          <p:cNvCxnSpPr/>
          <p:nvPr userDrawn="1"/>
        </p:nvCxnSpPr>
        <p:spPr>
          <a:xfrm>
            <a:off x="612000" y="6426047"/>
            <a:ext cx="10969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03BAD4-68B7-4449-9D6F-9D5F4EBB1C07}"/>
              </a:ext>
            </a:extLst>
          </p:cNvPr>
          <p:cNvCxnSpPr>
            <a:cxnSpLocks/>
          </p:cNvCxnSpPr>
          <p:nvPr/>
        </p:nvCxnSpPr>
        <p:spPr>
          <a:xfrm>
            <a:off x="612000" y="3733386"/>
            <a:ext cx="2516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9C3212-61B1-4B73-82F2-9BFFF5DBA66F}"/>
              </a:ext>
            </a:extLst>
          </p:cNvPr>
          <p:cNvCxnSpPr>
            <a:cxnSpLocks/>
          </p:cNvCxnSpPr>
          <p:nvPr userDrawn="1"/>
        </p:nvCxnSpPr>
        <p:spPr>
          <a:xfrm>
            <a:off x="3429000" y="3733386"/>
            <a:ext cx="2516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C27EA1-E15B-4689-A37C-79F5651E09B0}"/>
              </a:ext>
            </a:extLst>
          </p:cNvPr>
          <p:cNvCxnSpPr>
            <a:cxnSpLocks/>
          </p:cNvCxnSpPr>
          <p:nvPr userDrawn="1"/>
        </p:nvCxnSpPr>
        <p:spPr>
          <a:xfrm>
            <a:off x="6246813" y="3733386"/>
            <a:ext cx="2516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4C06EF-98C6-458E-A37C-9BFFFB5EBC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410339"/>
            <a:ext cx="8152102" cy="936000"/>
          </a:xfrm>
        </p:spPr>
        <p:txBody>
          <a:bodyPr/>
          <a:lstStyle/>
          <a:p>
            <a:r>
              <a:rPr lang="da-DK" dirty="0"/>
              <a:t>Indsæt overskrift i maks. 2 linjer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66977D-2085-4618-B1C6-E953645139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1542227"/>
            <a:ext cx="8152102" cy="9144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000" i="1">
                <a:latin typeface="+mj-lt"/>
              </a:defRPr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FA90F0-F4A4-4D9E-B8BB-7EE36A07CE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3913200"/>
            <a:ext cx="2516400" cy="2340000"/>
          </a:xfrm>
        </p:spPr>
        <p:txBody>
          <a:bodyPr/>
          <a:lstStyle>
            <a:lvl1pPr marL="180000" indent="-180000">
              <a:lnSpc>
                <a:spcPct val="120000"/>
              </a:lnSpc>
              <a:defRPr sz="1200">
                <a:solidFill>
                  <a:schemeClr val="tx1"/>
                </a:solidFill>
              </a:defRPr>
            </a:lvl1pPr>
            <a:lvl2pPr marL="0" indent="0">
              <a:buClrTx/>
              <a:buFont typeface="Verdana" panose="020B0604030504040204" pitchFamily="34" charset="0"/>
              <a:buChar char="​"/>
              <a:defRPr sz="1200" b="1"/>
            </a:lvl2pPr>
            <a:lvl3pPr marL="0" indent="0">
              <a:buFont typeface="Verdana" panose="020B0604030504040204" pitchFamily="34" charset="0"/>
              <a:buChar char="​"/>
              <a:defRPr/>
            </a:lvl3pPr>
            <a:lvl5pPr>
              <a:defRPr/>
            </a:lvl5pPr>
          </a:lstStyle>
          <a:p>
            <a:pPr lvl="0"/>
            <a:r>
              <a:rPr lang="da-DK" dirty="0"/>
              <a:t>Indsæt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endParaRPr lang="da-DK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AE67A5AB-91B7-4457-8C8E-C958EB9422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3913200"/>
            <a:ext cx="2516400" cy="2340000"/>
          </a:xfrm>
        </p:spPr>
        <p:txBody>
          <a:bodyPr/>
          <a:lstStyle>
            <a:lvl1pPr marL="180000" indent="-180000">
              <a:lnSpc>
                <a:spcPct val="120000"/>
              </a:lnSpc>
              <a:defRPr sz="1200">
                <a:solidFill>
                  <a:schemeClr val="tx1"/>
                </a:solidFill>
              </a:defRPr>
            </a:lvl1pPr>
            <a:lvl2pPr marL="0" indent="0">
              <a:buClrTx/>
              <a:buFont typeface="Verdana" panose="020B0604030504040204" pitchFamily="34" charset="0"/>
              <a:buChar char="​"/>
              <a:defRPr sz="1200" b="1"/>
            </a:lvl2pPr>
            <a:lvl3pPr marL="0" indent="0">
              <a:buFont typeface="Verdana" panose="020B0604030504040204" pitchFamily="34" charset="0"/>
              <a:buChar char="​"/>
              <a:defRPr/>
            </a:lvl3pPr>
            <a:lvl5pPr>
              <a:defRPr/>
            </a:lvl5pPr>
          </a:lstStyle>
          <a:p>
            <a:pPr lvl="0"/>
            <a:r>
              <a:rPr lang="da-DK" dirty="0"/>
              <a:t>Indsæt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endParaRPr lang="da-DK" dirty="0"/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002D2F5E-24DB-4F50-BC5F-E0E08EC4C9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6813" y="3913200"/>
            <a:ext cx="2516400" cy="2340000"/>
          </a:xfrm>
        </p:spPr>
        <p:txBody>
          <a:bodyPr/>
          <a:lstStyle>
            <a:lvl1pPr marL="180000" indent="-180000">
              <a:lnSpc>
                <a:spcPct val="120000"/>
              </a:lnSpc>
              <a:defRPr sz="1200">
                <a:solidFill>
                  <a:schemeClr val="tx1"/>
                </a:solidFill>
              </a:defRPr>
            </a:lvl1pPr>
            <a:lvl2pPr marL="0" indent="0">
              <a:buClrTx/>
              <a:buFont typeface="Verdana" panose="020B0604030504040204" pitchFamily="34" charset="0"/>
              <a:buChar char="​"/>
              <a:defRPr sz="1200" b="1"/>
            </a:lvl2pPr>
            <a:lvl3pPr marL="0" indent="0">
              <a:buFont typeface="Verdana" panose="020B0604030504040204" pitchFamily="34" charset="0"/>
              <a:buChar char="​"/>
              <a:defRPr/>
            </a:lvl3pPr>
            <a:lvl5pPr>
              <a:defRPr/>
            </a:lvl5pPr>
          </a:lstStyle>
          <a:p>
            <a:pPr lvl="0"/>
            <a:r>
              <a:rPr lang="da-DK" dirty="0"/>
              <a:t>Indsæt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endParaRPr lang="da-DK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F1E7C85-3BDD-45A9-91D9-AC3AA9AAC7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556187" y="2900229"/>
            <a:ext cx="626400" cy="6264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950"/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43" name="Picture Placeholder 41">
            <a:extLst>
              <a:ext uri="{FF2B5EF4-FFF2-40B4-BE49-F238E27FC236}">
                <a16:creationId xmlns:a16="http://schemas.microsoft.com/office/drawing/2014/main" id="{E658468A-00E0-4D47-A2E8-83F62F4D2A6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374000" y="2900229"/>
            <a:ext cx="626400" cy="6264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950"/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44" name="Picture Placeholder 41">
            <a:extLst>
              <a:ext uri="{FF2B5EF4-FFF2-40B4-BE49-F238E27FC236}">
                <a16:creationId xmlns:a16="http://schemas.microsoft.com/office/drawing/2014/main" id="{E7E2929A-D223-4C11-B208-BFC49391BBC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191813" y="2900229"/>
            <a:ext cx="626400" cy="6264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950"/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CDC96A68-7CD2-45C1-B14B-DFD06BCD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2210C-9400-4F91-9745-EAA4ACE6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EF48B-337E-483D-8E28-269B62E5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9" name="Logo pos">
            <a:extLst>
              <a:ext uri="{FF2B5EF4-FFF2-40B4-BE49-F238E27FC236}">
                <a16:creationId xmlns:a16="http://schemas.microsoft.com/office/drawing/2014/main" id="{C9E93D36-8093-4AF0-A376-076C11149C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214" y="491320"/>
            <a:ext cx="1879599" cy="2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0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Fire tekst og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A0B49-DDF3-414B-8FD0-3393AE910C19}"/>
              </a:ext>
            </a:extLst>
          </p:cNvPr>
          <p:cNvCxnSpPr/>
          <p:nvPr userDrawn="1"/>
        </p:nvCxnSpPr>
        <p:spPr>
          <a:xfrm>
            <a:off x="612000" y="6426047"/>
            <a:ext cx="10969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03BAD4-68B7-4449-9D6F-9D5F4EBB1C07}"/>
              </a:ext>
            </a:extLst>
          </p:cNvPr>
          <p:cNvCxnSpPr>
            <a:cxnSpLocks/>
          </p:cNvCxnSpPr>
          <p:nvPr/>
        </p:nvCxnSpPr>
        <p:spPr>
          <a:xfrm>
            <a:off x="612000" y="3733386"/>
            <a:ext cx="18108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9C3212-61B1-4B73-82F2-9BFFF5DBA66F}"/>
              </a:ext>
            </a:extLst>
          </p:cNvPr>
          <p:cNvCxnSpPr>
            <a:cxnSpLocks/>
          </p:cNvCxnSpPr>
          <p:nvPr userDrawn="1"/>
        </p:nvCxnSpPr>
        <p:spPr>
          <a:xfrm>
            <a:off x="2724955" y="3733386"/>
            <a:ext cx="18108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E4BD4D-C85B-42E3-B1D3-F9B428C8BBE2}"/>
              </a:ext>
            </a:extLst>
          </p:cNvPr>
          <p:cNvCxnSpPr>
            <a:cxnSpLocks/>
          </p:cNvCxnSpPr>
          <p:nvPr userDrawn="1"/>
        </p:nvCxnSpPr>
        <p:spPr>
          <a:xfrm>
            <a:off x="4838723" y="3733386"/>
            <a:ext cx="18108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C27EA1-E15B-4689-A37C-79F5651E09B0}"/>
              </a:ext>
            </a:extLst>
          </p:cNvPr>
          <p:cNvCxnSpPr>
            <a:cxnSpLocks/>
          </p:cNvCxnSpPr>
          <p:nvPr userDrawn="1"/>
        </p:nvCxnSpPr>
        <p:spPr>
          <a:xfrm>
            <a:off x="6952490" y="3733386"/>
            <a:ext cx="18108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4C06EF-98C6-458E-A37C-9BFFFB5EBC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9" y="410339"/>
            <a:ext cx="8152102" cy="936000"/>
          </a:xfrm>
        </p:spPr>
        <p:txBody>
          <a:bodyPr/>
          <a:lstStyle/>
          <a:p>
            <a:r>
              <a:rPr lang="da-DK" dirty="0"/>
              <a:t>Indsæt overskrift i maks. 2 linjer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66977D-2085-4618-B1C6-E953645139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1542227"/>
            <a:ext cx="8152102" cy="91440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000" i="1">
                <a:latin typeface="+mj-lt"/>
              </a:defRPr>
            </a:lvl1pPr>
            <a:lvl2pPr marL="216000" indent="0">
              <a:buNone/>
              <a:defRPr/>
            </a:lvl2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FA90F0-F4A4-4D9E-B8BB-7EE36A07CE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3913200"/>
            <a:ext cx="1810800" cy="2340000"/>
          </a:xfrm>
        </p:spPr>
        <p:txBody>
          <a:bodyPr/>
          <a:lstStyle>
            <a:lvl1pPr marL="180000" indent="-180000">
              <a:lnSpc>
                <a:spcPct val="120000"/>
              </a:lnSpc>
              <a:defRPr sz="1200">
                <a:solidFill>
                  <a:schemeClr val="tx1"/>
                </a:solidFill>
              </a:defRPr>
            </a:lvl1pPr>
            <a:lvl2pPr marL="0" indent="0">
              <a:buClrTx/>
              <a:buFont typeface="Verdana" panose="020B0604030504040204" pitchFamily="34" charset="0"/>
              <a:buChar char="​"/>
              <a:defRPr sz="1200" b="1"/>
            </a:lvl2pPr>
            <a:lvl3pPr marL="0" indent="0">
              <a:buFont typeface="Verdana" panose="020B0604030504040204" pitchFamily="34" charset="0"/>
              <a:buChar char="​"/>
              <a:defRPr/>
            </a:lvl3pPr>
            <a:lvl5pPr>
              <a:defRPr/>
            </a:lvl5pPr>
          </a:lstStyle>
          <a:p>
            <a:pPr lvl="0"/>
            <a:r>
              <a:rPr lang="da-DK" dirty="0"/>
              <a:t>Indsæt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endParaRPr lang="da-DK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AE67A5AB-91B7-4457-8C8E-C958EB9422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4955" y="3913200"/>
            <a:ext cx="1810800" cy="2340000"/>
          </a:xfrm>
        </p:spPr>
        <p:txBody>
          <a:bodyPr/>
          <a:lstStyle>
            <a:lvl1pPr marL="180000" indent="-180000">
              <a:lnSpc>
                <a:spcPct val="120000"/>
              </a:lnSpc>
              <a:defRPr sz="1200">
                <a:solidFill>
                  <a:schemeClr val="tx1"/>
                </a:solidFill>
              </a:defRPr>
            </a:lvl1pPr>
            <a:lvl2pPr marL="0" indent="0">
              <a:buClrTx/>
              <a:buFont typeface="Verdana" panose="020B0604030504040204" pitchFamily="34" charset="0"/>
              <a:buChar char="​"/>
              <a:defRPr sz="1200" b="1"/>
            </a:lvl2pPr>
            <a:lvl3pPr marL="0" indent="0">
              <a:buFont typeface="Verdana" panose="020B0604030504040204" pitchFamily="34" charset="0"/>
              <a:buChar char="​"/>
              <a:defRPr/>
            </a:lvl3pPr>
            <a:lvl5pPr>
              <a:defRPr/>
            </a:lvl5pPr>
          </a:lstStyle>
          <a:p>
            <a:pPr lvl="0"/>
            <a:r>
              <a:rPr lang="da-DK" dirty="0"/>
              <a:t>Indsæt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endParaRPr lang="da-DK" dirty="0"/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002D2F5E-24DB-4F50-BC5F-E0E08EC4C9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38723" y="3913200"/>
            <a:ext cx="1810800" cy="2340000"/>
          </a:xfrm>
        </p:spPr>
        <p:txBody>
          <a:bodyPr/>
          <a:lstStyle>
            <a:lvl1pPr marL="180000" indent="-180000">
              <a:lnSpc>
                <a:spcPct val="120000"/>
              </a:lnSpc>
              <a:defRPr sz="1200">
                <a:solidFill>
                  <a:schemeClr val="tx1"/>
                </a:solidFill>
              </a:defRPr>
            </a:lvl1pPr>
            <a:lvl2pPr marL="0" indent="0">
              <a:buClrTx/>
              <a:buFont typeface="Verdana" panose="020B0604030504040204" pitchFamily="34" charset="0"/>
              <a:buChar char="​"/>
              <a:defRPr sz="1200" b="1"/>
            </a:lvl2pPr>
            <a:lvl3pPr marL="0" indent="0">
              <a:buFont typeface="Verdana" panose="020B0604030504040204" pitchFamily="34" charset="0"/>
              <a:buChar char="​"/>
              <a:defRPr/>
            </a:lvl3pPr>
            <a:lvl5pPr>
              <a:defRPr/>
            </a:lvl5pPr>
          </a:lstStyle>
          <a:p>
            <a:pPr lvl="0"/>
            <a:r>
              <a:rPr lang="da-DK" dirty="0"/>
              <a:t>Indsæt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endParaRPr lang="da-DK" dirty="0"/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FE190A69-92F5-41FD-9F0D-B904796BB8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2490" y="3913200"/>
            <a:ext cx="1810800" cy="2340000"/>
          </a:xfrm>
        </p:spPr>
        <p:txBody>
          <a:bodyPr/>
          <a:lstStyle>
            <a:lvl1pPr marL="180000" indent="-180000">
              <a:lnSpc>
                <a:spcPct val="120000"/>
              </a:lnSpc>
              <a:defRPr sz="1200">
                <a:solidFill>
                  <a:schemeClr val="tx1"/>
                </a:solidFill>
              </a:defRPr>
            </a:lvl1pPr>
            <a:lvl2pPr marL="0" indent="0">
              <a:buClrTx/>
              <a:buFont typeface="Verdana" panose="020B0604030504040204" pitchFamily="34" charset="0"/>
              <a:buChar char="​"/>
              <a:defRPr sz="1200" b="1"/>
            </a:lvl2pPr>
            <a:lvl3pPr marL="0" indent="0">
              <a:buFont typeface="Verdana" panose="020B0604030504040204" pitchFamily="34" charset="0"/>
              <a:buChar char="​"/>
              <a:defRPr/>
            </a:lvl3pPr>
            <a:lvl5pPr>
              <a:defRPr/>
            </a:lvl5pPr>
          </a:lstStyle>
          <a:p>
            <a:pPr lvl="0"/>
            <a:r>
              <a:rPr lang="da-DK" dirty="0"/>
              <a:t>Indsæt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endParaRPr lang="da-DK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F1E7C85-3BDD-45A9-91D9-AC3AA9AAC7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203387" y="2900229"/>
            <a:ext cx="626400" cy="6264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950"/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43" name="Picture Placeholder 41">
            <a:extLst>
              <a:ext uri="{FF2B5EF4-FFF2-40B4-BE49-F238E27FC236}">
                <a16:creationId xmlns:a16="http://schemas.microsoft.com/office/drawing/2014/main" id="{E658468A-00E0-4D47-A2E8-83F62F4D2A6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317155" y="2900229"/>
            <a:ext cx="626400" cy="6264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950"/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44" name="Picture Placeholder 41">
            <a:extLst>
              <a:ext uri="{FF2B5EF4-FFF2-40B4-BE49-F238E27FC236}">
                <a16:creationId xmlns:a16="http://schemas.microsoft.com/office/drawing/2014/main" id="{E7E2929A-D223-4C11-B208-BFC49391BBC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30923" y="2900229"/>
            <a:ext cx="626400" cy="6264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950"/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45" name="Picture Placeholder 41">
            <a:extLst>
              <a:ext uri="{FF2B5EF4-FFF2-40B4-BE49-F238E27FC236}">
                <a16:creationId xmlns:a16="http://schemas.microsoft.com/office/drawing/2014/main" id="{44C77FAE-7A2E-4D35-A647-386758FB1C3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544690" y="2900229"/>
            <a:ext cx="626400" cy="6264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950"/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CDC96A68-7CD2-45C1-B14B-DFD06BCD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2210C-9400-4F91-9745-EAA4ACE6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EF48B-337E-483D-8E28-269B62E5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22" name="Logo pos">
            <a:extLst>
              <a:ext uri="{FF2B5EF4-FFF2-40B4-BE49-F238E27FC236}">
                <a16:creationId xmlns:a16="http://schemas.microsoft.com/office/drawing/2014/main" id="{E978CAF3-F7C2-4134-2282-EA57B5E10B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214" y="491320"/>
            <a:ext cx="1879599" cy="2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2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6939ED-04B4-400E-B3EA-A5059C1D57F5}"/>
              </a:ext>
            </a:extLst>
          </p:cNvPr>
          <p:cNvCxnSpPr/>
          <p:nvPr userDrawn="1"/>
        </p:nvCxnSpPr>
        <p:spPr>
          <a:xfrm>
            <a:off x="611188" y="6426047"/>
            <a:ext cx="10969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tationtegn">
            <a:extLst>
              <a:ext uri="{FF2B5EF4-FFF2-40B4-BE49-F238E27FC236}">
                <a16:creationId xmlns:a16="http://schemas.microsoft.com/office/drawing/2014/main" id="{E101BE5E-4F65-4982-9A1C-4517C484927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810800" y="1589651"/>
            <a:ext cx="631638" cy="473850"/>
          </a:xfrm>
          <a:custGeom>
            <a:avLst/>
            <a:gdLst>
              <a:gd name="T0" fmla="*/ 1133 w 2185"/>
              <a:gd name="T1" fmla="*/ 0 h 1639"/>
              <a:gd name="T2" fmla="*/ 0 w 2185"/>
              <a:gd name="T3" fmla="*/ 1164 h 1639"/>
              <a:gd name="T4" fmla="*/ 446 w 2185"/>
              <a:gd name="T5" fmla="*/ 1634 h 1639"/>
              <a:gd name="T6" fmla="*/ 834 w 2185"/>
              <a:gd name="T7" fmla="*/ 1222 h 1639"/>
              <a:gd name="T8" fmla="*/ 546 w 2185"/>
              <a:gd name="T9" fmla="*/ 952 h 1639"/>
              <a:gd name="T10" fmla="*/ 352 w 2185"/>
              <a:gd name="T11" fmla="*/ 981 h 1639"/>
              <a:gd name="T12" fmla="*/ 1163 w 2185"/>
              <a:gd name="T13" fmla="*/ 112 h 1639"/>
              <a:gd name="T14" fmla="*/ 1133 w 2185"/>
              <a:gd name="T15" fmla="*/ 0 h 1639"/>
              <a:gd name="T16" fmla="*/ 2156 w 2185"/>
              <a:gd name="T17" fmla="*/ 0 h 1639"/>
              <a:gd name="T18" fmla="*/ 1028 w 2185"/>
              <a:gd name="T19" fmla="*/ 1169 h 1639"/>
              <a:gd name="T20" fmla="*/ 1468 w 2185"/>
              <a:gd name="T21" fmla="*/ 1639 h 1639"/>
              <a:gd name="T22" fmla="*/ 1862 w 2185"/>
              <a:gd name="T23" fmla="*/ 1228 h 1639"/>
              <a:gd name="T24" fmla="*/ 1568 w 2185"/>
              <a:gd name="T25" fmla="*/ 952 h 1639"/>
              <a:gd name="T26" fmla="*/ 1380 w 2185"/>
              <a:gd name="T27" fmla="*/ 987 h 1639"/>
              <a:gd name="T28" fmla="*/ 2185 w 2185"/>
              <a:gd name="T29" fmla="*/ 118 h 1639"/>
              <a:gd name="T30" fmla="*/ 2156 w 2185"/>
              <a:gd name="T31" fmla="*/ 0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5" h="1639">
                <a:moveTo>
                  <a:pt x="1133" y="0"/>
                </a:moveTo>
                <a:cubicBezTo>
                  <a:pt x="781" y="71"/>
                  <a:pt x="0" y="412"/>
                  <a:pt x="0" y="1164"/>
                </a:cubicBezTo>
                <a:cubicBezTo>
                  <a:pt x="0" y="1504"/>
                  <a:pt x="217" y="1634"/>
                  <a:pt x="446" y="1634"/>
                </a:cubicBezTo>
                <a:cubicBezTo>
                  <a:pt x="658" y="1634"/>
                  <a:pt x="834" y="1463"/>
                  <a:pt x="834" y="1222"/>
                </a:cubicBezTo>
                <a:cubicBezTo>
                  <a:pt x="834" y="1058"/>
                  <a:pt x="722" y="952"/>
                  <a:pt x="546" y="952"/>
                </a:cubicBezTo>
                <a:cubicBezTo>
                  <a:pt x="487" y="952"/>
                  <a:pt x="423" y="958"/>
                  <a:pt x="352" y="981"/>
                </a:cubicBezTo>
                <a:cubicBezTo>
                  <a:pt x="417" y="476"/>
                  <a:pt x="840" y="182"/>
                  <a:pt x="1163" y="112"/>
                </a:cubicBezTo>
                <a:lnTo>
                  <a:pt x="1133" y="0"/>
                </a:lnTo>
                <a:close/>
                <a:moveTo>
                  <a:pt x="2156" y="0"/>
                </a:moveTo>
                <a:cubicBezTo>
                  <a:pt x="1803" y="77"/>
                  <a:pt x="1028" y="417"/>
                  <a:pt x="1028" y="1169"/>
                </a:cubicBezTo>
                <a:cubicBezTo>
                  <a:pt x="1028" y="1504"/>
                  <a:pt x="1245" y="1639"/>
                  <a:pt x="1468" y="1639"/>
                </a:cubicBezTo>
                <a:cubicBezTo>
                  <a:pt x="1674" y="1639"/>
                  <a:pt x="1862" y="1469"/>
                  <a:pt x="1862" y="1228"/>
                </a:cubicBezTo>
                <a:cubicBezTo>
                  <a:pt x="1862" y="1058"/>
                  <a:pt x="1744" y="952"/>
                  <a:pt x="1568" y="952"/>
                </a:cubicBezTo>
                <a:cubicBezTo>
                  <a:pt x="1515" y="952"/>
                  <a:pt x="1451" y="964"/>
                  <a:pt x="1380" y="987"/>
                </a:cubicBezTo>
                <a:cubicBezTo>
                  <a:pt x="1445" y="482"/>
                  <a:pt x="1868" y="182"/>
                  <a:pt x="2185" y="118"/>
                </a:cubicBezTo>
                <a:lnTo>
                  <a:pt x="2156" y="0"/>
                </a:lnTo>
                <a:close/>
              </a:path>
            </a:pathLst>
          </a:custGeom>
          <a:solidFill>
            <a:srgbClr val="00B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06227A-F66F-44C5-982F-6A25A52AD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0" y="2144712"/>
            <a:ext cx="7901213" cy="3513703"/>
          </a:xfrm>
        </p:spPr>
        <p:txBody>
          <a:bodyPr tIns="144000" anchor="t" anchorCtr="0"/>
          <a:lstStyle>
            <a:lvl1pPr>
              <a:lnSpc>
                <a:spcPct val="106000"/>
              </a:lnSpc>
              <a:defRPr sz="3200" b="0" i="1"/>
            </a:lvl1pPr>
          </a:lstStyle>
          <a:p>
            <a:r>
              <a:rPr lang="da-DK" dirty="0"/>
              <a:t>Indsæt citat i maks. 4 linjer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4827897-2622-4ADB-9E7B-DF211FE55C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00000" y="5972872"/>
            <a:ext cx="7901213" cy="280291"/>
          </a:xfrm>
        </p:spPr>
        <p:txBody>
          <a:bodyPr bIns="72000" anchor="b" anchorCtr="0"/>
          <a:lstStyle>
            <a:lvl1pPr marL="0" indent="0" algn="l">
              <a:spcBef>
                <a:spcPts val="0"/>
              </a:spcBef>
              <a:buFont typeface="Verdana" panose="020B0604030504040204" pitchFamily="34" charset="0"/>
              <a:buChar char="​"/>
              <a:defRPr sz="1200" cap="none" baseline="0">
                <a:solidFill>
                  <a:schemeClr val="accent2"/>
                </a:solidFill>
              </a:defRPr>
            </a:lvl1pPr>
            <a:lvl2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2pPr>
            <a:lvl3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 algn="l">
              <a:buFont typeface="Verdana" panose="020B0604030504040204" pitchFamily="34" charset="0"/>
              <a:buChar char="​"/>
              <a:tabLst/>
              <a:defRPr sz="200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Indsæt forfatter eller anden tekst</a:t>
            </a:r>
          </a:p>
        </p:txBody>
      </p:sp>
      <p:sp>
        <p:nvSpPr>
          <p:cNvPr id="7" name="Pladsholder til dato 6" hidden="1">
            <a:extLst>
              <a:ext uri="{FF2B5EF4-FFF2-40B4-BE49-F238E27FC236}">
                <a16:creationId xmlns:a16="http://schemas.microsoft.com/office/drawing/2014/main" id="{1A2FD836-ADEE-479D-B7BA-2440DF3C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25B07136-C4B7-4029-B0D3-703C51C3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3" name="Pladsholder til slidenummer 22">
            <a:extLst>
              <a:ext uri="{FF2B5EF4-FFF2-40B4-BE49-F238E27FC236}">
                <a16:creationId xmlns:a16="http://schemas.microsoft.com/office/drawing/2014/main" id="{C6B29968-BB1F-4CF4-B5ED-80017C7A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2" name="Logo pos">
            <a:extLst>
              <a:ext uri="{FF2B5EF4-FFF2-40B4-BE49-F238E27FC236}">
                <a16:creationId xmlns:a16="http://schemas.microsoft.com/office/drawing/2014/main" id="{72ABF8C9-ADE0-9459-F9B1-339085870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214" y="491320"/>
            <a:ext cx="1879599" cy="2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5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1499B3A0-1664-4A04-B2FD-C1603CB96069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6939ED-04B4-400E-B3EA-A5059C1D57F5}"/>
              </a:ext>
            </a:extLst>
          </p:cNvPr>
          <p:cNvCxnSpPr/>
          <p:nvPr userDrawn="1"/>
        </p:nvCxnSpPr>
        <p:spPr>
          <a:xfrm>
            <a:off x="611188" y="6426047"/>
            <a:ext cx="10969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tationtegn">
            <a:extLst>
              <a:ext uri="{FF2B5EF4-FFF2-40B4-BE49-F238E27FC236}">
                <a16:creationId xmlns:a16="http://schemas.microsoft.com/office/drawing/2014/main" id="{E101BE5E-4F65-4982-9A1C-4517C484927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810800" y="1589651"/>
            <a:ext cx="631638" cy="473850"/>
          </a:xfrm>
          <a:custGeom>
            <a:avLst/>
            <a:gdLst>
              <a:gd name="T0" fmla="*/ 1133 w 2185"/>
              <a:gd name="T1" fmla="*/ 0 h 1639"/>
              <a:gd name="T2" fmla="*/ 0 w 2185"/>
              <a:gd name="T3" fmla="*/ 1164 h 1639"/>
              <a:gd name="T4" fmla="*/ 446 w 2185"/>
              <a:gd name="T5" fmla="*/ 1634 h 1639"/>
              <a:gd name="T6" fmla="*/ 834 w 2185"/>
              <a:gd name="T7" fmla="*/ 1222 h 1639"/>
              <a:gd name="T8" fmla="*/ 546 w 2185"/>
              <a:gd name="T9" fmla="*/ 952 h 1639"/>
              <a:gd name="T10" fmla="*/ 352 w 2185"/>
              <a:gd name="T11" fmla="*/ 981 h 1639"/>
              <a:gd name="T12" fmla="*/ 1163 w 2185"/>
              <a:gd name="T13" fmla="*/ 112 h 1639"/>
              <a:gd name="T14" fmla="*/ 1133 w 2185"/>
              <a:gd name="T15" fmla="*/ 0 h 1639"/>
              <a:gd name="T16" fmla="*/ 2156 w 2185"/>
              <a:gd name="T17" fmla="*/ 0 h 1639"/>
              <a:gd name="T18" fmla="*/ 1028 w 2185"/>
              <a:gd name="T19" fmla="*/ 1169 h 1639"/>
              <a:gd name="T20" fmla="*/ 1468 w 2185"/>
              <a:gd name="T21" fmla="*/ 1639 h 1639"/>
              <a:gd name="T22" fmla="*/ 1862 w 2185"/>
              <a:gd name="T23" fmla="*/ 1228 h 1639"/>
              <a:gd name="T24" fmla="*/ 1568 w 2185"/>
              <a:gd name="T25" fmla="*/ 952 h 1639"/>
              <a:gd name="T26" fmla="*/ 1380 w 2185"/>
              <a:gd name="T27" fmla="*/ 987 h 1639"/>
              <a:gd name="T28" fmla="*/ 2185 w 2185"/>
              <a:gd name="T29" fmla="*/ 118 h 1639"/>
              <a:gd name="T30" fmla="*/ 2156 w 2185"/>
              <a:gd name="T31" fmla="*/ 0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5" h="1639">
                <a:moveTo>
                  <a:pt x="1133" y="0"/>
                </a:moveTo>
                <a:cubicBezTo>
                  <a:pt x="781" y="71"/>
                  <a:pt x="0" y="412"/>
                  <a:pt x="0" y="1164"/>
                </a:cubicBezTo>
                <a:cubicBezTo>
                  <a:pt x="0" y="1504"/>
                  <a:pt x="217" y="1634"/>
                  <a:pt x="446" y="1634"/>
                </a:cubicBezTo>
                <a:cubicBezTo>
                  <a:pt x="658" y="1634"/>
                  <a:pt x="834" y="1463"/>
                  <a:pt x="834" y="1222"/>
                </a:cubicBezTo>
                <a:cubicBezTo>
                  <a:pt x="834" y="1058"/>
                  <a:pt x="722" y="952"/>
                  <a:pt x="546" y="952"/>
                </a:cubicBezTo>
                <a:cubicBezTo>
                  <a:pt x="487" y="952"/>
                  <a:pt x="423" y="958"/>
                  <a:pt x="352" y="981"/>
                </a:cubicBezTo>
                <a:cubicBezTo>
                  <a:pt x="417" y="476"/>
                  <a:pt x="840" y="182"/>
                  <a:pt x="1163" y="112"/>
                </a:cubicBezTo>
                <a:lnTo>
                  <a:pt x="1133" y="0"/>
                </a:lnTo>
                <a:close/>
                <a:moveTo>
                  <a:pt x="2156" y="0"/>
                </a:moveTo>
                <a:cubicBezTo>
                  <a:pt x="1803" y="77"/>
                  <a:pt x="1028" y="417"/>
                  <a:pt x="1028" y="1169"/>
                </a:cubicBezTo>
                <a:cubicBezTo>
                  <a:pt x="1028" y="1504"/>
                  <a:pt x="1245" y="1639"/>
                  <a:pt x="1468" y="1639"/>
                </a:cubicBezTo>
                <a:cubicBezTo>
                  <a:pt x="1674" y="1639"/>
                  <a:pt x="1862" y="1469"/>
                  <a:pt x="1862" y="1228"/>
                </a:cubicBezTo>
                <a:cubicBezTo>
                  <a:pt x="1862" y="1058"/>
                  <a:pt x="1744" y="952"/>
                  <a:pt x="1568" y="952"/>
                </a:cubicBezTo>
                <a:cubicBezTo>
                  <a:pt x="1515" y="952"/>
                  <a:pt x="1451" y="964"/>
                  <a:pt x="1380" y="987"/>
                </a:cubicBezTo>
                <a:cubicBezTo>
                  <a:pt x="1445" y="482"/>
                  <a:pt x="1868" y="182"/>
                  <a:pt x="2185" y="118"/>
                </a:cubicBezTo>
                <a:lnTo>
                  <a:pt x="2156" y="0"/>
                </a:lnTo>
                <a:close/>
              </a:path>
            </a:pathLst>
          </a:custGeom>
          <a:solidFill>
            <a:srgbClr val="00B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06227A-F66F-44C5-982F-6A25A52AD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0" y="2144712"/>
            <a:ext cx="7901213" cy="3513703"/>
          </a:xfrm>
        </p:spPr>
        <p:txBody>
          <a:bodyPr tIns="144000" anchor="t" anchorCtr="0"/>
          <a:lstStyle>
            <a:lvl1pPr>
              <a:lnSpc>
                <a:spcPct val="106000"/>
              </a:lnSpc>
              <a:defRPr sz="3200" b="0" i="1"/>
            </a:lvl1pPr>
          </a:lstStyle>
          <a:p>
            <a:r>
              <a:rPr lang="da-DK" dirty="0"/>
              <a:t>Indsæt citat i maks. 4 linjer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4827897-2622-4ADB-9E7B-DF211FE55C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00000" y="5972872"/>
            <a:ext cx="7901213" cy="280291"/>
          </a:xfrm>
        </p:spPr>
        <p:txBody>
          <a:bodyPr bIns="72000" anchor="b" anchorCtr="0"/>
          <a:lstStyle>
            <a:lvl1pPr marL="0" indent="0" algn="l">
              <a:spcBef>
                <a:spcPts val="0"/>
              </a:spcBef>
              <a:buFont typeface="Verdana" panose="020B0604030504040204" pitchFamily="34" charset="0"/>
              <a:buChar char="​"/>
              <a:defRPr sz="1200" cap="none" baseline="0">
                <a:solidFill>
                  <a:schemeClr val="accent2"/>
                </a:solidFill>
              </a:defRPr>
            </a:lvl1pPr>
            <a:lvl2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2pPr>
            <a:lvl3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 algn="l">
              <a:buFont typeface="Verdana" panose="020B060403050404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 algn="l">
              <a:buFont typeface="Verdana" panose="020B0604030504040204" pitchFamily="34" charset="0"/>
              <a:buChar char="​"/>
              <a:tabLst/>
              <a:defRPr sz="200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Indsæt forfatter eller anden tekst</a:t>
            </a:r>
          </a:p>
        </p:txBody>
      </p:sp>
      <p:sp>
        <p:nvSpPr>
          <p:cNvPr id="7" name="Pladsholder til dato 6" hidden="1">
            <a:extLst>
              <a:ext uri="{FF2B5EF4-FFF2-40B4-BE49-F238E27FC236}">
                <a16:creationId xmlns:a16="http://schemas.microsoft.com/office/drawing/2014/main" id="{1A2FD836-ADEE-479D-B7BA-2440DF3C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25B07136-C4B7-4029-B0D3-703C51C3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Pladsholder til slidenummer 22">
            <a:extLst>
              <a:ext uri="{FF2B5EF4-FFF2-40B4-BE49-F238E27FC236}">
                <a16:creationId xmlns:a16="http://schemas.microsoft.com/office/drawing/2014/main" id="{C6B29968-BB1F-4CF4-B5ED-80017C7A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2" name="Logo neg">
            <a:extLst>
              <a:ext uri="{FF2B5EF4-FFF2-40B4-BE49-F238E27FC236}">
                <a16:creationId xmlns:a16="http://schemas.microsoft.com/office/drawing/2014/main" id="{34AF1D97-57F0-9BB4-251E-05AFA622F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01214" y="491320"/>
            <a:ext cx="1879599" cy="2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4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 i maks. 2 linjer</a:t>
            </a:r>
          </a:p>
        </p:txBody>
      </p:sp>
      <p:sp>
        <p:nvSpPr>
          <p:cNvPr id="3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3A12839-42A1-4B48-B5C0-5AE66EB545F5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A871F68-1EFF-4DCC-B44F-6A53EB1CF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6"/>
          </a:solidFill>
        </p:spPr>
        <p:txBody>
          <a:bodyPr lIns="0" tIns="72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på det grå felt, og indsæt baggrundsbillede som findes i Templafy under mappen ”Alm. Brand Group”, ”Forsidebilleder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836930"/>
            <a:ext cx="5335200" cy="1906395"/>
          </a:xfrm>
          <a:noFill/>
        </p:spPr>
        <p:txBody>
          <a:bodyPr lIns="0" tIns="0" rIns="0" bIns="0" anchor="t" anchorCtr="0"/>
          <a:lstStyle>
            <a:lvl1pPr algn="l">
              <a:lnSpc>
                <a:spcPct val="96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Overskrift  </a:t>
            </a:r>
            <a:br>
              <a:rPr lang="da-DK" dirty="0"/>
            </a:br>
            <a:r>
              <a:rPr lang="da-DK" dirty="0"/>
              <a:t>max 2 dæk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2000" y="4242755"/>
            <a:ext cx="5335200" cy="753791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Font typeface="Verdana" panose="020B0604030504040204" pitchFamily="34" charset="0"/>
              <a:buChar char="​"/>
              <a:defRPr sz="1600" cap="none" baseline="0">
                <a:solidFill>
                  <a:schemeClr val="bg1"/>
                </a:solidFill>
              </a:defRPr>
            </a:lvl1pPr>
            <a:lvl2pPr marL="0" indent="0" algn="l">
              <a:buFont typeface="Verdana" panose="020B0604030504040204" pitchFamily="34" charset="0"/>
              <a:buChar char="​"/>
              <a:defRPr sz="2000"/>
            </a:lvl2pPr>
            <a:lvl3pPr marL="0" indent="0" algn="l">
              <a:buFont typeface="Verdana" panose="020B0604030504040204" pitchFamily="34" charset="0"/>
              <a:buChar char="​"/>
              <a:defRPr sz="2000"/>
            </a:lvl3pPr>
            <a:lvl4pPr marL="0" indent="0" algn="l">
              <a:buFont typeface="Verdana" panose="020B0604030504040204" pitchFamily="34" charset="0"/>
              <a:buChar char="​"/>
              <a:defRPr sz="2000"/>
            </a:lvl4pPr>
            <a:lvl5pPr marL="0" indent="0" algn="l">
              <a:buFont typeface="Verdana" panose="020B0604030504040204" pitchFamily="34" charset="0"/>
              <a:buChar char="​"/>
              <a:defRPr sz="2000"/>
            </a:lvl5pPr>
            <a:lvl6pPr marL="0" indent="0" algn="l">
              <a:buFont typeface="Verdana" panose="020B0604030504040204" pitchFamily="34" charset="0"/>
              <a:buChar char="​"/>
              <a:defRPr sz="2000"/>
            </a:lvl6pPr>
            <a:lvl7pPr marL="0" indent="0" algn="l">
              <a:buFont typeface="Verdana" panose="020B0604030504040204" pitchFamily="34" charset="0"/>
              <a:buChar char="​"/>
              <a:defRPr sz="2000"/>
            </a:lvl7pPr>
            <a:lvl8pPr marL="0" indent="0" algn="l">
              <a:buFont typeface="Verdana" panose="020B0604030504040204" pitchFamily="34" charset="0"/>
              <a:buChar char="​"/>
              <a:defRPr sz="2000"/>
            </a:lvl8pPr>
            <a:lvl9pPr marL="0" indent="0" algn="l">
              <a:buFont typeface="Verdana" panose="020B0604030504040204" pitchFamily="34" charset="0"/>
              <a:buChar char="​"/>
              <a:defRPr sz="2000"/>
            </a:lvl9pPr>
          </a:lstStyle>
          <a:p>
            <a:r>
              <a:rPr lang="da-DK" dirty="0"/>
              <a:t>Indsæt manchet / underoverskrift</a:t>
            </a:r>
          </a:p>
        </p:txBody>
      </p:sp>
      <p:sp>
        <p:nvSpPr>
          <p:cNvPr id="14" name="Date Placeholder 3" hidden="1">
            <a:extLst>
              <a:ext uri="{FF2B5EF4-FFF2-40B4-BE49-F238E27FC236}">
                <a16:creationId xmlns:a16="http://schemas.microsoft.com/office/drawing/2014/main" id="{8B232E7C-989B-46BD-A695-1A3A7CF1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Footer Placeholder 4" hidden="1">
            <a:extLst>
              <a:ext uri="{FF2B5EF4-FFF2-40B4-BE49-F238E27FC236}">
                <a16:creationId xmlns:a16="http://schemas.microsoft.com/office/drawing/2014/main" id="{919B1922-426A-4880-B839-07AD49B3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Slide Number Placeholder 5" hidden="1">
            <a:extLst>
              <a:ext uri="{FF2B5EF4-FFF2-40B4-BE49-F238E27FC236}">
                <a16:creationId xmlns:a16="http://schemas.microsoft.com/office/drawing/2014/main" id="{B1CB36A3-663E-4B18-B284-9C6F711F9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Placeholder streg">
            <a:extLst>
              <a:ext uri="{FF2B5EF4-FFF2-40B4-BE49-F238E27FC236}">
                <a16:creationId xmlns:a16="http://schemas.microsoft.com/office/drawing/2014/main" id="{F98FF330-6773-4F6D-8C54-C6A66C4F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578125"/>
            <a:ext cx="5335200" cy="381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17" name="Placeholder streg">
            <a:extLst>
              <a:ext uri="{FF2B5EF4-FFF2-40B4-BE49-F238E27FC236}">
                <a16:creationId xmlns:a16="http://schemas.microsoft.com/office/drawing/2014/main" id="{A9CE76AC-3A44-48F0-803D-D954A4CED9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969279"/>
            <a:ext cx="5335200" cy="127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19" name="Placeholder Logo">
            <a:extLst>
              <a:ext uri="{FF2B5EF4-FFF2-40B4-BE49-F238E27FC236}">
                <a16:creationId xmlns:a16="http://schemas.microsoft.com/office/drawing/2014/main" id="{45F0371E-70D2-80E4-BA7B-22729819796E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701214" y="491320"/>
            <a:ext cx="1879599" cy="20434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854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F85261B-FA2A-455A-AA17-9C289EE32F5E}"/>
              </a:ext>
            </a:extLst>
          </p:cNvPr>
          <p:cNvSpPr/>
          <p:nvPr userDrawn="1"/>
        </p:nvSpPr>
        <p:spPr>
          <a:xfrm>
            <a:off x="1306286" y="1273629"/>
            <a:ext cx="1382485" cy="450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600" noProof="0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0BA05998-C1C6-45FE-BBEE-FE1319521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4070" y="491320"/>
            <a:ext cx="1879200" cy="2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exible linj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59EA20-955C-41E4-9B26-78073BD59853}"/>
              </a:ext>
            </a:extLst>
          </p:cNvPr>
          <p:cNvCxnSpPr/>
          <p:nvPr userDrawn="1"/>
        </p:nvCxnSpPr>
        <p:spPr>
          <a:xfrm>
            <a:off x="611188" y="6426047"/>
            <a:ext cx="10969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4C06DC-4BC8-446C-BE4C-44FC1321D0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a-DK" dirty="0"/>
              <a:t>Indsæt overskrift i maks. 2 linjer</a:t>
            </a:r>
            <a:endParaRPr lang="da-DK" noProof="0" dirty="0"/>
          </a:p>
        </p:txBody>
      </p:sp>
      <p:sp>
        <p:nvSpPr>
          <p:cNvPr id="14" name="Pladsholder til tekst 4">
            <a:extLst>
              <a:ext uri="{FF2B5EF4-FFF2-40B4-BE49-F238E27FC236}">
                <a16:creationId xmlns:a16="http://schemas.microsoft.com/office/drawing/2014/main" id="{EA3C8632-3B46-4A31-995A-D183D2D55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1701861"/>
            <a:ext cx="5335200" cy="2363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latin typeface="+mj-lt"/>
              </a:defRPr>
            </a:lvl1pPr>
          </a:lstStyle>
          <a:p>
            <a:pPr lvl="0"/>
            <a:r>
              <a:rPr lang="da-DK" dirty="0"/>
              <a:t>Indsæt overskrift i maks. 1 linje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39FB476-1F70-4F6B-85D2-037D5C45073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2000" y="2144713"/>
            <a:ext cx="5335200" cy="301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/>
            </a:lvl4pPr>
          </a:lstStyle>
          <a:p>
            <a:pPr lvl="0"/>
            <a:r>
              <a:rPr lang="da-DK" noProof="0" dirty="0"/>
              <a:t>Indsæt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6" name="Pladsholder til tekst 4">
            <a:extLst>
              <a:ext uri="{FF2B5EF4-FFF2-40B4-BE49-F238E27FC236}">
                <a16:creationId xmlns:a16="http://schemas.microsoft.com/office/drawing/2014/main" id="{8D9A3C6D-3F1C-472A-BBB9-91E60274C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6000" y="1701861"/>
            <a:ext cx="5335200" cy="23637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latin typeface="+mj-lt"/>
              </a:defRPr>
            </a:lvl1pPr>
          </a:lstStyle>
          <a:p>
            <a:pPr lvl="0"/>
            <a:r>
              <a:rPr lang="da-DK" dirty="0"/>
              <a:t>Indsæt overskrift i maks. 1 linje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0A7539E-C852-4084-8666-C7DEAA53B5D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246000" y="2144712"/>
            <a:ext cx="5335200" cy="3013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/>
            </a:lvl4pPr>
          </a:lstStyle>
          <a:p>
            <a:pPr lvl="0"/>
            <a:r>
              <a:rPr lang="da-DK" noProof="0" dirty="0"/>
              <a:t>Indsæt graf eller tabel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2882A28-554E-4B2D-BE3C-4E2CC4E916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2000" y="1575342"/>
            <a:ext cx="5335200" cy="381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800">
                <a:noFill/>
              </a:defRPr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E902F92-A3DE-481A-9EA1-19B1A92AD7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933169"/>
            <a:ext cx="5335200" cy="127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800">
                <a:noFill/>
              </a:defRPr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99B642B-6DC1-47C1-84A0-A35AC0155D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000" y="5352793"/>
            <a:ext cx="5335200" cy="127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800">
                <a:noFill/>
              </a:defRPr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FE10E1-EDE2-4C5A-AFD1-03697F9D3A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46000" y="1575342"/>
            <a:ext cx="5335200" cy="381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800">
                <a:noFill/>
              </a:defRPr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B1DEB33-B09A-4A80-8289-8F4CA14129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6000" y="1933169"/>
            <a:ext cx="5335200" cy="127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800">
                <a:noFill/>
              </a:defRPr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A8F48E2-7DCC-4981-99B5-7AE6D0E3E13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6000" y="5352793"/>
            <a:ext cx="5335200" cy="127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800">
                <a:noFill/>
              </a:defRPr>
            </a:lvl1pPr>
            <a:lvl2pPr marL="216000" indent="0">
              <a:buNone/>
              <a:defRPr sz="800"/>
            </a:lvl2pPr>
            <a:lvl3pPr marL="432000" indent="0"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73BD75CE-202D-4CC2-A5E7-641B4422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9FDD1-45E9-47E8-B1B9-A8D66E02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90431-FCF0-413E-8F02-B2F8DAA4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38" name="Logo">
            <a:extLst>
              <a:ext uri="{FF2B5EF4-FFF2-40B4-BE49-F238E27FC236}">
                <a16:creationId xmlns:a16="http://schemas.microsoft.com/office/drawing/2014/main" id="{ADED01DC-A5C3-44C4-A996-1C682BA80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4070" y="491320"/>
            <a:ext cx="1879200" cy="2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s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DA97F7-E930-4CC1-B1F0-07638B7F8D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12000" y="1868400"/>
            <a:ext cx="5335200" cy="2012322"/>
          </a:xfrm>
          <a:noFill/>
        </p:spPr>
        <p:txBody>
          <a:bodyPr lIns="0" tIns="0" rIns="0" bIns="0" anchor="t" anchorCtr="0"/>
          <a:lstStyle>
            <a:lvl1pPr algn="l">
              <a:lnSpc>
                <a:spcPct val="105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Indsæt overskrift            max 4 dæk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7DD0110-5D52-4F4A-9C7A-A8005E390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12000" y="1055200"/>
            <a:ext cx="5335200" cy="280487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Verdana" panose="020B0604030504040204" pitchFamily="34" charset="0"/>
              <a:buChar char="​"/>
              <a:defRPr sz="1200" cap="all" baseline="0">
                <a:solidFill>
                  <a:schemeClr val="accent2"/>
                </a:solidFill>
              </a:defRPr>
            </a:lvl1pPr>
            <a:lvl2pPr marL="0" indent="0" algn="l">
              <a:buFont typeface="Verdana" panose="020B0604030504040204" pitchFamily="34" charset="0"/>
              <a:buChar char="​"/>
              <a:defRPr sz="2000"/>
            </a:lvl2pPr>
            <a:lvl3pPr marL="0" indent="0" algn="l">
              <a:buFont typeface="Verdana" panose="020B0604030504040204" pitchFamily="34" charset="0"/>
              <a:buChar char="​"/>
              <a:defRPr sz="2000"/>
            </a:lvl3pPr>
            <a:lvl4pPr marL="0" indent="0" algn="l">
              <a:buFont typeface="Verdana" panose="020B0604030504040204" pitchFamily="34" charset="0"/>
              <a:buChar char="​"/>
              <a:defRPr sz="2000"/>
            </a:lvl4pPr>
            <a:lvl5pPr marL="0" indent="0" algn="l">
              <a:buFont typeface="Verdana" panose="020B0604030504040204" pitchFamily="34" charset="0"/>
              <a:buChar char="​"/>
              <a:defRPr sz="2000"/>
            </a:lvl5pPr>
            <a:lvl6pPr marL="0" indent="0" algn="l">
              <a:buFont typeface="Verdana" panose="020B0604030504040204" pitchFamily="34" charset="0"/>
              <a:buChar char="​"/>
              <a:defRPr sz="2000"/>
            </a:lvl6pPr>
            <a:lvl7pPr marL="0" indent="0" algn="l">
              <a:buFont typeface="Verdana" panose="020B0604030504040204" pitchFamily="34" charset="0"/>
              <a:buChar char="​"/>
              <a:defRPr sz="2000"/>
            </a:lvl7pPr>
            <a:lvl8pPr marL="0" indent="0" algn="l">
              <a:buFont typeface="Verdana" panose="020B0604030504040204" pitchFamily="34" charset="0"/>
              <a:buChar char="​"/>
              <a:defRPr sz="2000"/>
            </a:lvl8pPr>
            <a:lvl9pPr marL="0" indent="0" algn="l">
              <a:buFont typeface="Verdana" panose="020B0604030504040204" pitchFamily="34" charset="0"/>
              <a:buChar char="​"/>
              <a:defRPr sz="2000"/>
            </a:lvl9pPr>
          </a:lstStyle>
          <a:p>
            <a:r>
              <a:rPr lang="da-DK" dirty="0"/>
              <a:t>Introtekst (1 linje)</a:t>
            </a:r>
          </a:p>
        </p:txBody>
      </p:sp>
      <p:sp>
        <p:nvSpPr>
          <p:cNvPr id="14" name="Date Placeholder 3" hidden="1">
            <a:extLst>
              <a:ext uri="{FF2B5EF4-FFF2-40B4-BE49-F238E27FC236}">
                <a16:creationId xmlns:a16="http://schemas.microsoft.com/office/drawing/2014/main" id="{483C9680-366A-4AA9-9EE6-E4FF5395A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Footer Placeholder 4" hidden="1">
            <a:extLst>
              <a:ext uri="{FF2B5EF4-FFF2-40B4-BE49-F238E27FC236}">
                <a16:creationId xmlns:a16="http://schemas.microsoft.com/office/drawing/2014/main" id="{F025F71B-A4B7-4F85-A586-A31873CCA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Slide Number Placeholder 5" hidden="1">
            <a:extLst>
              <a:ext uri="{FF2B5EF4-FFF2-40B4-BE49-F238E27FC236}">
                <a16:creationId xmlns:a16="http://schemas.microsoft.com/office/drawing/2014/main" id="{F4DF71A1-6210-46FC-B899-A61D7485A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0" name="streg">
            <a:extLst>
              <a:ext uri="{FF2B5EF4-FFF2-40B4-BE49-F238E27FC236}">
                <a16:creationId xmlns:a16="http://schemas.microsoft.com/office/drawing/2014/main" id="{DFE6A330-0358-4A77-AD4B-0DA4C7C28DAA}"/>
              </a:ext>
            </a:extLst>
          </p:cNvPr>
          <p:cNvSpPr txBox="1">
            <a:spLocks/>
          </p:cNvSpPr>
          <p:nvPr userDrawn="1"/>
        </p:nvSpPr>
        <p:spPr>
          <a:xfrm>
            <a:off x="612000" y="1574898"/>
            <a:ext cx="5335200" cy="38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36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4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600"/>
              </a:spcAft>
              <a:buFont typeface="Verdana" panose="020B0604030504040204" pitchFamily="34" charset="0"/>
              <a:buChar char="​"/>
              <a:defRPr sz="1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Verdana" panose="020B0604030504040204" pitchFamily="34" charset="0"/>
              <a:buChar char="​"/>
              <a:tabLst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3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a-DK" dirty="0"/>
              <a:t>.</a:t>
            </a:r>
          </a:p>
        </p:txBody>
      </p:sp>
      <p:sp>
        <p:nvSpPr>
          <p:cNvPr id="21" name="streg">
            <a:extLst>
              <a:ext uri="{FF2B5EF4-FFF2-40B4-BE49-F238E27FC236}">
                <a16:creationId xmlns:a16="http://schemas.microsoft.com/office/drawing/2014/main" id="{DBC37686-246D-4BB4-8BF1-2D530570DD52}"/>
              </a:ext>
            </a:extLst>
          </p:cNvPr>
          <p:cNvSpPr txBox="1">
            <a:spLocks/>
          </p:cNvSpPr>
          <p:nvPr userDrawn="1"/>
        </p:nvSpPr>
        <p:spPr>
          <a:xfrm>
            <a:off x="612000" y="3970800"/>
            <a:ext cx="5335200" cy="127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36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4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600"/>
              </a:spcAft>
              <a:buFont typeface="Verdana" panose="020B0604030504040204" pitchFamily="34" charset="0"/>
              <a:buChar char="​"/>
              <a:defRPr sz="1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Verdana" panose="020B0604030504040204" pitchFamily="34" charset="0"/>
              <a:buChar char="​"/>
              <a:tabLst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3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a-DK" dirty="0"/>
              <a:t>.</a:t>
            </a:r>
          </a:p>
        </p:txBody>
      </p:sp>
      <p:pic>
        <p:nvPicPr>
          <p:cNvPr id="12" name="Logo neg">
            <a:extLst>
              <a:ext uri="{FF2B5EF4-FFF2-40B4-BE49-F238E27FC236}">
                <a16:creationId xmlns:a16="http://schemas.microsoft.com/office/drawing/2014/main" id="{DC338594-7C0B-EEC3-FBCC-3D0B7A9F1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01214" y="491320"/>
            <a:ext cx="1879599" cy="2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venlig fors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DDA97F7-E930-4CC1-B1F0-07638B7F8D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12000" y="1868400"/>
            <a:ext cx="5335200" cy="2012322"/>
          </a:xfrm>
          <a:noFill/>
        </p:spPr>
        <p:txBody>
          <a:bodyPr lIns="0" tIns="0" rIns="0" bIns="0" anchor="t" anchorCtr="0"/>
          <a:lstStyle>
            <a:lvl1pPr algn="l">
              <a:lnSpc>
                <a:spcPct val="105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Indsæt overskrift            max 4 dæk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7DD0110-5D52-4F4A-9C7A-A8005E390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12000" y="1055200"/>
            <a:ext cx="5335200" cy="280487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Verdana" panose="020B0604030504040204" pitchFamily="34" charset="0"/>
              <a:buChar char="​"/>
              <a:defRPr sz="1200" cap="all" baseline="0">
                <a:solidFill>
                  <a:schemeClr val="accent2"/>
                </a:solidFill>
              </a:defRPr>
            </a:lvl1pPr>
            <a:lvl2pPr marL="0" indent="0" algn="l">
              <a:buFont typeface="Verdana" panose="020B0604030504040204" pitchFamily="34" charset="0"/>
              <a:buChar char="​"/>
              <a:defRPr sz="2000"/>
            </a:lvl2pPr>
            <a:lvl3pPr marL="0" indent="0" algn="l">
              <a:buFont typeface="Verdana" panose="020B0604030504040204" pitchFamily="34" charset="0"/>
              <a:buChar char="​"/>
              <a:defRPr sz="2000"/>
            </a:lvl3pPr>
            <a:lvl4pPr marL="0" indent="0" algn="l">
              <a:buFont typeface="Verdana" panose="020B0604030504040204" pitchFamily="34" charset="0"/>
              <a:buChar char="​"/>
              <a:defRPr sz="2000"/>
            </a:lvl4pPr>
            <a:lvl5pPr marL="0" indent="0" algn="l">
              <a:buFont typeface="Verdana" panose="020B0604030504040204" pitchFamily="34" charset="0"/>
              <a:buChar char="​"/>
              <a:defRPr sz="2000"/>
            </a:lvl5pPr>
            <a:lvl6pPr marL="0" indent="0" algn="l">
              <a:buFont typeface="Verdana" panose="020B0604030504040204" pitchFamily="34" charset="0"/>
              <a:buChar char="​"/>
              <a:defRPr sz="2000"/>
            </a:lvl6pPr>
            <a:lvl7pPr marL="0" indent="0" algn="l">
              <a:buFont typeface="Verdana" panose="020B0604030504040204" pitchFamily="34" charset="0"/>
              <a:buChar char="​"/>
              <a:defRPr sz="2000"/>
            </a:lvl7pPr>
            <a:lvl8pPr marL="0" indent="0" algn="l">
              <a:buFont typeface="Verdana" panose="020B0604030504040204" pitchFamily="34" charset="0"/>
              <a:buChar char="​"/>
              <a:defRPr sz="2000"/>
            </a:lvl8pPr>
            <a:lvl9pPr marL="0" indent="0" algn="l">
              <a:buFont typeface="Verdana" panose="020B0604030504040204" pitchFamily="34" charset="0"/>
              <a:buChar char="​"/>
              <a:defRPr sz="2000"/>
            </a:lvl9pPr>
          </a:lstStyle>
          <a:p>
            <a:r>
              <a:rPr lang="da-DK" dirty="0"/>
              <a:t>Introtekst (1 linje)</a:t>
            </a:r>
          </a:p>
        </p:txBody>
      </p:sp>
      <p:sp>
        <p:nvSpPr>
          <p:cNvPr id="14" name="Date Placeholder 3" hidden="1">
            <a:extLst>
              <a:ext uri="{FF2B5EF4-FFF2-40B4-BE49-F238E27FC236}">
                <a16:creationId xmlns:a16="http://schemas.microsoft.com/office/drawing/2014/main" id="{483C9680-366A-4AA9-9EE6-E4FF5395A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Footer Placeholder 4" hidden="1">
            <a:extLst>
              <a:ext uri="{FF2B5EF4-FFF2-40B4-BE49-F238E27FC236}">
                <a16:creationId xmlns:a16="http://schemas.microsoft.com/office/drawing/2014/main" id="{F025F71B-A4B7-4F85-A586-A31873CCA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Slide Number Placeholder 5" hidden="1">
            <a:extLst>
              <a:ext uri="{FF2B5EF4-FFF2-40B4-BE49-F238E27FC236}">
                <a16:creationId xmlns:a16="http://schemas.microsoft.com/office/drawing/2014/main" id="{F4DF71A1-6210-46FC-B899-A61D7485A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0" name="streg">
            <a:extLst>
              <a:ext uri="{FF2B5EF4-FFF2-40B4-BE49-F238E27FC236}">
                <a16:creationId xmlns:a16="http://schemas.microsoft.com/office/drawing/2014/main" id="{DFE6A330-0358-4A77-AD4B-0DA4C7C28DAA}"/>
              </a:ext>
            </a:extLst>
          </p:cNvPr>
          <p:cNvSpPr txBox="1">
            <a:spLocks/>
          </p:cNvSpPr>
          <p:nvPr userDrawn="1"/>
        </p:nvSpPr>
        <p:spPr>
          <a:xfrm>
            <a:off x="612000" y="1574898"/>
            <a:ext cx="5335200" cy="38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36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4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600"/>
              </a:spcAft>
              <a:buFont typeface="Verdana" panose="020B0604030504040204" pitchFamily="34" charset="0"/>
              <a:buChar char="​"/>
              <a:defRPr sz="1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Verdana" panose="020B0604030504040204" pitchFamily="34" charset="0"/>
              <a:buChar char="​"/>
              <a:tabLst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3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a-DK" dirty="0"/>
              <a:t>.</a:t>
            </a:r>
          </a:p>
        </p:txBody>
      </p:sp>
      <p:sp>
        <p:nvSpPr>
          <p:cNvPr id="21" name="streg">
            <a:extLst>
              <a:ext uri="{FF2B5EF4-FFF2-40B4-BE49-F238E27FC236}">
                <a16:creationId xmlns:a16="http://schemas.microsoft.com/office/drawing/2014/main" id="{DBC37686-246D-4BB4-8BF1-2D530570DD52}"/>
              </a:ext>
            </a:extLst>
          </p:cNvPr>
          <p:cNvSpPr txBox="1">
            <a:spLocks/>
          </p:cNvSpPr>
          <p:nvPr userDrawn="1"/>
        </p:nvSpPr>
        <p:spPr>
          <a:xfrm>
            <a:off x="612000" y="3970800"/>
            <a:ext cx="5335200" cy="127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36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4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600"/>
              </a:spcAft>
              <a:buFont typeface="Verdana" panose="020B0604030504040204" pitchFamily="34" charset="0"/>
              <a:buChar char="​"/>
              <a:defRPr sz="1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Verdana" panose="020B0604030504040204" pitchFamily="34" charset="0"/>
              <a:buChar char="​"/>
              <a:tabLst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3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a-DK" dirty="0"/>
              <a:t>.</a:t>
            </a:r>
          </a:p>
        </p:txBody>
      </p:sp>
      <p:pic>
        <p:nvPicPr>
          <p:cNvPr id="11" name="Logo pos">
            <a:extLst>
              <a:ext uri="{FF2B5EF4-FFF2-40B4-BE49-F238E27FC236}">
                <a16:creationId xmlns:a16="http://schemas.microsoft.com/office/drawing/2014/main" id="{D3D81AC3-DBD8-759D-F4A2-4F3516D68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214" y="491320"/>
            <a:ext cx="1879599" cy="2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1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A871F68-1EFF-4DCC-B44F-6A53EB1CF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6"/>
          </a:solidFill>
        </p:spPr>
        <p:txBody>
          <a:bodyPr lIns="0" tIns="72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det grå felt, og indsæt baggrundsbillede som findes i Templafy under mappen ”Alm. Brand Group”, ”Forsidebilleder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042D6C-4091-43AA-8245-51D87D5A0C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4002324"/>
            <a:ext cx="5335200" cy="1888909"/>
          </a:xfrm>
          <a:noFill/>
        </p:spPr>
        <p:txBody>
          <a:bodyPr lIns="0" tIns="0" rIns="0" bIns="0" anchor="t" anchorCtr="0"/>
          <a:lstStyle>
            <a:lvl1pPr algn="l">
              <a:lnSpc>
                <a:spcPct val="96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Overskrift  </a:t>
            </a:r>
            <a:br>
              <a:rPr lang="da-DK" dirty="0"/>
            </a:br>
            <a:r>
              <a:rPr lang="da-DK" dirty="0"/>
              <a:t>max 2 dæk</a:t>
            </a:r>
          </a:p>
        </p:txBody>
      </p:sp>
      <p:sp>
        <p:nvSpPr>
          <p:cNvPr id="14" name="Date Placeholder 3" hidden="1">
            <a:extLst>
              <a:ext uri="{FF2B5EF4-FFF2-40B4-BE49-F238E27FC236}">
                <a16:creationId xmlns:a16="http://schemas.microsoft.com/office/drawing/2014/main" id="{8B232E7C-989B-46BD-A695-1A3A7CF1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Footer Placeholder 4" hidden="1">
            <a:extLst>
              <a:ext uri="{FF2B5EF4-FFF2-40B4-BE49-F238E27FC236}">
                <a16:creationId xmlns:a16="http://schemas.microsoft.com/office/drawing/2014/main" id="{919B1922-426A-4880-B839-07AD49B3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Slide Number Placeholder 5" hidden="1">
            <a:extLst>
              <a:ext uri="{FF2B5EF4-FFF2-40B4-BE49-F238E27FC236}">
                <a16:creationId xmlns:a16="http://schemas.microsoft.com/office/drawing/2014/main" id="{B1CB36A3-663E-4B18-B284-9C6F711F9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Placeholder streg">
            <a:extLst>
              <a:ext uri="{FF2B5EF4-FFF2-40B4-BE49-F238E27FC236}">
                <a16:creationId xmlns:a16="http://schemas.microsoft.com/office/drawing/2014/main" id="{904A9A44-D2C4-43F0-AA91-BA75EE5B48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3743519"/>
            <a:ext cx="5335200" cy="381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tx2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10" name="Placeholder Logo">
            <a:extLst>
              <a:ext uri="{FF2B5EF4-FFF2-40B4-BE49-F238E27FC236}">
                <a16:creationId xmlns:a16="http://schemas.microsoft.com/office/drawing/2014/main" id="{8C2622A1-E905-27A8-3972-655BFCE6F8DE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701214" y="491320"/>
            <a:ext cx="1879599" cy="20434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41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>
            <a:extLst>
              <a:ext uri="{FF2B5EF4-FFF2-40B4-BE49-F238E27FC236}">
                <a16:creationId xmlns:a16="http://schemas.microsoft.com/office/drawing/2014/main" id="{B29D2D06-65D0-4B49-816C-B9AABDBB6C75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/>
          </a:p>
        </p:txBody>
      </p:sp>
      <p:sp>
        <p:nvSpPr>
          <p:cNvPr id="19" name="streg">
            <a:extLst>
              <a:ext uri="{FF2B5EF4-FFF2-40B4-BE49-F238E27FC236}">
                <a16:creationId xmlns:a16="http://schemas.microsoft.com/office/drawing/2014/main" id="{C142F71F-EBA8-409F-8D4C-1A0B5F6EF339}"/>
              </a:ext>
            </a:extLst>
          </p:cNvPr>
          <p:cNvSpPr txBox="1">
            <a:spLocks/>
          </p:cNvSpPr>
          <p:nvPr userDrawn="1"/>
        </p:nvSpPr>
        <p:spPr>
          <a:xfrm>
            <a:off x="612000" y="3743519"/>
            <a:ext cx="5335200" cy="38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36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45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600"/>
              </a:spcAft>
              <a:buFont typeface="Verdana" panose="020B0604030504040204" pitchFamily="34" charset="0"/>
              <a:buChar char="​"/>
              <a:defRPr sz="1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Verdana" panose="020B0604030504040204" pitchFamily="34" charset="0"/>
              <a:buChar char="​"/>
              <a:tabLst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Verdana" panose="020B0604030504040204" pitchFamily="34" charset="0"/>
              <a:buChar char="​"/>
              <a:defRPr sz="3200" i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a-DK" dirty="0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3C72B1-C81C-4591-BD92-D7C26E9AB8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4034860"/>
            <a:ext cx="5335200" cy="2012322"/>
          </a:xfrm>
          <a:noFill/>
        </p:spPr>
        <p:txBody>
          <a:bodyPr lIns="0" tIns="0" rIns="0" bIns="0" anchor="t" anchorCtr="0"/>
          <a:lstStyle>
            <a:lvl1pPr algn="l">
              <a:lnSpc>
                <a:spcPct val="105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Indsæt </a:t>
            </a:r>
            <a:r>
              <a:rPr lang="da-DK" dirty="0" err="1"/>
              <a:t>breaker</a:t>
            </a:r>
            <a:r>
              <a:rPr lang="da-DK" dirty="0"/>
              <a:t> overskrift            max 4 dæk</a:t>
            </a:r>
          </a:p>
        </p:txBody>
      </p:sp>
      <p:sp>
        <p:nvSpPr>
          <p:cNvPr id="14" name="Date Placeholder 3" hidden="1">
            <a:extLst>
              <a:ext uri="{FF2B5EF4-FFF2-40B4-BE49-F238E27FC236}">
                <a16:creationId xmlns:a16="http://schemas.microsoft.com/office/drawing/2014/main" id="{483C9680-366A-4AA9-9EE6-E4FF5395A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Footer Placeholder 4" hidden="1">
            <a:extLst>
              <a:ext uri="{FF2B5EF4-FFF2-40B4-BE49-F238E27FC236}">
                <a16:creationId xmlns:a16="http://schemas.microsoft.com/office/drawing/2014/main" id="{F025F71B-A4B7-4F85-A586-A31873CCA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Slide Number Placeholder 5" hidden="1">
            <a:extLst>
              <a:ext uri="{FF2B5EF4-FFF2-40B4-BE49-F238E27FC236}">
                <a16:creationId xmlns:a16="http://schemas.microsoft.com/office/drawing/2014/main" id="{F4DF71A1-6210-46FC-B899-A61D7485A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40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 neg">
            <a:extLst>
              <a:ext uri="{FF2B5EF4-FFF2-40B4-BE49-F238E27FC236}">
                <a16:creationId xmlns:a16="http://schemas.microsoft.com/office/drawing/2014/main" id="{62172B5B-9057-9C81-201B-68ED107DC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01214" y="491320"/>
            <a:ext cx="1879599" cy="2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99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, indhold og not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 i maks. 2 linjer</a:t>
            </a:r>
            <a:endParaRPr lang="da-DK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6D6319-8D46-4E8A-85FC-8F4C28515F6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12000" y="5820937"/>
            <a:ext cx="10969200" cy="432225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Verdana" panose="020B0604030504040204" pitchFamily="34" charset="0"/>
              <a:buChar char="​"/>
              <a:defRPr sz="800" b="0" i="1">
                <a:solidFill>
                  <a:schemeClr val="tx1"/>
                </a:solidFill>
                <a:latin typeface="+mn-lt"/>
              </a:defRPr>
            </a:lvl1pPr>
            <a:lvl2pPr marL="0" indent="0" algn="l">
              <a:buFont typeface="Verdana" panose="020B0604030504040204" pitchFamily="34" charset="0"/>
              <a:buChar char="​"/>
              <a:defRPr sz="2000"/>
            </a:lvl2pPr>
            <a:lvl3pPr marL="0" indent="0" algn="l">
              <a:buFont typeface="Verdana" panose="020B0604030504040204" pitchFamily="34" charset="0"/>
              <a:buChar char="​"/>
              <a:defRPr sz="2000"/>
            </a:lvl3pPr>
            <a:lvl4pPr marL="0" indent="0" algn="l">
              <a:buFont typeface="Verdana" panose="020B0604030504040204" pitchFamily="34" charset="0"/>
              <a:buChar char="​"/>
              <a:defRPr sz="2000"/>
            </a:lvl4pPr>
            <a:lvl5pPr marL="0" indent="0" algn="l">
              <a:buFont typeface="Verdana" panose="020B0604030504040204" pitchFamily="34" charset="0"/>
              <a:buChar char="​"/>
              <a:defRPr sz="2000"/>
            </a:lvl5pPr>
            <a:lvl6pPr marL="0" indent="0" algn="l">
              <a:buFont typeface="Verdana" panose="020B0604030504040204" pitchFamily="34" charset="0"/>
              <a:buChar char="​"/>
              <a:defRPr sz="2000"/>
            </a:lvl6pPr>
            <a:lvl7pPr marL="0" indent="0" algn="l">
              <a:buFont typeface="Verdana" panose="020B0604030504040204" pitchFamily="34" charset="0"/>
              <a:buChar char="​"/>
              <a:defRPr sz="2000"/>
            </a:lvl7pPr>
            <a:lvl8pPr marL="0" indent="0" algn="l">
              <a:buFont typeface="Verdana" panose="020B0604030504040204" pitchFamily="34" charset="0"/>
              <a:buChar char="​"/>
              <a:defRPr sz="2000"/>
            </a:lvl8pPr>
            <a:lvl9pPr marL="0" indent="0" algn="l">
              <a:buFont typeface="Verdana" panose="020B0604030504040204" pitchFamily="34" charset="0"/>
              <a:buChar char="​"/>
              <a:defRPr sz="2000"/>
            </a:lvl9pPr>
          </a:lstStyle>
          <a:p>
            <a:r>
              <a:rPr lang="da-DK" dirty="0"/>
              <a:t>Indsæt noter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612000" y="2144713"/>
            <a:ext cx="10969200" cy="3636000"/>
          </a:xfrm>
        </p:spPr>
        <p:txBody>
          <a:bodyPr/>
          <a:lstStyle>
            <a:lvl1pPr>
              <a:defRPr/>
            </a:lvl1pPr>
            <a:lvl2pPr>
              <a:defRPr/>
            </a:lvl2pPr>
            <a:lvl4pPr>
              <a:defRPr/>
            </a:lvl4pPr>
          </a:lstStyle>
          <a:p>
            <a:pPr lvl="0"/>
            <a:r>
              <a:rPr lang="da-DK" noProof="0" dirty="0"/>
              <a:t>Indsæt tekst eller grafer og tabeller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da-DK" noProof="0" smtClean="0"/>
              <a:t>‹#›</a:t>
            </a:fld>
            <a:endParaRPr lang="da-DK" noProof="0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0914CB6B-5706-46C1-8B8E-68E02AD957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280360" y="2767013"/>
            <a:ext cx="228036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Verdana" panose="020B0604030504040204" pitchFamily="34" charset="0"/>
                <a:cs typeface="Verdana" panose="020B0604030504040204" pitchFamily="34" charset="0"/>
              </a:rPr>
              <a:t>Brug</a:t>
            </a:r>
            <a:r>
              <a:rPr lang="da-DK" sz="900" b="1" baseline="0" noProof="1">
                <a:latin typeface="Verdana" panose="020B0604030504040204" pitchFamily="34" charset="0"/>
                <a:cs typeface="Verdana" panose="020B0604030504040204" pitchFamily="34" charset="0"/>
              </a:rPr>
              <a:t> tekst typografier</a:t>
            </a:r>
            <a:endParaRPr lang="da-DK" sz="900" b="1" noProof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for at skifte fra et niveau til et næste</a:t>
            </a: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listeniveau bruges</a:t>
            </a:r>
          </a:p>
          <a:p>
            <a:pPr algn="r"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Verdana" panose="020B0604030504040204" pitchFamily="34" charset="0"/>
                <a:cs typeface="Verdana" panose="020B0604030504040204" pitchFamily="34" charset="0"/>
              </a:rPr>
              <a:t>TIP: Brug</a:t>
            </a:r>
            <a:r>
              <a:rPr lang="da-DK" sz="900" b="1" baseline="0" noProof="1">
                <a:latin typeface="Verdana" panose="020B0604030504040204" pitchFamily="34" charset="0"/>
                <a:cs typeface="Verdana" panose="020B0604030504040204" pitchFamily="34" charset="0"/>
              </a:rPr>
              <a:t> bullet knappen</a:t>
            </a:r>
            <a:endParaRPr lang="da-DK" sz="900" b="1" noProof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Klik på bullet knappen for at sætte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korrekt bullet på igen.</a:t>
            </a:r>
          </a:p>
        </p:txBody>
      </p:sp>
      <p:pic>
        <p:nvPicPr>
          <p:cNvPr id="9" name="1 Forøg formindsk">
            <a:extLst>
              <a:ext uri="{FF2B5EF4-FFF2-40B4-BE49-F238E27FC236}">
                <a16:creationId xmlns:a16="http://schemas.microsoft.com/office/drawing/2014/main" id="{89DEE1EF-5869-44E8-A8C3-A4A3CA8091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11711" y="4166439"/>
            <a:ext cx="549328" cy="285228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1FA04BE-D695-4EA0-8F86-0A26EDAEDB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86193" y="5321558"/>
            <a:ext cx="323810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00" y="410339"/>
            <a:ext cx="8453437" cy="936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 i maks. 2 linjer</a:t>
            </a:r>
            <a:endParaRPr lang="da-DK" noProof="0" dirty="0"/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612000" y="2144713"/>
            <a:ext cx="10969626" cy="4108450"/>
          </a:xfrm>
        </p:spPr>
        <p:txBody>
          <a:bodyPr/>
          <a:lstStyle>
            <a:lvl1pPr>
              <a:defRPr/>
            </a:lvl1pPr>
            <a:lvl2pPr>
              <a:defRPr/>
            </a:lvl2pPr>
            <a:lvl4pPr>
              <a:defRPr/>
            </a:lvl4pPr>
          </a:lstStyle>
          <a:p>
            <a:pPr lvl="0"/>
            <a:r>
              <a:rPr lang="da-DK" noProof="0" dirty="0"/>
              <a:t>Indsæt tekst eller grafer og tabeller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da-DK" noProof="0" smtClean="0"/>
              <a:t>‹#›</a:t>
            </a:fld>
            <a:endParaRPr lang="da-DK" noProof="0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CE4D89B-B961-4778-9DFE-D15B85AABC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280360" y="2767013"/>
            <a:ext cx="228036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Verdana" panose="020B0604030504040204" pitchFamily="34" charset="0"/>
                <a:cs typeface="Verdana" panose="020B0604030504040204" pitchFamily="34" charset="0"/>
              </a:rPr>
              <a:t>Brug</a:t>
            </a:r>
            <a:r>
              <a:rPr lang="da-DK" sz="900" b="1" baseline="0" noProof="1">
                <a:latin typeface="Verdana" panose="020B0604030504040204" pitchFamily="34" charset="0"/>
                <a:cs typeface="Verdana" panose="020B0604030504040204" pitchFamily="34" charset="0"/>
              </a:rPr>
              <a:t> tekst typografier</a:t>
            </a:r>
            <a:endParaRPr lang="da-DK" sz="900" b="1" noProof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for at skifte fra et niveau til et næste</a:t>
            </a: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listeniveau bruges</a:t>
            </a:r>
          </a:p>
          <a:p>
            <a:pPr algn="r"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Verdana" panose="020B0604030504040204" pitchFamily="34" charset="0"/>
                <a:cs typeface="Verdana" panose="020B0604030504040204" pitchFamily="34" charset="0"/>
              </a:rPr>
              <a:t>TIP: Brug</a:t>
            </a:r>
            <a:r>
              <a:rPr lang="da-DK" sz="900" b="1" baseline="0" noProof="1">
                <a:latin typeface="Verdana" panose="020B0604030504040204" pitchFamily="34" charset="0"/>
                <a:cs typeface="Verdana" panose="020B0604030504040204" pitchFamily="34" charset="0"/>
              </a:rPr>
              <a:t> bullet knappen</a:t>
            </a:r>
            <a:endParaRPr lang="da-DK" sz="900" b="1" noProof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Klik på bullet knappen for at sætte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korrekt bullet på igen.</a:t>
            </a:r>
          </a:p>
        </p:txBody>
      </p:sp>
      <p:pic>
        <p:nvPicPr>
          <p:cNvPr id="8" name="1 Forøg formindsk">
            <a:extLst>
              <a:ext uri="{FF2B5EF4-FFF2-40B4-BE49-F238E27FC236}">
                <a16:creationId xmlns:a16="http://schemas.microsoft.com/office/drawing/2014/main" id="{F0344298-6684-450E-AF3A-3BB0E374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11711" y="4166439"/>
            <a:ext cx="549328" cy="285228"/>
          </a:xfrm>
          <a:prstGeom prst="rect">
            <a:avLst/>
          </a:prstGeom>
        </p:spPr>
      </p:pic>
      <p:pic>
        <p:nvPicPr>
          <p:cNvPr id="9" name="Billede 10">
            <a:extLst>
              <a:ext uri="{FF2B5EF4-FFF2-40B4-BE49-F238E27FC236}">
                <a16:creationId xmlns:a16="http://schemas.microsoft.com/office/drawing/2014/main" id="{DEECA66E-BE5B-4C44-A5B9-64BEB5C3FA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86193" y="5321558"/>
            <a:ext cx="323810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3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F822E2AA-EC94-4912-BC62-3B643EF2CD4E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D9EAB-EC59-4040-9BB7-A50FA326D6FF}"/>
              </a:ext>
            </a:extLst>
          </p:cNvPr>
          <p:cNvCxnSpPr>
            <a:cxnSpLocks/>
          </p:cNvCxnSpPr>
          <p:nvPr userDrawn="1"/>
        </p:nvCxnSpPr>
        <p:spPr>
          <a:xfrm>
            <a:off x="611188" y="1593398"/>
            <a:ext cx="10969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7D61-31C8-4FF1-A82F-DD3558CC8C6E}"/>
              </a:ext>
            </a:extLst>
          </p:cNvPr>
          <p:cNvCxnSpPr/>
          <p:nvPr userDrawn="1"/>
        </p:nvCxnSpPr>
        <p:spPr>
          <a:xfrm>
            <a:off x="611188" y="6426047"/>
            <a:ext cx="10969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00" y="410339"/>
            <a:ext cx="8453437" cy="936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 i maks. 2 linjer</a:t>
            </a:r>
            <a:endParaRPr lang="da-DK" noProof="0" dirty="0"/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612000" y="2144713"/>
            <a:ext cx="10969626" cy="4108450"/>
          </a:xfrm>
        </p:spPr>
        <p:txBody>
          <a:bodyPr/>
          <a:lstStyle>
            <a:lvl1pPr>
              <a:defRPr/>
            </a:lvl1pPr>
            <a:lvl2pPr>
              <a:defRPr/>
            </a:lvl2pPr>
            <a:lvl4pPr>
              <a:defRPr/>
            </a:lvl4pPr>
          </a:lstStyle>
          <a:p>
            <a:pPr lvl="0"/>
            <a:r>
              <a:rPr lang="da-DK" noProof="0" dirty="0"/>
              <a:t>Indsæt tekst eller grafer og tabeller via fanen Alm. Brand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da-DK" noProof="0" smtClean="0"/>
              <a:t>‹#›</a:t>
            </a:fld>
            <a:endParaRPr lang="da-DK" noProof="0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CE4D89B-B961-4778-9DFE-D15B85AABC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280360" y="2767013"/>
            <a:ext cx="228036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r"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Verdana" panose="020B0604030504040204" pitchFamily="34" charset="0"/>
                <a:cs typeface="Verdana" panose="020B0604030504040204" pitchFamily="34" charset="0"/>
              </a:rPr>
              <a:t>Brug</a:t>
            </a:r>
            <a:r>
              <a:rPr lang="da-DK" sz="900" b="1" baseline="0" noProof="1">
                <a:latin typeface="Verdana" panose="020B0604030504040204" pitchFamily="34" charset="0"/>
                <a:cs typeface="Verdana" panose="020B0604030504040204" pitchFamily="34" charset="0"/>
              </a:rPr>
              <a:t> tekst typografier</a:t>
            </a:r>
            <a:endParaRPr lang="da-DK" sz="900" b="1" noProof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for at skifte fra et niveau til et næste</a:t>
            </a: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listeniveau bruges</a:t>
            </a:r>
          </a:p>
          <a:p>
            <a:pPr algn="r"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Verdana" panose="020B0604030504040204" pitchFamily="34" charset="0"/>
                <a:cs typeface="Verdana" panose="020B0604030504040204" pitchFamily="34" charset="0"/>
              </a:rPr>
              <a:t>TIP: Brug</a:t>
            </a:r>
            <a:r>
              <a:rPr lang="da-DK" sz="900" b="1" baseline="0" noProof="1">
                <a:latin typeface="Verdana" panose="020B0604030504040204" pitchFamily="34" charset="0"/>
                <a:cs typeface="Verdana" panose="020B0604030504040204" pitchFamily="34" charset="0"/>
              </a:rPr>
              <a:t> bullet knappen</a:t>
            </a:r>
            <a:endParaRPr lang="da-DK" sz="900" b="1" noProof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r"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Klik på bullet knappen for at sætte</a:t>
            </a:r>
            <a:b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korrekt bullet på igen.</a:t>
            </a:r>
          </a:p>
        </p:txBody>
      </p:sp>
      <p:pic>
        <p:nvPicPr>
          <p:cNvPr id="8" name="1 Forøg formindsk">
            <a:extLst>
              <a:ext uri="{FF2B5EF4-FFF2-40B4-BE49-F238E27FC236}">
                <a16:creationId xmlns:a16="http://schemas.microsoft.com/office/drawing/2014/main" id="{F0344298-6684-450E-AF3A-3BB0E374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11711" y="4166439"/>
            <a:ext cx="549328" cy="285228"/>
          </a:xfrm>
          <a:prstGeom prst="rect">
            <a:avLst/>
          </a:prstGeom>
        </p:spPr>
      </p:pic>
      <p:pic>
        <p:nvPicPr>
          <p:cNvPr id="9" name="Billede 10">
            <a:extLst>
              <a:ext uri="{FF2B5EF4-FFF2-40B4-BE49-F238E27FC236}">
                <a16:creationId xmlns:a16="http://schemas.microsoft.com/office/drawing/2014/main" id="{DEECA66E-BE5B-4C44-A5B9-64BEB5C3FA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86193" y="5321558"/>
            <a:ext cx="323810" cy="314286"/>
          </a:xfrm>
          <a:prstGeom prst="rect">
            <a:avLst/>
          </a:prstGeom>
        </p:spPr>
      </p:pic>
      <p:pic>
        <p:nvPicPr>
          <p:cNvPr id="16" name="Logo pos">
            <a:extLst>
              <a:ext uri="{FF2B5EF4-FFF2-40B4-BE49-F238E27FC236}">
                <a16:creationId xmlns:a16="http://schemas.microsoft.com/office/drawing/2014/main" id="{4D75A881-5E23-4636-518E-D7F7291403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1214" y="491320"/>
            <a:ext cx="1879599" cy="2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64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410339"/>
            <a:ext cx="8453437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Indsæt overskrift i maks. 2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2144713"/>
            <a:ext cx="10969200" cy="363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2"/>
          </p:nvPr>
        </p:nvSpPr>
        <p:spPr>
          <a:xfrm>
            <a:off x="9064625" y="6473710"/>
            <a:ext cx="18796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612000" y="6473710"/>
            <a:ext cx="4394199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227013" indent="-227013" algn="l">
              <a:buClr>
                <a:schemeClr val="accent2"/>
              </a:buClr>
              <a:buFont typeface="Wingdings 2" panose="05020102010507070707" pitchFamily="18" charset="2"/>
              <a:buChar char=""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4226" y="6473710"/>
            <a:ext cx="63658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="1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1F341E-7F2B-48DF-B698-87CAC1A1B029}"/>
              </a:ext>
            </a:extLst>
          </p:cNvPr>
          <p:cNvCxnSpPr>
            <a:cxnSpLocks/>
          </p:cNvCxnSpPr>
          <p:nvPr userDrawn="1"/>
        </p:nvCxnSpPr>
        <p:spPr>
          <a:xfrm>
            <a:off x="612000" y="1593398"/>
            <a:ext cx="10969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47F3F2-8DDB-44D2-893E-DBF8F4A97BC5}"/>
              </a:ext>
            </a:extLst>
          </p:cNvPr>
          <p:cNvCxnSpPr/>
          <p:nvPr userDrawn="1"/>
        </p:nvCxnSpPr>
        <p:spPr>
          <a:xfrm>
            <a:off x="612000" y="6426047"/>
            <a:ext cx="10969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 pos">
            <a:extLst>
              <a:ext uri="{FF2B5EF4-FFF2-40B4-BE49-F238E27FC236}">
                <a16:creationId xmlns:a16="http://schemas.microsoft.com/office/drawing/2014/main" id="{E5DC6EBF-85F9-64C0-4ECF-44353FAED4A7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01214" y="491320"/>
            <a:ext cx="1879599" cy="2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85" r:id="rId2"/>
    <p:sldLayoutId id="2147483731" r:id="rId3"/>
    <p:sldLayoutId id="2147483796" r:id="rId4"/>
    <p:sldLayoutId id="2147483753" r:id="rId5"/>
    <p:sldLayoutId id="2147483780" r:id="rId6"/>
    <p:sldLayoutId id="2147483732" r:id="rId7"/>
    <p:sldLayoutId id="2147483773" r:id="rId8"/>
    <p:sldLayoutId id="2147483788" r:id="rId9"/>
    <p:sldLayoutId id="2147483772" r:id="rId10"/>
    <p:sldLayoutId id="2147483795" r:id="rId11"/>
    <p:sldLayoutId id="2147483755" r:id="rId12"/>
    <p:sldLayoutId id="2147483763" r:id="rId13"/>
    <p:sldLayoutId id="2147483790" r:id="rId14"/>
    <p:sldLayoutId id="2147483791" r:id="rId15"/>
    <p:sldLayoutId id="2147483792" r:id="rId16"/>
    <p:sldLayoutId id="2147483766" r:id="rId17"/>
    <p:sldLayoutId id="2147483786" r:id="rId18"/>
    <p:sldLayoutId id="2147483743" r:id="rId19"/>
    <p:sldLayoutId id="2147483744" r:id="rId20"/>
    <p:sldLayoutId id="2147483793" r:id="rId21"/>
  </p:sldLayoutIdLst>
  <p:hf hd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600"/>
        </a:spcAft>
        <a:buFont typeface="Verdana" panose="020B0604030504040204" pitchFamily="34" charset="0"/>
        <a:buChar char="​"/>
        <a:defRPr sz="2000" i="1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/>
        </a:buClr>
        <a:buFont typeface="Verdana" panose="020B0604030504040204" pitchFamily="34" charset="0"/>
        <a:buChar char="​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bg2"/>
        </a:buClr>
        <a:buFont typeface="Verdana" panose="020B0604030504040204" pitchFamily="34" charset="0"/>
        <a:buChar char="​"/>
        <a:defRPr sz="12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bg2"/>
        </a:buClr>
        <a:buFont typeface="Verdana" panose="020B060403050404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bg2"/>
        </a:buClr>
        <a:buFont typeface="Verdana" panose="020B0604030504040204" pitchFamily="34" charset="0"/>
        <a:buChar char="​"/>
        <a:defRPr sz="3200" i="1" kern="1200" baseline="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pos="7295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39" userDrawn="1">
          <p15:clr>
            <a:srgbClr val="F26B43"/>
          </p15:clr>
        </p15:guide>
        <p15:guide id="5" pos="786" userDrawn="1">
          <p15:clr>
            <a:srgbClr val="F26B43"/>
          </p15:clr>
        </p15:guide>
        <p15:guide id="6" pos="977" userDrawn="1">
          <p15:clr>
            <a:srgbClr val="F26B43"/>
          </p15:clr>
        </p15:guide>
        <p15:guide id="7" pos="1378" userDrawn="1">
          <p15:clr>
            <a:srgbClr val="F26B43"/>
          </p15:clr>
        </p15:guide>
        <p15:guide id="8" pos="1568" userDrawn="1">
          <p15:clr>
            <a:srgbClr val="F26B43"/>
          </p15:clr>
        </p15:guide>
        <p15:guide id="9" pos="1970" userDrawn="1">
          <p15:clr>
            <a:srgbClr val="F26B43"/>
          </p15:clr>
        </p15:guide>
        <p15:guide id="10" pos="2160" userDrawn="1">
          <p15:clr>
            <a:srgbClr val="F26B43"/>
          </p15:clr>
        </p15:guide>
        <p15:guide id="11" pos="2561" userDrawn="1">
          <p15:clr>
            <a:srgbClr val="F26B43"/>
          </p15:clr>
        </p15:guide>
        <p15:guide id="12" pos="2752" userDrawn="1">
          <p15:clr>
            <a:srgbClr val="F26B43"/>
          </p15:clr>
        </p15:guide>
        <p15:guide id="13" pos="3153" userDrawn="1">
          <p15:clr>
            <a:srgbClr val="F26B43"/>
          </p15:clr>
        </p15:guide>
        <p15:guide id="14" pos="3343" userDrawn="1">
          <p15:clr>
            <a:srgbClr val="F26B43"/>
          </p15:clr>
        </p15:guide>
        <p15:guide id="15" pos="3745" userDrawn="1">
          <p15:clr>
            <a:srgbClr val="F26B43"/>
          </p15:clr>
        </p15:guide>
        <p15:guide id="16" pos="3935" userDrawn="1">
          <p15:clr>
            <a:srgbClr val="F26B43"/>
          </p15:clr>
        </p15:guide>
        <p15:guide id="17" pos="4336" userDrawn="1">
          <p15:clr>
            <a:srgbClr val="F26B43"/>
          </p15:clr>
        </p15:guide>
        <p15:guide id="18" pos="4527" userDrawn="1">
          <p15:clr>
            <a:srgbClr val="F26B43"/>
          </p15:clr>
        </p15:guide>
        <p15:guide id="19" pos="4928" userDrawn="1">
          <p15:clr>
            <a:srgbClr val="F26B43"/>
          </p15:clr>
        </p15:guide>
        <p15:guide id="20" pos="5118" userDrawn="1">
          <p15:clr>
            <a:srgbClr val="F26B43"/>
          </p15:clr>
        </p15:guide>
        <p15:guide id="21" pos="5520" userDrawn="1">
          <p15:clr>
            <a:srgbClr val="F26B43"/>
          </p15:clr>
        </p15:guide>
        <p15:guide id="22" pos="5710" userDrawn="1">
          <p15:clr>
            <a:srgbClr val="F26B43"/>
          </p15:clr>
        </p15:guide>
        <p15:guide id="23" pos="6111" userDrawn="1">
          <p15:clr>
            <a:srgbClr val="A4A3A4"/>
          </p15:clr>
        </p15:guide>
        <p15:guide id="24" pos="6302" userDrawn="1">
          <p15:clr>
            <a:srgbClr val="F26B43"/>
          </p15:clr>
        </p15:guide>
        <p15:guide id="25" pos="6703" userDrawn="1">
          <p15:clr>
            <a:srgbClr val="F26B43"/>
          </p15:clr>
        </p15:guide>
        <p15:guide id="26" pos="6894" userDrawn="1">
          <p15:clr>
            <a:srgbClr val="F26B43"/>
          </p15:clr>
        </p15:guide>
        <p15:guide id="27" pos="1133" userDrawn="1">
          <p15:clr>
            <a:srgbClr val="A4A3A4"/>
          </p15:clr>
        </p15:guide>
        <p15:guide id="28" orient="horz" pos="1351" userDrawn="1">
          <p15:clr>
            <a:srgbClr val="F26B43"/>
          </p15:clr>
        </p15:guide>
        <p15:guide id="29" orient="horz" pos="23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C274DF0-4FED-4513-B52B-F482C27C9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Deployment</a:t>
            </a:r>
            <a:endParaRPr lang="da-DK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839D97D6-F7E3-4222-ACD5-C294077B7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DevOps</a:t>
            </a:r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71319033-6104-4AEB-9598-4DA9F372D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43314DB-9191-4FD2-B990-ACCF1DDE9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23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21EE1B-B7ED-470E-A1B3-AAEEEC525B33}"/>
              </a:ext>
            </a:extLst>
          </p:cNvPr>
          <p:cNvGrpSpPr/>
          <p:nvPr/>
        </p:nvGrpSpPr>
        <p:grpSpPr>
          <a:xfrm>
            <a:off x="611188" y="614206"/>
            <a:ext cx="10972082" cy="637244"/>
            <a:chOff x="611188" y="614206"/>
            <a:chExt cx="10972082" cy="6372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94D548-D04B-4C4D-9478-980E27B0476C}"/>
                </a:ext>
              </a:extLst>
            </p:cNvPr>
            <p:cNvCxnSpPr>
              <a:cxnSpLocks/>
            </p:cNvCxnSpPr>
            <p:nvPr/>
          </p:nvCxnSpPr>
          <p:spPr>
            <a:xfrm>
              <a:off x="611188" y="1251450"/>
              <a:ext cx="1096962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94748DF-1B92-430B-8275-C25BED259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4070" y="614206"/>
              <a:ext cx="1879200" cy="211379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FACCFA-9706-433D-A92F-E864A6D4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DFACD8-25C1-45E1-9D28-105822508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69178"/>
              </p:ext>
            </p:extLst>
          </p:nvPr>
        </p:nvGraphicFramePr>
        <p:xfrm>
          <a:off x="611187" y="2017643"/>
          <a:ext cx="7212013" cy="39557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1214270144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2324936205"/>
                    </a:ext>
                  </a:extLst>
                </a:gridCol>
              </a:tblGrid>
              <a:tr h="791155">
                <a:tc>
                  <a:txBody>
                    <a:bodyPr/>
                    <a:lstStyle/>
                    <a:p>
                      <a:pPr algn="r"/>
                      <a:r>
                        <a:rPr lang="en-US" sz="2600" b="1" noProof="0">
                          <a:solidFill>
                            <a:schemeClr val="accent2"/>
                          </a:solidFill>
                          <a:latin typeface="+mj-lt"/>
                        </a:rPr>
                        <a:t>1.</a:t>
                      </a:r>
                    </a:p>
                  </a:txBody>
                  <a:tcPr marL="0" marR="252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DevOps Principles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535428"/>
                  </a:ext>
                </a:extLst>
              </a:tr>
              <a:tr h="791155">
                <a:tc>
                  <a:txBody>
                    <a:bodyPr/>
                    <a:lstStyle/>
                    <a:p>
                      <a:pPr algn="r"/>
                      <a:r>
                        <a:rPr lang="en-US" sz="2600" b="1" noProof="0">
                          <a:solidFill>
                            <a:schemeClr val="accent2"/>
                          </a:solidFill>
                          <a:latin typeface="+mj-lt"/>
                        </a:rPr>
                        <a:t>2.</a:t>
                      </a:r>
                    </a:p>
                  </a:txBody>
                  <a:tcPr marL="0" marR="252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Continuous Delivery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61431"/>
                  </a:ext>
                </a:extLst>
              </a:tr>
              <a:tr h="791155">
                <a:tc>
                  <a:txBody>
                    <a:bodyPr/>
                    <a:lstStyle/>
                    <a:p>
                      <a:pPr algn="r"/>
                      <a:r>
                        <a:rPr lang="en-US" sz="2600" b="1" noProof="0">
                          <a:solidFill>
                            <a:schemeClr val="accent2"/>
                          </a:solidFill>
                          <a:latin typeface="+mj-lt"/>
                        </a:rPr>
                        <a:t>3.</a:t>
                      </a:r>
                    </a:p>
                  </a:txBody>
                  <a:tcPr marL="0" marR="252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Deployment strategies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985543"/>
                  </a:ext>
                </a:extLst>
              </a:tr>
              <a:tr h="791155">
                <a:tc>
                  <a:txBody>
                    <a:bodyPr/>
                    <a:lstStyle/>
                    <a:p>
                      <a:pPr algn="r"/>
                      <a:r>
                        <a:rPr lang="en-US" sz="2600" b="1" noProof="0">
                          <a:solidFill>
                            <a:schemeClr val="accent2"/>
                          </a:solidFill>
                          <a:latin typeface="+mj-lt"/>
                        </a:rPr>
                        <a:t>4.</a:t>
                      </a:r>
                    </a:p>
                  </a:txBody>
                  <a:tcPr marL="0" marR="252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i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530652"/>
                  </a:ext>
                </a:extLst>
              </a:tr>
              <a:tr h="791155">
                <a:tc>
                  <a:txBody>
                    <a:bodyPr/>
                    <a:lstStyle/>
                    <a:p>
                      <a:pPr algn="r"/>
                      <a:r>
                        <a:rPr lang="en-US" sz="2600" b="1" noProof="0">
                          <a:solidFill>
                            <a:schemeClr val="accent2"/>
                          </a:solidFill>
                          <a:latin typeface="+mj-lt"/>
                        </a:rPr>
                        <a:t>5.</a:t>
                      </a:r>
                    </a:p>
                  </a:txBody>
                  <a:tcPr marL="0" marR="25200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i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207536"/>
                  </a:ext>
                </a:extLst>
              </a:tr>
            </a:tbl>
          </a:graphicData>
        </a:graphic>
      </p:graphicFrame>
      <p:sp>
        <p:nvSpPr>
          <p:cNvPr id="13" name="Pladsholder til sidefod 12">
            <a:extLst>
              <a:ext uri="{FF2B5EF4-FFF2-40B4-BE49-F238E27FC236}">
                <a16:creationId xmlns:a16="http://schemas.microsoft.com/office/drawing/2014/main" id="{A400E5EB-56BF-4679-B9F9-1BDC083A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BE252C4C-CC8F-4573-B770-D7A78A91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noProof="0" smtClean="0"/>
              <a:pPr/>
              <a:t>2</a:t>
            </a:fld>
            <a:endParaRPr lang="da-DK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90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B69756AF-05C6-CE04-7DF9-6C433364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410339"/>
            <a:ext cx="8453437" cy="936000"/>
          </a:xfrm>
        </p:spPr>
        <p:txBody>
          <a:bodyPr/>
          <a:lstStyle/>
          <a:p>
            <a:r>
              <a:rPr lang="en-US" dirty="0"/>
              <a:t>DevOps principles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4AC445-2E7A-4374-9C27-E19FA857A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291" y="1920395"/>
            <a:ext cx="5041043" cy="4108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Footer Placeholder 3">
            <a:extLst>
              <a:ext uri="{FF2B5EF4-FFF2-40B4-BE49-F238E27FC236}">
                <a16:creationId xmlns:a16="http://schemas.microsoft.com/office/drawing/2014/main" id="{7B78D43A-82B9-8459-B0EE-5CAE07C3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000" y="6473710"/>
            <a:ext cx="4394199" cy="180000"/>
          </a:xfrm>
        </p:spPr>
        <p:txBody>
          <a:bodyPr/>
          <a:lstStyle/>
          <a:p>
            <a:endParaRPr lang="da-DK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54B43-68E6-4F3C-BC49-53635DA7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4226" y="6473710"/>
            <a:ext cx="636588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da-DK" smtClean="0"/>
              <a:pPr>
                <a:spcAft>
                  <a:spcPts val="600"/>
                </a:spcAft>
              </a:pPr>
              <a:t>3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AD7F8-5B1B-45F1-966A-2B36CF4949FB}"/>
              </a:ext>
            </a:extLst>
          </p:cNvPr>
          <p:cNvSpPr txBox="1"/>
          <p:nvPr/>
        </p:nvSpPr>
        <p:spPr>
          <a:xfrm>
            <a:off x="3551063" y="6104378"/>
            <a:ext cx="7269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Kilde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: “Full Cycle Developers at Netflix — Operate What You Build”</a:t>
            </a:r>
          </a:p>
        </p:txBody>
      </p:sp>
    </p:spTree>
    <p:extLst>
      <p:ext uri="{BB962C8B-B14F-4D97-AF65-F5344CB8AC3E}">
        <p14:creationId xmlns:p14="http://schemas.microsoft.com/office/powerpoint/2010/main" val="263347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EEAB-40CA-4F48-99FE-3B73555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  <a:endParaRPr lang="en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C5D98-9BA3-4CAF-A866-1C65F250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C9164-6D3A-4CC4-8195-FBD6BF26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4</a:t>
            </a:fld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5BADA-23F9-4511-8854-A736CC469F8C}"/>
              </a:ext>
            </a:extLst>
          </p:cNvPr>
          <p:cNvSpPr txBox="1"/>
          <p:nvPr/>
        </p:nvSpPr>
        <p:spPr>
          <a:xfrm>
            <a:off x="962026" y="2447925"/>
            <a:ext cx="3581400" cy="1741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 err="1"/>
              <a:t>Mål</a:t>
            </a:r>
            <a:r>
              <a:rPr lang="en-US" sz="1600" dirty="0"/>
              <a:t>:</a:t>
            </a:r>
          </a:p>
          <a:p>
            <a:pPr marL="285750" indent="-285750" algn="l">
              <a:lnSpc>
                <a:spcPct val="120000"/>
              </a:lnSpc>
              <a:buFontTx/>
              <a:buChar char="-"/>
            </a:pPr>
            <a:r>
              <a:rPr lang="en-US" sz="1600" dirty="0"/>
              <a:t>Low risk releases</a:t>
            </a:r>
          </a:p>
          <a:p>
            <a:pPr marL="285750" indent="-285750" algn="l">
              <a:lnSpc>
                <a:spcPct val="120000"/>
              </a:lnSpc>
              <a:buFontTx/>
              <a:buChar char="-"/>
            </a:pPr>
            <a:r>
              <a:rPr lang="en-US" sz="1600" dirty="0"/>
              <a:t>Faster time to market</a:t>
            </a:r>
          </a:p>
          <a:p>
            <a:pPr marL="285750" indent="-285750" algn="l">
              <a:lnSpc>
                <a:spcPct val="120000"/>
              </a:lnSpc>
              <a:buFontTx/>
              <a:buChar char="-"/>
            </a:pPr>
            <a:r>
              <a:rPr lang="en-US" sz="1600" dirty="0"/>
              <a:t>Higher quality</a:t>
            </a:r>
          </a:p>
          <a:p>
            <a:pPr marL="285750" indent="-285750" algn="l">
              <a:lnSpc>
                <a:spcPct val="120000"/>
              </a:lnSpc>
              <a:buFontTx/>
              <a:buChar char="-"/>
            </a:pPr>
            <a:r>
              <a:rPr lang="en-US" sz="1600" dirty="0"/>
              <a:t>Lower costs</a:t>
            </a:r>
          </a:p>
          <a:p>
            <a:pPr marL="285750" indent="-285750" algn="l">
              <a:lnSpc>
                <a:spcPct val="120000"/>
              </a:lnSpc>
              <a:buFontTx/>
              <a:buChar char="-"/>
            </a:pP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9BB8F-C2C4-4AF6-B4F5-0779940059F7}"/>
              </a:ext>
            </a:extLst>
          </p:cNvPr>
          <p:cNvSpPr txBox="1"/>
          <p:nvPr/>
        </p:nvSpPr>
        <p:spPr>
          <a:xfrm>
            <a:off x="5848350" y="2545319"/>
            <a:ext cx="5381624" cy="1446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/>
              <a:t>Tools:</a:t>
            </a:r>
          </a:p>
          <a:p>
            <a:pPr marL="285750" indent="-285750" algn="l">
              <a:lnSpc>
                <a:spcPct val="120000"/>
              </a:lnSpc>
              <a:buFontTx/>
              <a:buChar char="-"/>
            </a:pPr>
            <a:r>
              <a:rPr lang="en-US" sz="1600" dirty="0"/>
              <a:t>Deployment pipelines</a:t>
            </a:r>
          </a:p>
          <a:p>
            <a:pPr marL="285750" indent="-285750" algn="l">
              <a:lnSpc>
                <a:spcPct val="120000"/>
              </a:lnSpc>
              <a:buFontTx/>
              <a:buChar char="-"/>
            </a:pPr>
            <a:r>
              <a:rPr lang="en-US" sz="1600" dirty="0"/>
              <a:t>Test automation (</a:t>
            </a:r>
            <a:r>
              <a:rPr lang="en-US" sz="1600" dirty="0" err="1"/>
              <a:t>functional,acceptance,unit,system,etc</a:t>
            </a:r>
            <a:r>
              <a:rPr lang="en-US" sz="1600" dirty="0"/>
              <a:t>)</a:t>
            </a:r>
          </a:p>
          <a:p>
            <a:pPr marL="285750" indent="-285750" algn="l">
              <a:lnSpc>
                <a:spcPct val="120000"/>
              </a:lnSpc>
              <a:buFontTx/>
              <a:buChar char="-"/>
            </a:pPr>
            <a:endParaRPr lang="en-DK" sz="1600" dirty="0" err="1"/>
          </a:p>
        </p:txBody>
      </p:sp>
    </p:spTree>
    <p:extLst>
      <p:ext uri="{BB962C8B-B14F-4D97-AF65-F5344CB8AC3E}">
        <p14:creationId xmlns:p14="http://schemas.microsoft.com/office/powerpoint/2010/main" val="346082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D2C9-A0E8-4B4E-AF42-48B58710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  <a:endParaRPr lang="en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5A0BA-3CF7-4682-A9E1-777C39FE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7BC84-05B9-4D4A-BEE4-473E7B53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6417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8683381284354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868338128435475"/>
</p:tagLst>
</file>

<file path=ppt/theme/theme1.xml><?xml version="1.0" encoding="utf-8"?>
<a:theme xmlns:a="http://schemas.openxmlformats.org/drawingml/2006/main" name="Alm Brand Group PowerPoint skabelon">
  <a:themeElements>
    <a:clrScheme name="Alm Brand Group">
      <a:dk1>
        <a:sysClr val="windowText" lastClr="000000"/>
      </a:dk1>
      <a:lt1>
        <a:sysClr val="window" lastClr="FFFFFF"/>
      </a:lt1>
      <a:dk2>
        <a:srgbClr val="199BAA"/>
      </a:dk2>
      <a:lt2>
        <a:srgbClr val="E5E5E5"/>
      </a:lt2>
      <a:accent1>
        <a:srgbClr val="000000"/>
      </a:accent1>
      <a:accent2>
        <a:srgbClr val="00B9EA"/>
      </a:accent2>
      <a:accent3>
        <a:srgbClr val="CCF0FA"/>
      </a:accent3>
      <a:accent4>
        <a:srgbClr val="999999"/>
      </a:accent4>
      <a:accent5>
        <a:srgbClr val="CCCCCC"/>
      </a:accent5>
      <a:accent6>
        <a:srgbClr val="E5E5E5"/>
      </a:accent6>
      <a:hlink>
        <a:srgbClr val="00B9EA"/>
      </a:hlink>
      <a:folHlink>
        <a:srgbClr val="000000"/>
      </a:folHlink>
    </a:clrScheme>
    <a:fontScheme name="Alm Brand Group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lnSpc>
            <a:spcPct val="120000"/>
          </a:lnSpc>
          <a:defRPr sz="16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lmBrandGroup_Template.pptx  -  Read-Only" id="{C2542AC5-6ED0-4CEC-91B2-AE1208639DB5}" vid="{353C8A65-3E19-4C09-87E0-37BE073A2A90}"/>
    </a:ext>
  </a:extLst>
</a:theme>
</file>

<file path=ppt/theme/theme2.xml><?xml version="1.0" encoding="utf-8"?>
<a:theme xmlns:a="http://schemas.openxmlformats.org/drawingml/2006/main" name="Office-tema">
  <a:themeElements>
    <a:clrScheme name="Alm Brand Group">
      <a:dk1>
        <a:sysClr val="windowText" lastClr="000000"/>
      </a:dk1>
      <a:lt1>
        <a:sysClr val="window" lastClr="FFFFFF"/>
      </a:lt1>
      <a:dk2>
        <a:srgbClr val="199BAA"/>
      </a:dk2>
      <a:lt2>
        <a:srgbClr val="E5E5E5"/>
      </a:lt2>
      <a:accent1>
        <a:srgbClr val="000000"/>
      </a:accent1>
      <a:accent2>
        <a:srgbClr val="00B9EA"/>
      </a:accent2>
      <a:accent3>
        <a:srgbClr val="CCF0FA"/>
      </a:accent3>
      <a:accent4>
        <a:srgbClr val="4C4C4C"/>
      </a:accent4>
      <a:accent5>
        <a:srgbClr val="999999"/>
      </a:accent5>
      <a:accent6>
        <a:srgbClr val="CCCCCC"/>
      </a:accent6>
      <a:hlink>
        <a:srgbClr val="00B9EA"/>
      </a:hlink>
      <a:folHlink>
        <a:srgbClr val="000000"/>
      </a:folHlink>
    </a:clrScheme>
    <a:fontScheme name="Alm Brand Group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lm Brand Group">
      <a:dk1>
        <a:sysClr val="windowText" lastClr="000000"/>
      </a:dk1>
      <a:lt1>
        <a:sysClr val="window" lastClr="FFFFFF"/>
      </a:lt1>
      <a:dk2>
        <a:srgbClr val="199BAA"/>
      </a:dk2>
      <a:lt2>
        <a:srgbClr val="E5E5E5"/>
      </a:lt2>
      <a:accent1>
        <a:srgbClr val="000000"/>
      </a:accent1>
      <a:accent2>
        <a:srgbClr val="00B9EA"/>
      </a:accent2>
      <a:accent3>
        <a:srgbClr val="CCF0FA"/>
      </a:accent3>
      <a:accent4>
        <a:srgbClr val="4C4C4C"/>
      </a:accent4>
      <a:accent5>
        <a:srgbClr val="999999"/>
      </a:accent5>
      <a:accent6>
        <a:srgbClr val="CCCCCC"/>
      </a:accent6>
      <a:hlink>
        <a:srgbClr val="00B9EA"/>
      </a:hlink>
      <a:folHlink>
        <a:srgbClr val="000000"/>
      </a:folHlink>
    </a:clrScheme>
    <a:fontScheme name="Alm Brand Group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AlmBrandGroup_Template</Template>
  <TotalTime>142</TotalTime>
  <Words>82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Georgia</vt:lpstr>
      <vt:lpstr>sohne</vt:lpstr>
      <vt:lpstr>Times New Roman</vt:lpstr>
      <vt:lpstr>Verdana</vt:lpstr>
      <vt:lpstr>Wingdings</vt:lpstr>
      <vt:lpstr>Wingdings 2</vt:lpstr>
      <vt:lpstr>Alm Brand Group PowerPoint skabelon</vt:lpstr>
      <vt:lpstr>Deployment</vt:lpstr>
      <vt:lpstr>Agenda</vt:lpstr>
      <vt:lpstr>DevOps principles</vt:lpstr>
      <vt:lpstr>Continuous delivery</vt:lpstr>
      <vt:lpstr>Deployment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principles / guidelines</dc:title>
  <dc:creator>Thomas Helveg Povlsen (DK)</dc:creator>
  <cp:lastModifiedBy>Admir Trakic (DK)</cp:lastModifiedBy>
  <cp:revision>9</cp:revision>
  <dcterms:created xsi:type="dcterms:W3CDTF">2022-10-13T14:06:16Z</dcterms:created>
  <dcterms:modified xsi:type="dcterms:W3CDTF">2022-10-25T07:13:45Z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2020-07-02T08:09:43.4363324Z</vt:lpwstr>
  </property>
  <property fmtid="{D5CDD505-2E9C-101B-9397-08002B2CF9AE}" pid="4" name="CustomerId">
    <vt:lpwstr>almbrand</vt:lpwstr>
  </property>
  <property fmtid="{D5CDD505-2E9C-101B-9397-08002B2CF9AE}" pid="5" name="TemplateId">
    <vt:lpwstr>637828399139722436</vt:lpwstr>
  </property>
  <property fmtid="{D5CDD505-2E9C-101B-9397-08002B2CF9AE}" pid="6" name="UserProfileId">
    <vt:lpwstr>637879803347579992</vt:lpwstr>
  </property>
</Properties>
</file>