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58AD"/>
    <a:srgbClr val="464646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41" d="100"/>
          <a:sy n="141" d="100"/>
        </p:scale>
        <p:origin x="459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D8ABA-58F2-4D7B-BB12-E17CC2D4B706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6D867-8C3D-42D5-905E-C0DF992336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518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6D2C0-91CB-4D75-8A25-8FFCA37AEBF6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7CC5E-22FD-441B-B13F-31B298CC9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59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C93A-4521-4282-9678-A8FC63C34EF9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BFAB-84EB-4B8B-848B-5DA05A8EA7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1864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970F-0605-4B8D-B027-9530002B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000" y="215259"/>
            <a:ext cx="10512000" cy="432000"/>
          </a:xfrm>
        </p:spPr>
        <p:txBody>
          <a:bodyPr>
            <a:noAutofit/>
          </a:bodyPr>
          <a:lstStyle>
            <a:lvl1pPr algn="ctr">
              <a:defRPr sz="2400">
                <a:solidFill>
                  <a:srgbClr val="2B58AD"/>
                </a:solidFill>
                <a:latin typeface="Century Gothic" panose="020B0502020202020204" pitchFamily="34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2487612" y="798684"/>
            <a:ext cx="7216775" cy="5545137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903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970F-0605-4B8D-B027-9530002B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000" y="215259"/>
            <a:ext cx="10512000" cy="432000"/>
          </a:xfrm>
        </p:spPr>
        <p:txBody>
          <a:bodyPr>
            <a:noAutofit/>
          </a:bodyPr>
          <a:lstStyle>
            <a:lvl1pPr algn="ctr">
              <a:defRPr sz="2400" b="0">
                <a:solidFill>
                  <a:srgbClr val="2B58AD"/>
                </a:solidFill>
                <a:latin typeface="Century Gothic" panose="020B0502020202020204" pitchFamily="34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404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970F-0605-4B8D-B027-9530002B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000" y="103890"/>
            <a:ext cx="10512000" cy="432000"/>
          </a:xfrm>
        </p:spPr>
        <p:txBody>
          <a:bodyPr>
            <a:noAutofit/>
          </a:bodyPr>
          <a:lstStyle>
            <a:lvl1pPr algn="ctr">
              <a:defRPr sz="2400" b="0" i="0">
                <a:solidFill>
                  <a:srgbClr val="2B58AD"/>
                </a:solidFill>
                <a:latin typeface="Century Gothic" panose="020B0502020202020204" pitchFamily="34" charset="0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Click to </a:t>
            </a:r>
            <a:r>
              <a:rPr lang="en-US" dirty="0"/>
              <a:t>edit Master title style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40000" y="479765"/>
            <a:ext cx="10512000" cy="308172"/>
          </a:xfrm>
        </p:spPr>
        <p:txBody>
          <a:bodyPr>
            <a:noAutofit/>
          </a:bodyPr>
          <a:lstStyle>
            <a:lvl1pPr marL="0" indent="0" algn="ctr">
              <a:buNone/>
              <a:defRPr sz="1600" b="0">
                <a:solidFill>
                  <a:srgbClr val="2B58AD"/>
                </a:solidFill>
                <a:latin typeface="Century Gothic" panose="020B0502020202020204" pitchFamily="34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6733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C93A-4521-4282-9678-A8FC63C34EF9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BFAB-84EB-4B8B-848B-5DA05A8EA7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5340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C93A-4521-4282-9678-A8FC63C34EF9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BFAB-84EB-4B8B-848B-5DA05A8EA7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4509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C93A-4521-4282-9678-A8FC63C34EF9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BFAB-84EB-4B8B-848B-5DA05A8EA7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635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C93A-4521-4282-9678-A8FC63C34EF9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BFAB-84EB-4B8B-848B-5DA05A8EA7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6830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C93A-4521-4282-9678-A8FC63C34EF9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BFAB-84EB-4B8B-848B-5DA05A8EA7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5510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C93A-4521-4282-9678-A8FC63C34EF9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BFAB-84EB-4B8B-848B-5DA05A8EA7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129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C93A-4521-4282-9678-A8FC63C34EF9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BFAB-84EB-4B8B-848B-5DA05A8EA7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5613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C93A-4521-4282-9678-A8FC63C34EF9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BFAB-84EB-4B8B-848B-5DA05A8EA7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3393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6C93A-4521-4282-9678-A8FC63C34EF9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9BFAB-84EB-4B8B-848B-5DA05A8EA7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80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5" r:id="rId10"/>
    <p:sldLayoutId id="2147483674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567357"/>
            <a:ext cx="7188199" cy="37198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68A63F-CC93-40DB-8E33-3B8038E72EC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950" y="5615427"/>
            <a:ext cx="2236790" cy="914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noFill/>
          <a:ln w="174625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234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Roboto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Andreea Grecu</dc:creator>
  <cp:lastModifiedBy>Marie Jankůjová</cp:lastModifiedBy>
  <cp:revision>97</cp:revision>
  <dcterms:created xsi:type="dcterms:W3CDTF">2017-03-30T21:51:49Z</dcterms:created>
  <dcterms:modified xsi:type="dcterms:W3CDTF">2019-05-13T07:13:41Z</dcterms:modified>
</cp:coreProperties>
</file>