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2B5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1" d="100"/>
          <a:sy n="141" d="100"/>
        </p:scale>
        <p:origin x="45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F3DBE-F708-43B4-99AB-207F49198DA3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40B3-EF32-400A-81DC-93715413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95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86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4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46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970F-0605-4B8D-B027-9530002B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69" y="215259"/>
            <a:ext cx="11693769" cy="4320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2B58AD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6733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970F-0605-4B8D-B027-9530002B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31" y="103890"/>
            <a:ext cx="11646877" cy="432000"/>
          </a:xfrm>
        </p:spPr>
        <p:txBody>
          <a:bodyPr>
            <a:noAutofit/>
          </a:bodyPr>
          <a:lstStyle>
            <a:lvl1pPr algn="ctr">
              <a:defRPr sz="2000" b="0">
                <a:solidFill>
                  <a:srgbClr val="2B58AD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Click to </a:t>
            </a:r>
            <a:r>
              <a:rPr lang="en-US" dirty="0"/>
              <a:t>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69631" y="479765"/>
            <a:ext cx="11646877" cy="308172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rgbClr val="2B58AD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756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34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50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63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51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2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61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C93A-4521-4282-9678-A8FC63C34EF9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39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6C93A-4521-4282-9678-A8FC63C34EF9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0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4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67357"/>
            <a:ext cx="7188199" cy="3719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68A63F-CC93-40DB-8E33-3B8038E72E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950" y="5615427"/>
            <a:ext cx="223679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noFill/>
          <a:ln w="174625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3450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Roboto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Andreea Grecu</dc:creator>
  <cp:lastModifiedBy>Marie Jankůjová</cp:lastModifiedBy>
  <cp:revision>93</cp:revision>
  <dcterms:created xsi:type="dcterms:W3CDTF">2017-03-30T21:51:49Z</dcterms:created>
  <dcterms:modified xsi:type="dcterms:W3CDTF">2019-05-17T09:15:18Z</dcterms:modified>
</cp:coreProperties>
</file>