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B5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0" d="100"/>
          <a:sy n="140" d="100"/>
        </p:scale>
        <p:origin x="4614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69615-254C-4920-85AE-6962735E8558}" type="datetimeFigureOut">
              <a:rPr lang="cs-CZ" smtClean="0"/>
              <a:t>31.07.2020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8BE55-8238-44E4-BFF4-0A86922439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842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F3DBE-F708-43B4-99AB-207F49198DA3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40B3-EF32-400A-81DC-93715413F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955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2126" y="203353"/>
            <a:ext cx="6955422" cy="485715"/>
            <a:chOff x="275339" y="179076"/>
            <a:chExt cx="6955422" cy="4857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686" y="179076"/>
              <a:ext cx="897075" cy="464237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39" y="225908"/>
              <a:ext cx="1100362" cy="43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/>
            <p:cNvPicPr/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260" y="225908"/>
              <a:ext cx="990992" cy="41202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811" y="206744"/>
              <a:ext cx="1070315" cy="458047"/>
            </a:xfrm>
            <a:prstGeom prst="rect">
              <a:avLst/>
            </a:prstGeom>
          </p:spPr>
        </p:pic>
      </p:grpSp>
      <p:pic>
        <p:nvPicPr>
          <p:cNvPr id="13" name="Picture 12"/>
          <p:cNvPicPr/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10" y="10132992"/>
            <a:ext cx="267738" cy="34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33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835E-4AFD-4E74-8D50-E5D224003B6B}" type="datetime1">
              <a:rPr lang="en-CA" smtClean="0"/>
              <a:t>2020-07-31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51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BF4A-3E2C-4CFE-80A4-B1635640837D}" type="datetime1">
              <a:rPr lang="en-CA" smtClean="0"/>
              <a:t>2020-07-31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BFAB-84EB-4B8B-848B-5DA05A8EA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0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3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2126" y="203353"/>
            <a:ext cx="6955422" cy="485715"/>
            <a:chOff x="275339" y="179076"/>
            <a:chExt cx="6955422" cy="4857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686" y="179076"/>
              <a:ext cx="897075" cy="464237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39" y="225908"/>
              <a:ext cx="1100362" cy="438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/>
            <p:cNvPicPr/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260" y="225908"/>
              <a:ext cx="990992" cy="41202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811" y="206744"/>
              <a:ext cx="1070315" cy="458047"/>
            </a:xfrm>
            <a:prstGeom prst="rect">
              <a:avLst/>
            </a:prstGeom>
          </p:spPr>
        </p:pic>
      </p:grpSp>
      <p:pic>
        <p:nvPicPr>
          <p:cNvPr id="14" name="Picture 13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10" y="10132992"/>
            <a:ext cx="267738" cy="34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 Grecu</dc:creator>
  <cp:lastModifiedBy>Marie Jankůjová</cp:lastModifiedBy>
  <cp:revision>105</cp:revision>
  <dcterms:created xsi:type="dcterms:W3CDTF">2017-03-30T21:51:49Z</dcterms:created>
  <dcterms:modified xsi:type="dcterms:W3CDTF">2020-07-31T09:43:51Z</dcterms:modified>
</cp:coreProperties>
</file>