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4"/>
  </p:sldMasterIdLst>
  <p:sldIdLst>
    <p:sldId id="256" r:id="rId5"/>
    <p:sldId id="261" r:id="rId6"/>
    <p:sldId id="260" r:id="rId7"/>
    <p:sldId id="262" r:id="rId8"/>
    <p:sldId id="263" r:id="rId9"/>
    <p:sldId id="264" r:id="rId10"/>
  </p:sldIdLst>
  <p:sldSz cx="10058400" cy="15544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36" d="100"/>
          <a:sy n="36" d="100"/>
        </p:scale>
        <p:origin x="2683" y="3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01245" y="1350976"/>
            <a:ext cx="8261557" cy="7285026"/>
          </a:xfrm>
        </p:spPr>
        <p:txBody>
          <a:bodyPr anchor="b">
            <a:normAutofit/>
          </a:bodyPr>
          <a:lstStyle>
            <a:lvl1pPr algn="ctr">
              <a:defRPr sz="44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901245" y="8808720"/>
            <a:ext cx="8261557" cy="5029978"/>
          </a:xfrm>
        </p:spPr>
        <p:txBody>
          <a:bodyPr anchor="t">
            <a:normAutofit/>
          </a:bodyPr>
          <a:lstStyle>
            <a:lvl1pPr marL="0" indent="0" algn="ctr">
              <a:buNone/>
              <a:defRPr sz="1980">
                <a:gradFill flip="none" rotWithShape="1">
                  <a:gsLst>
                    <a:gs pos="0">
                      <a:schemeClr val="tx1"/>
                    </a:gs>
                    <a:gs pos="100000">
                      <a:schemeClr val="tx1">
                        <a:lumMod val="75000"/>
                      </a:schemeClr>
                    </a:gs>
                  </a:gsLst>
                  <a:lin ang="0" scaled="1"/>
                  <a:tileRect/>
                </a:gradFill>
              </a:defRPr>
            </a:lvl1pPr>
            <a:lvl2pPr marL="502920" indent="0" algn="ctr">
              <a:buNone/>
              <a:defRPr>
                <a:solidFill>
                  <a:schemeClr val="tx1">
                    <a:tint val="75000"/>
                  </a:schemeClr>
                </a:solidFill>
              </a:defRPr>
            </a:lvl2pPr>
            <a:lvl3pPr marL="1005840" indent="0" algn="ctr">
              <a:buNone/>
              <a:defRPr>
                <a:solidFill>
                  <a:schemeClr val="tx1">
                    <a:tint val="75000"/>
                  </a:schemeClr>
                </a:solidFill>
              </a:defRPr>
            </a:lvl3pPr>
            <a:lvl4pPr marL="1508760" indent="0" algn="ctr">
              <a:buNone/>
              <a:defRPr>
                <a:solidFill>
                  <a:schemeClr val="tx1">
                    <a:tint val="75000"/>
                  </a:schemeClr>
                </a:solidFill>
              </a:defRPr>
            </a:lvl4pPr>
            <a:lvl5pPr marL="2011680" indent="0" algn="ctr">
              <a:buNone/>
              <a:defRPr>
                <a:solidFill>
                  <a:schemeClr val="tx1">
                    <a:tint val="75000"/>
                  </a:schemeClr>
                </a:solidFill>
              </a:defRPr>
            </a:lvl5pPr>
            <a:lvl6pPr marL="2514600" indent="0" algn="ctr">
              <a:buNone/>
              <a:defRPr>
                <a:solidFill>
                  <a:schemeClr val="tx1">
                    <a:tint val="75000"/>
                  </a:schemeClr>
                </a:solidFill>
              </a:defRPr>
            </a:lvl6pPr>
            <a:lvl7pPr marL="3017520" indent="0" algn="ctr">
              <a:buNone/>
              <a:defRPr>
                <a:solidFill>
                  <a:schemeClr val="tx1">
                    <a:tint val="75000"/>
                  </a:schemeClr>
                </a:solidFill>
              </a:defRPr>
            </a:lvl7pPr>
            <a:lvl8pPr marL="3520440" indent="0" algn="ctr">
              <a:buNone/>
              <a:defRPr>
                <a:solidFill>
                  <a:schemeClr val="tx1">
                    <a:tint val="75000"/>
                  </a:schemeClr>
                </a:solidFill>
              </a:defRPr>
            </a:lvl8pPr>
            <a:lvl9pPr marL="402336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6527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5" y="9922301"/>
            <a:ext cx="8154308" cy="2057011"/>
          </a:xfrm>
        </p:spPr>
        <p:txBody>
          <a:bodyPr anchor="b">
            <a:normAutofit/>
          </a:bodyPr>
          <a:lstStyle>
            <a:lvl1pPr algn="l">
              <a:defRPr sz="2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09446" y="2258026"/>
            <a:ext cx="8031570" cy="675721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760"/>
            </a:lvl1pPr>
            <a:lvl2pPr marL="502920" indent="0">
              <a:buNone/>
              <a:defRPr sz="1760"/>
            </a:lvl2pPr>
            <a:lvl3pPr marL="1005840" indent="0">
              <a:buNone/>
              <a:defRPr sz="1760"/>
            </a:lvl3pPr>
            <a:lvl4pPr marL="1508760" indent="0">
              <a:buNone/>
              <a:defRPr sz="1760"/>
            </a:lvl4pPr>
            <a:lvl5pPr marL="2011680" indent="0">
              <a:buNone/>
              <a:defRPr sz="1760"/>
            </a:lvl5pPr>
            <a:lvl6pPr marL="2514600" indent="0">
              <a:buNone/>
              <a:defRPr sz="1760"/>
            </a:lvl6pPr>
            <a:lvl7pPr marL="3017520" indent="0">
              <a:buNone/>
              <a:defRPr sz="1760"/>
            </a:lvl7pPr>
            <a:lvl8pPr marL="3520440" indent="0">
              <a:buNone/>
              <a:defRPr sz="1760"/>
            </a:lvl8pPr>
            <a:lvl9pPr marL="4023360" indent="0">
              <a:buNone/>
              <a:defRPr sz="1760"/>
            </a:lvl9pPr>
          </a:lstStyle>
          <a:p>
            <a:r>
              <a:rPr lang="en-US"/>
              <a:t>Click icon to add picture</a:t>
            </a:r>
            <a:endParaRPr lang="en-US" dirty="0"/>
          </a:p>
        </p:txBody>
      </p:sp>
      <p:sp>
        <p:nvSpPr>
          <p:cNvPr id="4" name="Text Placeholder 3"/>
          <p:cNvSpPr>
            <a:spLocks noGrp="1"/>
          </p:cNvSpPr>
          <p:nvPr>
            <p:ph type="body" sz="half" idx="2"/>
          </p:nvPr>
        </p:nvSpPr>
        <p:spPr>
          <a:xfrm>
            <a:off x="1009445" y="11979311"/>
            <a:ext cx="8154308" cy="1852025"/>
          </a:xfrm>
        </p:spPr>
        <p:txBody>
          <a:bodyPr>
            <a:normAutofit/>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6" name="Footer Placeholder 5"/>
          <p:cNvSpPr>
            <a:spLocks noGrp="1"/>
          </p:cNvSpPr>
          <p:nvPr>
            <p:ph type="ftr" sz="quarter" idx="11"/>
          </p:nvPr>
        </p:nvSpPr>
        <p:spPr>
          <a:xfrm>
            <a:off x="1009446" y="14011047"/>
            <a:ext cx="5871006" cy="827617"/>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08609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00182" y="1350974"/>
            <a:ext cx="8262621" cy="7112306"/>
          </a:xfrm>
        </p:spPr>
        <p:txBody>
          <a:bodyPr anchor="ctr">
            <a:normAutofit/>
          </a:bodyPr>
          <a:lstStyle>
            <a:lvl1pPr algn="l">
              <a:defRPr sz="3080" b="0" cap="all"/>
            </a:lvl1pPr>
          </a:lstStyle>
          <a:p>
            <a:r>
              <a:rPr lang="en-US"/>
              <a:t>Click to edit Master title style</a:t>
            </a:r>
            <a:endParaRPr lang="en-US" dirty="0"/>
          </a:p>
        </p:txBody>
      </p:sp>
      <p:sp>
        <p:nvSpPr>
          <p:cNvPr id="3" name="Text Placeholder 2"/>
          <p:cNvSpPr>
            <a:spLocks noGrp="1"/>
          </p:cNvSpPr>
          <p:nvPr>
            <p:ph type="body" idx="1"/>
          </p:nvPr>
        </p:nvSpPr>
        <p:spPr>
          <a:xfrm>
            <a:off x="900182" y="9845040"/>
            <a:ext cx="8262621" cy="3986296"/>
          </a:xfrm>
        </p:spPr>
        <p:txBody>
          <a:bodyPr anchor="ctr">
            <a:normAutofit/>
          </a:bodyPr>
          <a:lstStyle>
            <a:lvl1pPr marL="0" indent="0" algn="l">
              <a:buNone/>
              <a:defRPr sz="1980">
                <a:gradFill flip="none" rotWithShape="1">
                  <a:gsLst>
                    <a:gs pos="0">
                      <a:schemeClr val="tx1"/>
                    </a:gs>
                    <a:gs pos="100000">
                      <a:schemeClr val="tx1">
                        <a:lumMod val="75000"/>
                      </a:schemeClr>
                    </a:gs>
                  </a:gsLst>
                  <a:lin ang="5400000" scaled="0"/>
                  <a:tileRect/>
                </a:gra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65037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642200" y="1949959"/>
            <a:ext cx="503051" cy="1325492"/>
          </a:xfrm>
          <a:prstGeom prst="rect">
            <a:avLst/>
          </a:prstGeom>
        </p:spPr>
        <p:txBody>
          <a:bodyPr vert="horz" lIns="100584" tIns="50292" rIns="100584" bIns="5029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800" dirty="0">
                <a:solidFill>
                  <a:schemeClr val="accent1"/>
                </a:solidFill>
              </a:rPr>
              <a:t>“</a:t>
            </a:r>
          </a:p>
        </p:txBody>
      </p:sp>
      <p:sp>
        <p:nvSpPr>
          <p:cNvPr id="15" name="TextBox 14"/>
          <p:cNvSpPr txBox="1"/>
          <p:nvPr/>
        </p:nvSpPr>
        <p:spPr>
          <a:xfrm>
            <a:off x="8677705" y="6768092"/>
            <a:ext cx="503051" cy="1325492"/>
          </a:xfrm>
          <a:prstGeom prst="rect">
            <a:avLst/>
          </a:prstGeom>
        </p:spPr>
        <p:txBody>
          <a:bodyPr vert="horz" lIns="100584" tIns="50292" rIns="100584" bIns="5029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800" dirty="0">
                <a:solidFill>
                  <a:schemeClr val="accent1"/>
                </a:solidFill>
              </a:rPr>
              <a:t>”</a:t>
            </a:r>
          </a:p>
        </p:txBody>
      </p:sp>
      <p:sp>
        <p:nvSpPr>
          <p:cNvPr id="2" name="Title 1"/>
          <p:cNvSpPr>
            <a:spLocks noGrp="1"/>
          </p:cNvSpPr>
          <p:nvPr>
            <p:ph type="title"/>
          </p:nvPr>
        </p:nvSpPr>
        <p:spPr>
          <a:xfrm>
            <a:off x="1193437" y="1350975"/>
            <a:ext cx="7671527" cy="6899912"/>
          </a:xfrm>
        </p:spPr>
        <p:txBody>
          <a:bodyPr anchor="ctr">
            <a:normAutofit/>
          </a:bodyPr>
          <a:lstStyle>
            <a:lvl1pPr algn="l">
              <a:defRPr sz="308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382080" y="8274707"/>
            <a:ext cx="7294241" cy="863600"/>
          </a:xfrm>
        </p:spPr>
        <p:txBody>
          <a:bodyPr anchor="ctr">
            <a:normAutofit/>
          </a:bodyPr>
          <a:lstStyle>
            <a:lvl1pPr marL="0" indent="0">
              <a:buFontTx/>
              <a:buNone/>
              <a:defRPr sz="1540"/>
            </a:lvl1pPr>
            <a:lvl2pPr marL="502920" indent="0">
              <a:buFontTx/>
              <a:buNone/>
              <a:defRPr/>
            </a:lvl2pPr>
            <a:lvl3pPr marL="1005840" indent="0">
              <a:buFontTx/>
              <a:buNone/>
              <a:defRPr/>
            </a:lvl3pPr>
            <a:lvl4pPr marL="1508760" indent="0">
              <a:buFontTx/>
              <a:buNone/>
              <a:defRPr/>
            </a:lvl4pPr>
            <a:lvl5pPr marL="2011680" indent="0">
              <a:buFontTx/>
              <a:buNone/>
              <a:defRPr/>
            </a:lvl5pPr>
          </a:lstStyle>
          <a:p>
            <a:pPr lvl="0"/>
            <a:r>
              <a:rPr lang="en-US"/>
              <a:t>Click to edit Master text styles</a:t>
            </a:r>
          </a:p>
        </p:txBody>
      </p:sp>
      <p:sp>
        <p:nvSpPr>
          <p:cNvPr id="3" name="Text Placeholder 2"/>
          <p:cNvSpPr>
            <a:spLocks noGrp="1"/>
          </p:cNvSpPr>
          <p:nvPr>
            <p:ph type="body" idx="1"/>
          </p:nvPr>
        </p:nvSpPr>
        <p:spPr>
          <a:xfrm>
            <a:off x="900182" y="10520067"/>
            <a:ext cx="8262620" cy="3281680"/>
          </a:xfrm>
        </p:spPr>
        <p:txBody>
          <a:bodyPr anchor="ctr">
            <a:normAutofit/>
          </a:bodyPr>
          <a:lstStyle>
            <a:lvl1pPr marL="0" indent="0" algn="l">
              <a:buNone/>
              <a:defRPr sz="1980">
                <a:gradFill flip="none" rotWithShape="1">
                  <a:gsLst>
                    <a:gs pos="0">
                      <a:schemeClr val="tx1"/>
                    </a:gs>
                    <a:gs pos="100000">
                      <a:schemeClr val="tx1">
                        <a:lumMod val="75000"/>
                      </a:schemeClr>
                    </a:gs>
                  </a:gsLst>
                  <a:lin ang="0" scaled="1"/>
                  <a:tileRect/>
                </a:gra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0790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00182" y="8168083"/>
            <a:ext cx="8263572" cy="3329280"/>
          </a:xfrm>
        </p:spPr>
        <p:txBody>
          <a:bodyPr anchor="b">
            <a:normAutofit/>
          </a:bodyPr>
          <a:lstStyle>
            <a:lvl1pPr algn="l">
              <a:defRPr sz="3080" b="0" cap="all"/>
            </a:lvl1pPr>
          </a:lstStyle>
          <a:p>
            <a:r>
              <a:rPr lang="en-US"/>
              <a:t>Click to edit Master title style</a:t>
            </a:r>
            <a:endParaRPr lang="en-US" dirty="0"/>
          </a:p>
        </p:txBody>
      </p:sp>
      <p:sp>
        <p:nvSpPr>
          <p:cNvPr id="3" name="Text Placeholder 2"/>
          <p:cNvSpPr>
            <a:spLocks noGrp="1"/>
          </p:cNvSpPr>
          <p:nvPr>
            <p:ph type="body" idx="1"/>
          </p:nvPr>
        </p:nvSpPr>
        <p:spPr>
          <a:xfrm>
            <a:off x="903117" y="11497363"/>
            <a:ext cx="8263573" cy="2333973"/>
          </a:xfrm>
        </p:spPr>
        <p:txBody>
          <a:bodyPr anchor="t">
            <a:normAutofit/>
          </a:bodyPr>
          <a:lstStyle>
            <a:lvl1pPr marL="0" indent="0" algn="l">
              <a:buNone/>
              <a:defRPr sz="1980">
                <a:gradFill flip="none" rotWithShape="1">
                  <a:gsLst>
                    <a:gs pos="0">
                      <a:schemeClr val="tx1"/>
                    </a:gs>
                    <a:gs pos="100000">
                      <a:schemeClr val="tx1">
                        <a:lumMod val="75000"/>
                      </a:schemeClr>
                    </a:gs>
                  </a:gsLst>
                  <a:lin ang="5400000" scaled="0"/>
                  <a:tileRect/>
                </a:gra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3872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extBox 12"/>
          <p:cNvSpPr txBox="1"/>
          <p:nvPr/>
        </p:nvSpPr>
        <p:spPr>
          <a:xfrm>
            <a:off x="642200" y="1708729"/>
            <a:ext cx="503051" cy="1325492"/>
          </a:xfrm>
          <a:prstGeom prst="rect">
            <a:avLst/>
          </a:prstGeom>
        </p:spPr>
        <p:txBody>
          <a:bodyPr vert="horz" lIns="100584" tIns="50292" rIns="100584" bIns="5029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800" dirty="0">
                <a:solidFill>
                  <a:schemeClr val="accent1"/>
                </a:solidFill>
              </a:rPr>
              <a:t>“</a:t>
            </a:r>
          </a:p>
        </p:txBody>
      </p:sp>
      <p:sp>
        <p:nvSpPr>
          <p:cNvPr id="16" name="TextBox 15"/>
          <p:cNvSpPr txBox="1"/>
          <p:nvPr/>
        </p:nvSpPr>
        <p:spPr>
          <a:xfrm>
            <a:off x="8676312" y="6526862"/>
            <a:ext cx="503051" cy="1325492"/>
          </a:xfrm>
          <a:prstGeom prst="rect">
            <a:avLst/>
          </a:prstGeom>
        </p:spPr>
        <p:txBody>
          <a:bodyPr vert="horz" lIns="100584" tIns="50292" rIns="100584" bIns="5029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800" dirty="0">
                <a:solidFill>
                  <a:schemeClr val="accent1"/>
                </a:solidFill>
              </a:rPr>
              <a:t>”</a:t>
            </a:r>
          </a:p>
        </p:txBody>
      </p:sp>
      <p:sp>
        <p:nvSpPr>
          <p:cNvPr id="2" name="Title 1"/>
          <p:cNvSpPr>
            <a:spLocks noGrp="1"/>
          </p:cNvSpPr>
          <p:nvPr>
            <p:ph type="title"/>
          </p:nvPr>
        </p:nvSpPr>
        <p:spPr>
          <a:xfrm>
            <a:off x="1193437" y="1350975"/>
            <a:ext cx="7671527" cy="6447236"/>
          </a:xfrm>
        </p:spPr>
        <p:txBody>
          <a:bodyPr anchor="ctr">
            <a:normAutofit/>
          </a:bodyPr>
          <a:lstStyle>
            <a:lvl1pPr algn="l">
              <a:defRPr sz="308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900182" y="8808720"/>
            <a:ext cx="8263572" cy="2388301"/>
          </a:xfrm>
        </p:spPr>
        <p:txBody>
          <a:bodyPr vert="horz" lIns="91440" tIns="45720" rIns="91440" bIns="45720" rtlCol="0" anchor="b">
            <a:normAutofit/>
          </a:bodyPr>
          <a:lstStyle>
            <a:lvl1pPr>
              <a:buNone/>
              <a:defRPr lang="en-US" sz="2200" b="0" cap="all" dirty="0">
                <a:ln w="3175" cmpd="sng">
                  <a:noFill/>
                </a:ln>
                <a:gradFill flip="none" rotWithShape="1">
                  <a:gsLst>
                    <a:gs pos="0">
                      <a:schemeClr val="tx1"/>
                    </a:gs>
                    <a:gs pos="100000">
                      <a:schemeClr val="tx1">
                        <a:lumMod val="75000"/>
                      </a:schemeClr>
                    </a:gs>
                  </a:gsLst>
                  <a:lin ang="0" scaled="1"/>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900182" y="11197021"/>
            <a:ext cx="8263572" cy="2634315"/>
          </a:xfrm>
        </p:spPr>
        <p:txBody>
          <a:bodyPr anchor="t">
            <a:normAutofit/>
          </a:bodyPr>
          <a:lstStyle>
            <a:lvl1pPr marL="0" indent="0" algn="l">
              <a:buNone/>
              <a:defRPr sz="1760">
                <a:gradFill flip="none" rotWithShape="1">
                  <a:gsLst>
                    <a:gs pos="0">
                      <a:schemeClr val="tx1"/>
                    </a:gs>
                    <a:gs pos="100000">
                      <a:schemeClr val="tx1">
                        <a:lumMod val="75000"/>
                      </a:schemeClr>
                    </a:gs>
                  </a:gsLst>
                  <a:lin ang="5400000" scaled="0"/>
                  <a:tileRect/>
                </a:gradFill>
              </a:defRPr>
            </a:lvl1pPr>
            <a:lvl2pPr marL="502920" indent="0">
              <a:buNone/>
              <a:defRPr sz="176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455625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00181" y="1350975"/>
            <a:ext cx="8262620" cy="6248708"/>
          </a:xfrm>
        </p:spPr>
        <p:txBody>
          <a:bodyPr vert="horz" lIns="91440" tIns="45720" rIns="91440" bIns="45720" rtlCol="0" anchor="ctr">
            <a:normAutofit/>
          </a:bodyPr>
          <a:lstStyle>
            <a:lvl1pPr>
              <a:defRPr lang="en-US" sz="308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900181" y="8348001"/>
            <a:ext cx="8262620" cy="2378375"/>
          </a:xfrm>
        </p:spPr>
        <p:txBody>
          <a:bodyPr vert="horz" lIns="91440" tIns="45720" rIns="91440" bIns="45720" rtlCol="0" anchor="b">
            <a:normAutofit/>
          </a:bodyPr>
          <a:lstStyle>
            <a:lvl1pPr>
              <a:buNone/>
              <a:defRPr lang="en-US" sz="264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900182" y="10726374"/>
            <a:ext cx="8262619" cy="3104962"/>
          </a:xfrm>
        </p:spPr>
        <p:txBody>
          <a:bodyPr anchor="t">
            <a:normAutofit/>
          </a:bodyPr>
          <a:lstStyle>
            <a:lvl1pPr marL="0" indent="0" algn="l">
              <a:buNone/>
              <a:defRPr sz="1760">
                <a:gradFill flip="none" rotWithShape="1">
                  <a:gsLst>
                    <a:gs pos="0">
                      <a:schemeClr val="tx1"/>
                    </a:gs>
                    <a:gs pos="100000">
                      <a:schemeClr val="tx1">
                        <a:lumMod val="75000"/>
                      </a:schemeClr>
                    </a:gs>
                  </a:gsLst>
                  <a:lin ang="5400000" scaled="0"/>
                  <a:tileRect/>
                </a:gradFill>
              </a:defRPr>
            </a:lvl1pPr>
            <a:lvl2pPr marL="502920" indent="0">
              <a:buNone/>
              <a:defRPr sz="176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88816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900182" y="1350974"/>
            <a:ext cx="8262620" cy="2974955"/>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78718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06879" y="1350974"/>
            <a:ext cx="1955923" cy="124803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00182" y="1350974"/>
            <a:ext cx="6186551" cy="124803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023455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Option 1">
    <p:bg>
      <p:bgPr>
        <a:solidFill>
          <a:schemeClr val="accent2"/>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CAFA6FC-52E8-4889-9FF3-51C9B41AC347}"/>
              </a:ext>
            </a:extLst>
          </p:cNvPr>
          <p:cNvSpPr/>
          <p:nvPr userDrawn="1"/>
        </p:nvSpPr>
        <p:spPr>
          <a:xfrm>
            <a:off x="237727" y="248920"/>
            <a:ext cx="9582946" cy="15052040"/>
          </a:xfrm>
          <a:prstGeom prst="roundRect">
            <a:avLst>
              <a:gd name="adj" fmla="val 511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754380" y="1216152"/>
            <a:ext cx="8549640" cy="2923716"/>
          </a:xfrm>
        </p:spPr>
        <p:txBody>
          <a:bodyPr anchor="b"/>
          <a:lstStyle>
            <a:lvl1pPr algn="ctr">
              <a:defRPr sz="9000" b="1">
                <a:solidFill>
                  <a:schemeClr val="accent3"/>
                </a:solidFill>
              </a:defRPr>
            </a:lvl1pPr>
          </a:lstStyle>
          <a:p>
            <a:r>
              <a:rPr lang="en-US" dirty="0"/>
              <a:t>CLICK TO ADD TITLE</a:t>
            </a:r>
          </a:p>
        </p:txBody>
      </p:sp>
      <p:sp>
        <p:nvSpPr>
          <p:cNvPr id="3" name="Subtitle 2"/>
          <p:cNvSpPr>
            <a:spLocks noGrp="1"/>
          </p:cNvSpPr>
          <p:nvPr>
            <p:ph type="subTitle" idx="1" hasCustomPrompt="1"/>
          </p:nvPr>
        </p:nvSpPr>
        <p:spPr>
          <a:xfrm>
            <a:off x="754380" y="5788152"/>
            <a:ext cx="8549640" cy="1097280"/>
          </a:xfrm>
        </p:spPr>
        <p:txBody>
          <a:bodyPr/>
          <a:lstStyle>
            <a:lvl1pPr marL="0" indent="0" algn="ctr">
              <a:buNone/>
              <a:defRPr sz="3200">
                <a:solidFill>
                  <a:schemeClr val="accent3"/>
                </a:solidFill>
              </a:defRPr>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dirty="0"/>
              <a:t>CLICK TO ADD TEXT</a:t>
            </a:r>
          </a:p>
        </p:txBody>
      </p:sp>
      <p:sp>
        <p:nvSpPr>
          <p:cNvPr id="15" name="Text Placeholder 14">
            <a:extLst>
              <a:ext uri="{FF2B5EF4-FFF2-40B4-BE49-F238E27FC236}">
                <a16:creationId xmlns:a16="http://schemas.microsoft.com/office/drawing/2014/main" id="{2B358163-A1E2-41D4-B8B5-BC1559B5F617}"/>
              </a:ext>
            </a:extLst>
          </p:cNvPr>
          <p:cNvSpPr>
            <a:spLocks noGrp="1"/>
          </p:cNvSpPr>
          <p:nvPr>
            <p:ph type="body" sz="quarter" idx="10" hasCustomPrompt="1"/>
          </p:nvPr>
        </p:nvSpPr>
        <p:spPr>
          <a:xfrm>
            <a:off x="754380" y="4965192"/>
            <a:ext cx="8549640" cy="731520"/>
          </a:xfrm>
        </p:spPr>
        <p:txBody>
          <a:bodyPr/>
          <a:lstStyle>
            <a:lvl1pPr algn="ctr">
              <a:buNone/>
              <a:defRPr sz="3600" b="1">
                <a:solidFill>
                  <a:schemeClr val="accent4"/>
                </a:solidFill>
              </a:defRPr>
            </a:lvl1pPr>
          </a:lstStyle>
          <a:p>
            <a:pPr lvl="0"/>
            <a:r>
              <a:rPr lang="en-US" dirty="0"/>
              <a:t>CLICK TO ADD SUBTITLE</a:t>
            </a:r>
          </a:p>
        </p:txBody>
      </p:sp>
      <p:sp>
        <p:nvSpPr>
          <p:cNvPr id="17" name="Text Placeholder 16">
            <a:extLst>
              <a:ext uri="{FF2B5EF4-FFF2-40B4-BE49-F238E27FC236}">
                <a16:creationId xmlns:a16="http://schemas.microsoft.com/office/drawing/2014/main" id="{B50B6B73-5655-4183-B259-01F945405A64}"/>
              </a:ext>
            </a:extLst>
          </p:cNvPr>
          <p:cNvSpPr>
            <a:spLocks noGrp="1"/>
          </p:cNvSpPr>
          <p:nvPr>
            <p:ph type="body" sz="quarter" idx="11" hasCustomPrompt="1"/>
          </p:nvPr>
        </p:nvSpPr>
        <p:spPr>
          <a:xfrm>
            <a:off x="754380" y="13194792"/>
            <a:ext cx="8549641" cy="1146368"/>
          </a:xfrm>
        </p:spPr>
        <p:txBody>
          <a:bodyPr/>
          <a:lstStyle>
            <a:lvl1pPr marL="0" algn="ctr">
              <a:lnSpc>
                <a:spcPts val="3400"/>
              </a:lnSpc>
              <a:spcBef>
                <a:spcPts val="0"/>
              </a:spcBef>
              <a:buNone/>
              <a:defRPr sz="2400"/>
            </a:lvl1pPr>
          </a:lstStyle>
          <a:p>
            <a:pPr lvl="0"/>
            <a:r>
              <a:rPr lang="en-US" dirty="0"/>
              <a:t>Click to add text</a:t>
            </a:r>
          </a:p>
        </p:txBody>
      </p:sp>
      <p:sp>
        <p:nvSpPr>
          <p:cNvPr id="19" name="Text Placeholder 18">
            <a:extLst>
              <a:ext uri="{FF2B5EF4-FFF2-40B4-BE49-F238E27FC236}">
                <a16:creationId xmlns:a16="http://schemas.microsoft.com/office/drawing/2014/main" id="{E53001AA-B518-46AC-9A52-87E88495326F}"/>
              </a:ext>
            </a:extLst>
          </p:cNvPr>
          <p:cNvSpPr>
            <a:spLocks noGrp="1"/>
          </p:cNvSpPr>
          <p:nvPr>
            <p:ph type="body" sz="quarter" idx="12" hasCustomPrompt="1"/>
          </p:nvPr>
        </p:nvSpPr>
        <p:spPr>
          <a:xfrm>
            <a:off x="754380" y="14282928"/>
            <a:ext cx="8549640" cy="914400"/>
          </a:xfrm>
        </p:spPr>
        <p:txBody>
          <a:bodyPr/>
          <a:lstStyle>
            <a:lvl1pPr algn="ctr">
              <a:buNone/>
              <a:defRPr sz="2400">
                <a:solidFill>
                  <a:schemeClr val="accent3"/>
                </a:solidFill>
              </a:defRPr>
            </a:lvl1pPr>
          </a:lstStyle>
          <a:p>
            <a:pPr lvl="0"/>
            <a:r>
              <a:rPr lang="en-US" dirty="0"/>
              <a:t>Click to add text</a:t>
            </a:r>
          </a:p>
        </p:txBody>
      </p:sp>
      <p:grpSp>
        <p:nvGrpSpPr>
          <p:cNvPr id="6" name="Picture 4">
            <a:extLst>
              <a:ext uri="{FF2B5EF4-FFF2-40B4-BE49-F238E27FC236}">
                <a16:creationId xmlns:a16="http://schemas.microsoft.com/office/drawing/2014/main" id="{F58CCFF5-B7AD-49BE-9114-A96923EDB8E2}"/>
              </a:ext>
            </a:extLst>
          </p:cNvPr>
          <p:cNvGrpSpPr/>
          <p:nvPr/>
        </p:nvGrpSpPr>
        <p:grpSpPr>
          <a:xfrm>
            <a:off x="777240" y="7206653"/>
            <a:ext cx="9040892" cy="6097966"/>
            <a:chOff x="777240" y="7206653"/>
            <a:chExt cx="9040892" cy="6097966"/>
          </a:xfrm>
        </p:grpSpPr>
        <p:sp>
          <p:nvSpPr>
            <p:cNvPr id="7" name="Freeform: Shape 6">
              <a:extLst>
                <a:ext uri="{FF2B5EF4-FFF2-40B4-BE49-F238E27FC236}">
                  <a16:creationId xmlns:a16="http://schemas.microsoft.com/office/drawing/2014/main" id="{D482FFDD-BEE7-495F-BB77-44C61CAD41C2}"/>
                </a:ext>
              </a:extLst>
            </p:cNvPr>
            <p:cNvSpPr/>
            <p:nvPr/>
          </p:nvSpPr>
          <p:spPr>
            <a:xfrm>
              <a:off x="5156700" y="9710109"/>
              <a:ext cx="354370" cy="1172344"/>
            </a:xfrm>
            <a:custGeom>
              <a:avLst/>
              <a:gdLst>
                <a:gd name="connsiteX0" fmla="*/ 0 w 354370"/>
                <a:gd name="connsiteY0" fmla="*/ 0 h 1172344"/>
                <a:gd name="connsiteX1" fmla="*/ 354370 w 354370"/>
                <a:gd name="connsiteY1" fmla="*/ 0 h 1172344"/>
                <a:gd name="connsiteX2" fmla="*/ 354370 w 354370"/>
                <a:gd name="connsiteY2" fmla="*/ 1172344 h 1172344"/>
                <a:gd name="connsiteX3" fmla="*/ 0 w 354370"/>
                <a:gd name="connsiteY3" fmla="*/ 1172344 h 1172344"/>
              </a:gdLst>
              <a:ahLst/>
              <a:cxnLst>
                <a:cxn ang="0">
                  <a:pos x="connsiteX0" y="connsiteY0"/>
                </a:cxn>
                <a:cxn ang="0">
                  <a:pos x="connsiteX1" y="connsiteY1"/>
                </a:cxn>
                <a:cxn ang="0">
                  <a:pos x="connsiteX2" y="connsiteY2"/>
                </a:cxn>
                <a:cxn ang="0">
                  <a:pos x="connsiteX3" y="connsiteY3"/>
                </a:cxn>
              </a:cxnLst>
              <a:rect l="l" t="t" r="r" b="b"/>
              <a:pathLst>
                <a:path w="354370" h="1172344">
                  <a:moveTo>
                    <a:pt x="0" y="0"/>
                  </a:moveTo>
                  <a:lnTo>
                    <a:pt x="354370" y="0"/>
                  </a:lnTo>
                  <a:lnTo>
                    <a:pt x="354370" y="1172344"/>
                  </a:lnTo>
                  <a:lnTo>
                    <a:pt x="0" y="1172344"/>
                  </a:lnTo>
                  <a:close/>
                </a:path>
              </a:pathLst>
            </a:custGeom>
            <a:solidFill>
              <a:schemeClr val="tx1"/>
            </a:solidFill>
            <a:ln w="12696"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8F241DD9-DA5A-4D22-AB78-6983066AFCEF}"/>
                </a:ext>
              </a:extLst>
            </p:cNvPr>
            <p:cNvSpPr/>
            <p:nvPr/>
          </p:nvSpPr>
          <p:spPr>
            <a:xfrm>
              <a:off x="5495828" y="9416705"/>
              <a:ext cx="431849" cy="1760421"/>
            </a:xfrm>
            <a:custGeom>
              <a:avLst/>
              <a:gdLst>
                <a:gd name="connsiteX0" fmla="*/ 0 w 431849"/>
                <a:gd name="connsiteY0" fmla="*/ 1453046 h 1760421"/>
                <a:gd name="connsiteX1" fmla="*/ 431849 w 431849"/>
                <a:gd name="connsiteY1" fmla="*/ 1760421 h 1760421"/>
                <a:gd name="connsiteX2" fmla="*/ 431849 w 431849"/>
                <a:gd name="connsiteY2" fmla="*/ 0 h 1760421"/>
                <a:gd name="connsiteX3" fmla="*/ 0 w 431849"/>
                <a:gd name="connsiteY3" fmla="*/ 295944 h 1760421"/>
              </a:gdLst>
              <a:ahLst/>
              <a:cxnLst>
                <a:cxn ang="0">
                  <a:pos x="connsiteX0" y="connsiteY0"/>
                </a:cxn>
                <a:cxn ang="0">
                  <a:pos x="connsiteX1" y="connsiteY1"/>
                </a:cxn>
                <a:cxn ang="0">
                  <a:pos x="connsiteX2" y="connsiteY2"/>
                </a:cxn>
                <a:cxn ang="0">
                  <a:pos x="connsiteX3" y="connsiteY3"/>
                </a:cxn>
              </a:cxnLst>
              <a:rect l="l" t="t" r="r" b="b"/>
              <a:pathLst>
                <a:path w="431849" h="1760421">
                  <a:moveTo>
                    <a:pt x="0" y="1453046"/>
                  </a:moveTo>
                  <a:lnTo>
                    <a:pt x="431849" y="1760421"/>
                  </a:lnTo>
                  <a:lnTo>
                    <a:pt x="431849" y="0"/>
                  </a:lnTo>
                  <a:lnTo>
                    <a:pt x="0" y="295944"/>
                  </a:lnTo>
                  <a:close/>
                </a:path>
              </a:pathLst>
            </a:custGeom>
            <a:solidFill>
              <a:schemeClr val="tx1"/>
            </a:solidFill>
            <a:ln w="12696"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83565366-8FD1-440A-968A-E64732C02C0B}"/>
                </a:ext>
              </a:extLst>
            </p:cNvPr>
            <p:cNvSpPr/>
            <p:nvPr/>
          </p:nvSpPr>
          <p:spPr>
            <a:xfrm>
              <a:off x="1459307" y="9143624"/>
              <a:ext cx="3546244" cy="2479323"/>
            </a:xfrm>
            <a:custGeom>
              <a:avLst/>
              <a:gdLst>
                <a:gd name="connsiteX0" fmla="*/ 1672781 w 3546244"/>
                <a:gd name="connsiteY0" fmla="*/ 0 h 2479323"/>
                <a:gd name="connsiteX1" fmla="*/ 1045329 w 3546244"/>
                <a:gd name="connsiteY1" fmla="*/ 0 h 2479323"/>
                <a:gd name="connsiteX2" fmla="*/ 284512 w 3546244"/>
                <a:gd name="connsiteY2" fmla="*/ 1118998 h 2479323"/>
                <a:gd name="connsiteX3" fmla="*/ 105422 w 3546244"/>
                <a:gd name="connsiteY3" fmla="*/ 1135510 h 2479323"/>
                <a:gd name="connsiteX4" fmla="*/ 0 w 3546244"/>
                <a:gd name="connsiteY4" fmla="*/ 1129159 h 2479323"/>
                <a:gd name="connsiteX5" fmla="*/ 0 w 3546244"/>
                <a:gd name="connsiteY5" fmla="*/ 2331987 h 2479323"/>
                <a:gd name="connsiteX6" fmla="*/ 147337 w 3546244"/>
                <a:gd name="connsiteY6" fmla="*/ 2479324 h 2479323"/>
                <a:gd name="connsiteX7" fmla="*/ 3397638 w 3546244"/>
                <a:gd name="connsiteY7" fmla="*/ 2479324 h 2479323"/>
                <a:gd name="connsiteX8" fmla="*/ 3546245 w 3546244"/>
                <a:gd name="connsiteY8" fmla="*/ 2331987 h 2479323"/>
                <a:gd name="connsiteX9" fmla="*/ 3546245 w 3546244"/>
                <a:gd name="connsiteY9" fmla="*/ 299754 h 2479323"/>
                <a:gd name="connsiteX10" fmla="*/ 2737163 w 3546244"/>
                <a:gd name="connsiteY10" fmla="*/ 589347 h 2479323"/>
                <a:gd name="connsiteX11" fmla="*/ 1672781 w 3546244"/>
                <a:gd name="connsiteY11" fmla="*/ 0 h 2479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46244" h="2479323">
                  <a:moveTo>
                    <a:pt x="1672781" y="0"/>
                  </a:moveTo>
                  <a:lnTo>
                    <a:pt x="1045329" y="0"/>
                  </a:lnTo>
                  <a:cubicBezTo>
                    <a:pt x="1144401" y="519489"/>
                    <a:pt x="804002" y="1019927"/>
                    <a:pt x="284512" y="1118998"/>
                  </a:cubicBezTo>
                  <a:cubicBezTo>
                    <a:pt x="224816" y="1130429"/>
                    <a:pt x="165119" y="1135510"/>
                    <a:pt x="105422" y="1135510"/>
                  </a:cubicBezTo>
                  <a:cubicBezTo>
                    <a:pt x="69858" y="1135510"/>
                    <a:pt x="35564" y="1132970"/>
                    <a:pt x="0" y="1129159"/>
                  </a:cubicBezTo>
                  <a:lnTo>
                    <a:pt x="0" y="2331987"/>
                  </a:lnTo>
                  <a:cubicBezTo>
                    <a:pt x="0" y="2413276"/>
                    <a:pt x="66048" y="2479324"/>
                    <a:pt x="147337" y="2479324"/>
                  </a:cubicBezTo>
                  <a:lnTo>
                    <a:pt x="3397638" y="2479324"/>
                  </a:lnTo>
                  <a:cubicBezTo>
                    <a:pt x="3478928" y="2479324"/>
                    <a:pt x="3546245" y="2413276"/>
                    <a:pt x="3546245" y="2331987"/>
                  </a:cubicBezTo>
                  <a:lnTo>
                    <a:pt x="3546245" y="299754"/>
                  </a:lnTo>
                  <a:cubicBezTo>
                    <a:pt x="3318889" y="489006"/>
                    <a:pt x="3033107" y="590618"/>
                    <a:pt x="2737163" y="589347"/>
                  </a:cubicBezTo>
                  <a:cubicBezTo>
                    <a:pt x="2281181" y="589347"/>
                    <a:pt x="1883625" y="351830"/>
                    <a:pt x="1672781" y="0"/>
                  </a:cubicBezTo>
                  <a:close/>
                </a:path>
              </a:pathLst>
            </a:custGeom>
            <a:solidFill>
              <a:schemeClr val="tx1"/>
            </a:solidFill>
            <a:ln w="12696"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5A2224D3-FCC2-43A7-B6F1-C6E074F49ABF}"/>
                </a:ext>
              </a:extLst>
            </p:cNvPr>
            <p:cNvSpPr/>
            <p:nvPr/>
          </p:nvSpPr>
          <p:spPr>
            <a:xfrm>
              <a:off x="1146852" y="11277468"/>
              <a:ext cx="177820" cy="298484"/>
            </a:xfrm>
            <a:custGeom>
              <a:avLst/>
              <a:gdLst>
                <a:gd name="connsiteX0" fmla="*/ 0 w 177820"/>
                <a:gd name="connsiteY0" fmla="*/ 0 h 298484"/>
                <a:gd name="connsiteX1" fmla="*/ 177820 w 177820"/>
                <a:gd name="connsiteY1" fmla="*/ 0 h 298484"/>
                <a:gd name="connsiteX2" fmla="*/ 177820 w 177820"/>
                <a:gd name="connsiteY2" fmla="*/ 298484 h 298484"/>
                <a:gd name="connsiteX3" fmla="*/ 0 w 177820"/>
                <a:gd name="connsiteY3" fmla="*/ 298484 h 298484"/>
              </a:gdLst>
              <a:ahLst/>
              <a:cxnLst>
                <a:cxn ang="0">
                  <a:pos x="connsiteX0" y="connsiteY0"/>
                </a:cxn>
                <a:cxn ang="0">
                  <a:pos x="connsiteX1" y="connsiteY1"/>
                </a:cxn>
                <a:cxn ang="0">
                  <a:pos x="connsiteX2" y="connsiteY2"/>
                </a:cxn>
                <a:cxn ang="0">
                  <a:pos x="connsiteX3" y="connsiteY3"/>
                </a:cxn>
              </a:cxnLst>
              <a:rect l="l" t="t" r="r" b="b"/>
              <a:pathLst>
                <a:path w="177820" h="298484">
                  <a:moveTo>
                    <a:pt x="0" y="0"/>
                  </a:moveTo>
                  <a:lnTo>
                    <a:pt x="177820" y="0"/>
                  </a:lnTo>
                  <a:lnTo>
                    <a:pt x="177820" y="298484"/>
                  </a:lnTo>
                  <a:lnTo>
                    <a:pt x="0" y="298484"/>
                  </a:lnTo>
                  <a:close/>
                </a:path>
              </a:pathLst>
            </a:custGeom>
            <a:solidFill>
              <a:schemeClr val="tx1"/>
            </a:solidFill>
            <a:ln w="12696"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71B16779-D2C9-482D-8085-0A135A631FD0}"/>
                </a:ext>
              </a:extLst>
            </p:cNvPr>
            <p:cNvSpPr/>
            <p:nvPr/>
          </p:nvSpPr>
          <p:spPr>
            <a:xfrm>
              <a:off x="910605" y="11178397"/>
              <a:ext cx="241327" cy="487735"/>
            </a:xfrm>
            <a:custGeom>
              <a:avLst/>
              <a:gdLst>
                <a:gd name="connsiteX0" fmla="*/ 241328 w 241327"/>
                <a:gd name="connsiteY0" fmla="*/ 401366 h 487735"/>
                <a:gd name="connsiteX1" fmla="*/ 0 w 241327"/>
                <a:gd name="connsiteY1" fmla="*/ 487736 h 487735"/>
                <a:gd name="connsiteX2" fmla="*/ 0 w 241327"/>
                <a:gd name="connsiteY2" fmla="*/ 0 h 487735"/>
                <a:gd name="connsiteX3" fmla="*/ 241328 w 241327"/>
                <a:gd name="connsiteY3" fmla="*/ 97801 h 487735"/>
              </a:gdLst>
              <a:ahLst/>
              <a:cxnLst>
                <a:cxn ang="0">
                  <a:pos x="connsiteX0" y="connsiteY0"/>
                </a:cxn>
                <a:cxn ang="0">
                  <a:pos x="connsiteX1" y="connsiteY1"/>
                </a:cxn>
                <a:cxn ang="0">
                  <a:pos x="connsiteX2" y="connsiteY2"/>
                </a:cxn>
                <a:cxn ang="0">
                  <a:pos x="connsiteX3" y="connsiteY3"/>
                </a:cxn>
              </a:cxnLst>
              <a:rect l="l" t="t" r="r" b="b"/>
              <a:pathLst>
                <a:path w="241327" h="487735">
                  <a:moveTo>
                    <a:pt x="241328" y="401366"/>
                  </a:moveTo>
                  <a:lnTo>
                    <a:pt x="0" y="487736"/>
                  </a:lnTo>
                  <a:lnTo>
                    <a:pt x="0" y="0"/>
                  </a:lnTo>
                  <a:lnTo>
                    <a:pt x="241328" y="97801"/>
                  </a:lnTo>
                  <a:close/>
                </a:path>
              </a:pathLst>
            </a:custGeom>
            <a:solidFill>
              <a:schemeClr val="tx1"/>
            </a:solidFill>
            <a:ln w="12696"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33D4A369-5944-4EC9-BD54-5A9520F6B10F}"/>
                </a:ext>
              </a:extLst>
            </p:cNvPr>
            <p:cNvSpPr/>
            <p:nvPr/>
          </p:nvSpPr>
          <p:spPr>
            <a:xfrm>
              <a:off x="3475028" y="7573724"/>
              <a:ext cx="589347" cy="589347"/>
            </a:xfrm>
            <a:custGeom>
              <a:avLst/>
              <a:gdLst>
                <a:gd name="connsiteX0" fmla="*/ 589347 w 589347"/>
                <a:gd name="connsiteY0" fmla="*/ 294674 h 589347"/>
                <a:gd name="connsiteX1" fmla="*/ 294674 w 589347"/>
                <a:gd name="connsiteY1" fmla="*/ 589347 h 589347"/>
                <a:gd name="connsiteX2" fmla="*/ 0 w 589347"/>
                <a:gd name="connsiteY2" fmla="*/ 294674 h 589347"/>
                <a:gd name="connsiteX3" fmla="*/ 294674 w 589347"/>
                <a:gd name="connsiteY3" fmla="*/ 0 h 589347"/>
                <a:gd name="connsiteX4" fmla="*/ 589347 w 589347"/>
                <a:gd name="connsiteY4" fmla="*/ 294674 h 589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9347" h="589347">
                  <a:moveTo>
                    <a:pt x="589347" y="294674"/>
                  </a:moveTo>
                  <a:cubicBezTo>
                    <a:pt x="589347" y="457417"/>
                    <a:pt x="457417" y="589347"/>
                    <a:pt x="294674" y="589347"/>
                  </a:cubicBezTo>
                  <a:cubicBezTo>
                    <a:pt x="131930" y="589347"/>
                    <a:pt x="0" y="457417"/>
                    <a:pt x="0" y="294674"/>
                  </a:cubicBezTo>
                  <a:cubicBezTo>
                    <a:pt x="0" y="131930"/>
                    <a:pt x="131930" y="0"/>
                    <a:pt x="294674" y="0"/>
                  </a:cubicBezTo>
                  <a:cubicBezTo>
                    <a:pt x="457417" y="0"/>
                    <a:pt x="589347" y="131930"/>
                    <a:pt x="589347" y="294674"/>
                  </a:cubicBezTo>
                  <a:close/>
                </a:path>
              </a:pathLst>
            </a:custGeom>
            <a:noFill/>
            <a:ln w="12696"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58C6E983-8D4A-4E2E-867F-251D91597BC8}"/>
                </a:ext>
              </a:extLst>
            </p:cNvPr>
            <p:cNvSpPr/>
            <p:nvPr/>
          </p:nvSpPr>
          <p:spPr>
            <a:xfrm>
              <a:off x="4318404" y="7573724"/>
              <a:ext cx="589347" cy="589347"/>
            </a:xfrm>
            <a:custGeom>
              <a:avLst/>
              <a:gdLst>
                <a:gd name="connsiteX0" fmla="*/ 589348 w 589347"/>
                <a:gd name="connsiteY0" fmla="*/ 294674 h 589347"/>
                <a:gd name="connsiteX1" fmla="*/ 294674 w 589347"/>
                <a:gd name="connsiteY1" fmla="*/ 589347 h 589347"/>
                <a:gd name="connsiteX2" fmla="*/ 0 w 589347"/>
                <a:gd name="connsiteY2" fmla="*/ 294674 h 589347"/>
                <a:gd name="connsiteX3" fmla="*/ 294674 w 589347"/>
                <a:gd name="connsiteY3" fmla="*/ 0 h 589347"/>
                <a:gd name="connsiteX4" fmla="*/ 589348 w 589347"/>
                <a:gd name="connsiteY4" fmla="*/ 294674 h 589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9347" h="589347">
                  <a:moveTo>
                    <a:pt x="589348" y="294674"/>
                  </a:moveTo>
                  <a:cubicBezTo>
                    <a:pt x="589348" y="457417"/>
                    <a:pt x="457418" y="589347"/>
                    <a:pt x="294674" y="589347"/>
                  </a:cubicBezTo>
                  <a:cubicBezTo>
                    <a:pt x="131930" y="589347"/>
                    <a:pt x="0" y="457417"/>
                    <a:pt x="0" y="294674"/>
                  </a:cubicBezTo>
                  <a:cubicBezTo>
                    <a:pt x="0" y="131930"/>
                    <a:pt x="131930" y="0"/>
                    <a:pt x="294674" y="0"/>
                  </a:cubicBezTo>
                  <a:cubicBezTo>
                    <a:pt x="457418" y="0"/>
                    <a:pt x="589348" y="131930"/>
                    <a:pt x="589348" y="294674"/>
                  </a:cubicBezTo>
                  <a:close/>
                </a:path>
              </a:pathLst>
            </a:custGeom>
            <a:noFill/>
            <a:ln w="12696"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19EC0DFD-F0A4-4492-9A0E-A0084D3D3AB6}"/>
                </a:ext>
              </a:extLst>
            </p:cNvPr>
            <p:cNvSpPr/>
            <p:nvPr/>
          </p:nvSpPr>
          <p:spPr>
            <a:xfrm>
              <a:off x="3209567" y="8373916"/>
              <a:ext cx="589347" cy="589347"/>
            </a:xfrm>
            <a:custGeom>
              <a:avLst/>
              <a:gdLst>
                <a:gd name="connsiteX0" fmla="*/ 589347 w 589347"/>
                <a:gd name="connsiteY0" fmla="*/ 294674 h 589347"/>
                <a:gd name="connsiteX1" fmla="*/ 294674 w 589347"/>
                <a:gd name="connsiteY1" fmla="*/ 589347 h 589347"/>
                <a:gd name="connsiteX2" fmla="*/ 0 w 589347"/>
                <a:gd name="connsiteY2" fmla="*/ 294674 h 589347"/>
                <a:gd name="connsiteX3" fmla="*/ 294674 w 589347"/>
                <a:gd name="connsiteY3" fmla="*/ 0 h 589347"/>
                <a:gd name="connsiteX4" fmla="*/ 589347 w 589347"/>
                <a:gd name="connsiteY4" fmla="*/ 294674 h 589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9347" h="589347">
                  <a:moveTo>
                    <a:pt x="589347" y="294674"/>
                  </a:moveTo>
                  <a:cubicBezTo>
                    <a:pt x="589347" y="457417"/>
                    <a:pt x="457417" y="589347"/>
                    <a:pt x="294674" y="589347"/>
                  </a:cubicBezTo>
                  <a:cubicBezTo>
                    <a:pt x="131930" y="589347"/>
                    <a:pt x="0" y="457418"/>
                    <a:pt x="0" y="294674"/>
                  </a:cubicBezTo>
                  <a:cubicBezTo>
                    <a:pt x="0" y="131930"/>
                    <a:pt x="131930" y="0"/>
                    <a:pt x="294674" y="0"/>
                  </a:cubicBezTo>
                  <a:cubicBezTo>
                    <a:pt x="457417" y="0"/>
                    <a:pt x="589347" y="131930"/>
                    <a:pt x="589347" y="294674"/>
                  </a:cubicBezTo>
                  <a:close/>
                </a:path>
              </a:pathLst>
            </a:custGeom>
            <a:noFill/>
            <a:ln w="12696"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DAEEA01A-A5ED-401A-9667-05F3EB1DD3E0}"/>
                </a:ext>
              </a:extLst>
            </p:cNvPr>
            <p:cNvSpPr/>
            <p:nvPr/>
          </p:nvSpPr>
          <p:spPr>
            <a:xfrm>
              <a:off x="3892905" y="8876893"/>
              <a:ext cx="589347" cy="589347"/>
            </a:xfrm>
            <a:custGeom>
              <a:avLst/>
              <a:gdLst>
                <a:gd name="connsiteX0" fmla="*/ 589348 w 589347"/>
                <a:gd name="connsiteY0" fmla="*/ 294674 h 589347"/>
                <a:gd name="connsiteX1" fmla="*/ 294674 w 589347"/>
                <a:gd name="connsiteY1" fmla="*/ 589347 h 589347"/>
                <a:gd name="connsiteX2" fmla="*/ 0 w 589347"/>
                <a:gd name="connsiteY2" fmla="*/ 294674 h 589347"/>
                <a:gd name="connsiteX3" fmla="*/ 294674 w 589347"/>
                <a:gd name="connsiteY3" fmla="*/ 0 h 589347"/>
                <a:gd name="connsiteX4" fmla="*/ 589348 w 589347"/>
                <a:gd name="connsiteY4" fmla="*/ 294674 h 589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9347" h="589347">
                  <a:moveTo>
                    <a:pt x="589348" y="294674"/>
                  </a:moveTo>
                  <a:cubicBezTo>
                    <a:pt x="589348" y="457417"/>
                    <a:pt x="457418" y="589347"/>
                    <a:pt x="294674" y="589347"/>
                  </a:cubicBezTo>
                  <a:cubicBezTo>
                    <a:pt x="131930" y="589347"/>
                    <a:pt x="0" y="457417"/>
                    <a:pt x="0" y="294674"/>
                  </a:cubicBezTo>
                  <a:cubicBezTo>
                    <a:pt x="0" y="131930"/>
                    <a:pt x="131930" y="0"/>
                    <a:pt x="294674" y="0"/>
                  </a:cubicBezTo>
                  <a:cubicBezTo>
                    <a:pt x="457418" y="0"/>
                    <a:pt x="589348" y="131930"/>
                    <a:pt x="589348" y="294674"/>
                  </a:cubicBezTo>
                  <a:close/>
                </a:path>
              </a:pathLst>
            </a:custGeom>
            <a:noFill/>
            <a:ln w="12696"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976942B4-3248-48B0-ABD3-F208F90AC02A}"/>
                </a:ext>
              </a:extLst>
            </p:cNvPr>
            <p:cNvSpPr/>
            <p:nvPr/>
          </p:nvSpPr>
          <p:spPr>
            <a:xfrm>
              <a:off x="4583864" y="8373916"/>
              <a:ext cx="589347" cy="589347"/>
            </a:xfrm>
            <a:custGeom>
              <a:avLst/>
              <a:gdLst>
                <a:gd name="connsiteX0" fmla="*/ 589347 w 589347"/>
                <a:gd name="connsiteY0" fmla="*/ 294674 h 589347"/>
                <a:gd name="connsiteX1" fmla="*/ 294674 w 589347"/>
                <a:gd name="connsiteY1" fmla="*/ 589347 h 589347"/>
                <a:gd name="connsiteX2" fmla="*/ 0 w 589347"/>
                <a:gd name="connsiteY2" fmla="*/ 294674 h 589347"/>
                <a:gd name="connsiteX3" fmla="*/ 294674 w 589347"/>
                <a:gd name="connsiteY3" fmla="*/ 0 h 589347"/>
                <a:gd name="connsiteX4" fmla="*/ 589347 w 589347"/>
                <a:gd name="connsiteY4" fmla="*/ 294674 h 589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9347" h="589347">
                  <a:moveTo>
                    <a:pt x="589347" y="294674"/>
                  </a:moveTo>
                  <a:cubicBezTo>
                    <a:pt x="589347" y="457417"/>
                    <a:pt x="457418" y="589347"/>
                    <a:pt x="294674" y="589347"/>
                  </a:cubicBezTo>
                  <a:cubicBezTo>
                    <a:pt x="131930" y="589347"/>
                    <a:pt x="0" y="457418"/>
                    <a:pt x="0" y="294674"/>
                  </a:cubicBezTo>
                  <a:cubicBezTo>
                    <a:pt x="0" y="131930"/>
                    <a:pt x="131930" y="0"/>
                    <a:pt x="294674" y="0"/>
                  </a:cubicBezTo>
                  <a:cubicBezTo>
                    <a:pt x="457418" y="0"/>
                    <a:pt x="589347" y="131930"/>
                    <a:pt x="589347" y="294674"/>
                  </a:cubicBezTo>
                  <a:close/>
                </a:path>
              </a:pathLst>
            </a:custGeom>
            <a:noFill/>
            <a:ln w="12696"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553D984C-20DA-41F6-8E13-915A365481D8}"/>
                </a:ext>
              </a:extLst>
            </p:cNvPr>
            <p:cNvSpPr/>
            <p:nvPr/>
          </p:nvSpPr>
          <p:spPr>
            <a:xfrm>
              <a:off x="2999993" y="7238406"/>
              <a:ext cx="2403114" cy="2403114"/>
            </a:xfrm>
            <a:custGeom>
              <a:avLst/>
              <a:gdLst>
                <a:gd name="connsiteX0" fmla="*/ 1201557 w 2403114"/>
                <a:gd name="connsiteY0" fmla="*/ 0 h 2403114"/>
                <a:gd name="connsiteX1" fmla="*/ 0 w 2403114"/>
                <a:gd name="connsiteY1" fmla="*/ 1201557 h 2403114"/>
                <a:gd name="connsiteX2" fmla="*/ 1201557 w 2403114"/>
                <a:gd name="connsiteY2" fmla="*/ 2403115 h 2403114"/>
                <a:gd name="connsiteX3" fmla="*/ 2403115 w 2403114"/>
                <a:gd name="connsiteY3" fmla="*/ 1201557 h 2403114"/>
                <a:gd name="connsiteX4" fmla="*/ 1201557 w 2403114"/>
                <a:gd name="connsiteY4" fmla="*/ 0 h 2403114"/>
                <a:gd name="connsiteX5" fmla="*/ 1201557 w 2403114"/>
                <a:gd name="connsiteY5" fmla="*/ 0 h 2403114"/>
                <a:gd name="connsiteX6" fmla="*/ 1638487 w 2403114"/>
                <a:gd name="connsiteY6" fmla="*/ 335318 h 2403114"/>
                <a:gd name="connsiteX7" fmla="*/ 1933161 w 2403114"/>
                <a:gd name="connsiteY7" fmla="*/ 629992 h 2403114"/>
                <a:gd name="connsiteX8" fmla="*/ 1638487 w 2403114"/>
                <a:gd name="connsiteY8" fmla="*/ 924666 h 2403114"/>
                <a:gd name="connsiteX9" fmla="*/ 1343813 w 2403114"/>
                <a:gd name="connsiteY9" fmla="*/ 629992 h 2403114"/>
                <a:gd name="connsiteX10" fmla="*/ 1343813 w 2403114"/>
                <a:gd name="connsiteY10" fmla="*/ 629992 h 2403114"/>
                <a:gd name="connsiteX11" fmla="*/ 1638487 w 2403114"/>
                <a:gd name="connsiteY11" fmla="*/ 335318 h 2403114"/>
                <a:gd name="connsiteX12" fmla="*/ 1202828 w 2403114"/>
                <a:gd name="connsiteY12" fmla="*/ 1103756 h 2403114"/>
                <a:gd name="connsiteX13" fmla="*/ 1312060 w 2403114"/>
                <a:gd name="connsiteY13" fmla="*/ 1212989 h 2403114"/>
                <a:gd name="connsiteX14" fmla="*/ 1202828 w 2403114"/>
                <a:gd name="connsiteY14" fmla="*/ 1322221 h 2403114"/>
                <a:gd name="connsiteX15" fmla="*/ 1093595 w 2403114"/>
                <a:gd name="connsiteY15" fmla="*/ 1212989 h 2403114"/>
                <a:gd name="connsiteX16" fmla="*/ 1202828 w 2403114"/>
                <a:gd name="connsiteY16" fmla="*/ 1103756 h 2403114"/>
                <a:gd name="connsiteX17" fmla="*/ 1202828 w 2403114"/>
                <a:gd name="connsiteY17" fmla="*/ 1103756 h 2403114"/>
                <a:gd name="connsiteX18" fmla="*/ 795111 w 2403114"/>
                <a:gd name="connsiteY18" fmla="*/ 335318 h 2403114"/>
                <a:gd name="connsiteX19" fmla="*/ 1089784 w 2403114"/>
                <a:gd name="connsiteY19" fmla="*/ 629992 h 2403114"/>
                <a:gd name="connsiteX20" fmla="*/ 795111 w 2403114"/>
                <a:gd name="connsiteY20" fmla="*/ 924666 h 2403114"/>
                <a:gd name="connsiteX21" fmla="*/ 500437 w 2403114"/>
                <a:gd name="connsiteY21" fmla="*/ 629992 h 2403114"/>
                <a:gd name="connsiteX22" fmla="*/ 795111 w 2403114"/>
                <a:gd name="connsiteY22" fmla="*/ 335318 h 2403114"/>
                <a:gd name="connsiteX23" fmla="*/ 795111 w 2403114"/>
                <a:gd name="connsiteY23" fmla="*/ 335318 h 2403114"/>
                <a:gd name="connsiteX24" fmla="*/ 529650 w 2403114"/>
                <a:gd name="connsiteY24" fmla="*/ 1724857 h 2403114"/>
                <a:gd name="connsiteX25" fmla="*/ 234977 w 2403114"/>
                <a:gd name="connsiteY25" fmla="*/ 1430184 h 2403114"/>
                <a:gd name="connsiteX26" fmla="*/ 529650 w 2403114"/>
                <a:gd name="connsiteY26" fmla="*/ 1135510 h 2403114"/>
                <a:gd name="connsiteX27" fmla="*/ 824324 w 2403114"/>
                <a:gd name="connsiteY27" fmla="*/ 1430184 h 2403114"/>
                <a:gd name="connsiteX28" fmla="*/ 529650 w 2403114"/>
                <a:gd name="connsiteY28" fmla="*/ 1724857 h 2403114"/>
                <a:gd name="connsiteX29" fmla="*/ 529650 w 2403114"/>
                <a:gd name="connsiteY29" fmla="*/ 1724857 h 2403114"/>
                <a:gd name="connsiteX30" fmla="*/ 1212989 w 2403114"/>
                <a:gd name="connsiteY30" fmla="*/ 2227835 h 2403114"/>
                <a:gd name="connsiteX31" fmla="*/ 918315 w 2403114"/>
                <a:gd name="connsiteY31" fmla="*/ 1933161 h 2403114"/>
                <a:gd name="connsiteX32" fmla="*/ 1212989 w 2403114"/>
                <a:gd name="connsiteY32" fmla="*/ 1638487 h 2403114"/>
                <a:gd name="connsiteX33" fmla="*/ 1507662 w 2403114"/>
                <a:gd name="connsiteY33" fmla="*/ 1933161 h 2403114"/>
                <a:gd name="connsiteX34" fmla="*/ 1507662 w 2403114"/>
                <a:gd name="connsiteY34" fmla="*/ 1933161 h 2403114"/>
                <a:gd name="connsiteX35" fmla="*/ 1212989 w 2403114"/>
                <a:gd name="connsiteY35" fmla="*/ 2227835 h 2403114"/>
                <a:gd name="connsiteX36" fmla="*/ 1903947 w 2403114"/>
                <a:gd name="connsiteY36" fmla="*/ 1724857 h 2403114"/>
                <a:gd name="connsiteX37" fmla="*/ 1609274 w 2403114"/>
                <a:gd name="connsiteY37" fmla="*/ 1430184 h 2403114"/>
                <a:gd name="connsiteX38" fmla="*/ 1903947 w 2403114"/>
                <a:gd name="connsiteY38" fmla="*/ 1135510 h 2403114"/>
                <a:gd name="connsiteX39" fmla="*/ 2198621 w 2403114"/>
                <a:gd name="connsiteY39" fmla="*/ 1430184 h 2403114"/>
                <a:gd name="connsiteX40" fmla="*/ 1903947 w 2403114"/>
                <a:gd name="connsiteY40" fmla="*/ 1724857 h 2403114"/>
                <a:gd name="connsiteX41" fmla="*/ 1903947 w 2403114"/>
                <a:gd name="connsiteY41" fmla="*/ 1724857 h 2403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403114" h="2403114">
                  <a:moveTo>
                    <a:pt x="1201557" y="0"/>
                  </a:moveTo>
                  <a:cubicBezTo>
                    <a:pt x="538541" y="0"/>
                    <a:pt x="0" y="537271"/>
                    <a:pt x="0" y="1201557"/>
                  </a:cubicBezTo>
                  <a:cubicBezTo>
                    <a:pt x="0" y="1865843"/>
                    <a:pt x="537271" y="2403115"/>
                    <a:pt x="1201557" y="2403115"/>
                  </a:cubicBezTo>
                  <a:cubicBezTo>
                    <a:pt x="1865843" y="2403115"/>
                    <a:pt x="2403115" y="1865843"/>
                    <a:pt x="2403115" y="1201557"/>
                  </a:cubicBezTo>
                  <a:cubicBezTo>
                    <a:pt x="2403115" y="537271"/>
                    <a:pt x="1864573" y="1270"/>
                    <a:pt x="1201557" y="0"/>
                  </a:cubicBezTo>
                  <a:cubicBezTo>
                    <a:pt x="1201557" y="1270"/>
                    <a:pt x="1201557" y="1270"/>
                    <a:pt x="1201557" y="0"/>
                  </a:cubicBezTo>
                  <a:close/>
                  <a:moveTo>
                    <a:pt x="1638487" y="335318"/>
                  </a:moveTo>
                  <a:cubicBezTo>
                    <a:pt x="1801066" y="335318"/>
                    <a:pt x="1933161" y="467413"/>
                    <a:pt x="1933161" y="629992"/>
                  </a:cubicBezTo>
                  <a:cubicBezTo>
                    <a:pt x="1933161" y="792571"/>
                    <a:pt x="1801066" y="924666"/>
                    <a:pt x="1638487" y="924666"/>
                  </a:cubicBezTo>
                  <a:cubicBezTo>
                    <a:pt x="1475909" y="924666"/>
                    <a:pt x="1343813" y="792571"/>
                    <a:pt x="1343813" y="629992"/>
                  </a:cubicBezTo>
                  <a:cubicBezTo>
                    <a:pt x="1343813" y="629992"/>
                    <a:pt x="1343813" y="629992"/>
                    <a:pt x="1343813" y="629992"/>
                  </a:cubicBezTo>
                  <a:cubicBezTo>
                    <a:pt x="1343813" y="467413"/>
                    <a:pt x="1475909" y="335318"/>
                    <a:pt x="1638487" y="335318"/>
                  </a:cubicBezTo>
                  <a:close/>
                  <a:moveTo>
                    <a:pt x="1202828" y="1103756"/>
                  </a:moveTo>
                  <a:cubicBezTo>
                    <a:pt x="1262524" y="1103756"/>
                    <a:pt x="1312060" y="1153292"/>
                    <a:pt x="1312060" y="1212989"/>
                  </a:cubicBezTo>
                  <a:cubicBezTo>
                    <a:pt x="1312060" y="1272686"/>
                    <a:pt x="1262524" y="1322221"/>
                    <a:pt x="1202828" y="1322221"/>
                  </a:cubicBezTo>
                  <a:cubicBezTo>
                    <a:pt x="1143131" y="1322221"/>
                    <a:pt x="1093595" y="1272686"/>
                    <a:pt x="1093595" y="1212989"/>
                  </a:cubicBezTo>
                  <a:cubicBezTo>
                    <a:pt x="1093595" y="1153292"/>
                    <a:pt x="1143131" y="1103756"/>
                    <a:pt x="1202828" y="1103756"/>
                  </a:cubicBezTo>
                  <a:lnTo>
                    <a:pt x="1202828" y="1103756"/>
                  </a:lnTo>
                  <a:close/>
                  <a:moveTo>
                    <a:pt x="795111" y="335318"/>
                  </a:moveTo>
                  <a:cubicBezTo>
                    <a:pt x="957689" y="335318"/>
                    <a:pt x="1089784" y="467413"/>
                    <a:pt x="1089784" y="629992"/>
                  </a:cubicBezTo>
                  <a:cubicBezTo>
                    <a:pt x="1089784" y="792571"/>
                    <a:pt x="957689" y="924666"/>
                    <a:pt x="795111" y="924666"/>
                  </a:cubicBezTo>
                  <a:cubicBezTo>
                    <a:pt x="632532" y="924666"/>
                    <a:pt x="500437" y="792571"/>
                    <a:pt x="500437" y="629992"/>
                  </a:cubicBezTo>
                  <a:cubicBezTo>
                    <a:pt x="500437" y="467413"/>
                    <a:pt x="632532" y="335318"/>
                    <a:pt x="795111" y="335318"/>
                  </a:cubicBezTo>
                  <a:lnTo>
                    <a:pt x="795111" y="335318"/>
                  </a:lnTo>
                  <a:close/>
                  <a:moveTo>
                    <a:pt x="529650" y="1724857"/>
                  </a:moveTo>
                  <a:cubicBezTo>
                    <a:pt x="367072" y="1724857"/>
                    <a:pt x="234977" y="1592762"/>
                    <a:pt x="234977" y="1430184"/>
                  </a:cubicBezTo>
                  <a:cubicBezTo>
                    <a:pt x="234977" y="1267605"/>
                    <a:pt x="367072" y="1135510"/>
                    <a:pt x="529650" y="1135510"/>
                  </a:cubicBezTo>
                  <a:cubicBezTo>
                    <a:pt x="692229" y="1135510"/>
                    <a:pt x="824324" y="1267605"/>
                    <a:pt x="824324" y="1430184"/>
                  </a:cubicBezTo>
                  <a:cubicBezTo>
                    <a:pt x="824324" y="1592762"/>
                    <a:pt x="692229" y="1724857"/>
                    <a:pt x="529650" y="1724857"/>
                  </a:cubicBezTo>
                  <a:lnTo>
                    <a:pt x="529650" y="1724857"/>
                  </a:lnTo>
                  <a:close/>
                  <a:moveTo>
                    <a:pt x="1212989" y="2227835"/>
                  </a:moveTo>
                  <a:cubicBezTo>
                    <a:pt x="1050410" y="2227835"/>
                    <a:pt x="918315" y="2095740"/>
                    <a:pt x="918315" y="1933161"/>
                  </a:cubicBezTo>
                  <a:cubicBezTo>
                    <a:pt x="918315" y="1770582"/>
                    <a:pt x="1050410" y="1638487"/>
                    <a:pt x="1212989" y="1638487"/>
                  </a:cubicBezTo>
                  <a:cubicBezTo>
                    <a:pt x="1375567" y="1638487"/>
                    <a:pt x="1507662" y="1770582"/>
                    <a:pt x="1507662" y="1933161"/>
                  </a:cubicBezTo>
                  <a:cubicBezTo>
                    <a:pt x="1507662" y="1933161"/>
                    <a:pt x="1507662" y="1933161"/>
                    <a:pt x="1507662" y="1933161"/>
                  </a:cubicBezTo>
                  <a:cubicBezTo>
                    <a:pt x="1507662" y="2095740"/>
                    <a:pt x="1375567" y="2227835"/>
                    <a:pt x="1212989" y="2227835"/>
                  </a:cubicBezTo>
                  <a:close/>
                  <a:moveTo>
                    <a:pt x="1903947" y="1724857"/>
                  </a:moveTo>
                  <a:cubicBezTo>
                    <a:pt x="1741369" y="1724857"/>
                    <a:pt x="1609274" y="1592762"/>
                    <a:pt x="1609274" y="1430184"/>
                  </a:cubicBezTo>
                  <a:cubicBezTo>
                    <a:pt x="1609274" y="1267605"/>
                    <a:pt x="1741369" y="1135510"/>
                    <a:pt x="1903947" y="1135510"/>
                  </a:cubicBezTo>
                  <a:cubicBezTo>
                    <a:pt x="2066526" y="1135510"/>
                    <a:pt x="2198621" y="1267605"/>
                    <a:pt x="2198621" y="1430184"/>
                  </a:cubicBezTo>
                  <a:cubicBezTo>
                    <a:pt x="2198621" y="1592762"/>
                    <a:pt x="2066526" y="1724857"/>
                    <a:pt x="1903947" y="1724857"/>
                  </a:cubicBezTo>
                  <a:cubicBezTo>
                    <a:pt x="1903947" y="1724857"/>
                    <a:pt x="1903947" y="1724857"/>
                    <a:pt x="1903947" y="1724857"/>
                  </a:cubicBezTo>
                  <a:close/>
                </a:path>
              </a:pathLst>
            </a:custGeom>
            <a:solidFill>
              <a:schemeClr val="tx1"/>
            </a:solidFill>
            <a:ln w="12696"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5FCA1156-920B-447B-874B-DCA3F125B38A}"/>
                </a:ext>
              </a:extLst>
            </p:cNvPr>
            <p:cNvSpPr/>
            <p:nvPr/>
          </p:nvSpPr>
          <p:spPr>
            <a:xfrm>
              <a:off x="1118909" y="8761310"/>
              <a:ext cx="403906" cy="403906"/>
            </a:xfrm>
            <a:custGeom>
              <a:avLst/>
              <a:gdLst>
                <a:gd name="connsiteX0" fmla="*/ 403906 w 403906"/>
                <a:gd name="connsiteY0" fmla="*/ 201953 h 403906"/>
                <a:gd name="connsiteX1" fmla="*/ 201953 w 403906"/>
                <a:gd name="connsiteY1" fmla="*/ 403906 h 403906"/>
                <a:gd name="connsiteX2" fmla="*/ 0 w 403906"/>
                <a:gd name="connsiteY2" fmla="*/ 201953 h 403906"/>
                <a:gd name="connsiteX3" fmla="*/ 201953 w 403906"/>
                <a:gd name="connsiteY3" fmla="*/ 0 h 403906"/>
                <a:gd name="connsiteX4" fmla="*/ 403906 w 403906"/>
                <a:gd name="connsiteY4" fmla="*/ 201953 h 403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906" h="403906">
                  <a:moveTo>
                    <a:pt x="403906" y="201953"/>
                  </a:moveTo>
                  <a:cubicBezTo>
                    <a:pt x="403906" y="313489"/>
                    <a:pt x="313489" y="403906"/>
                    <a:pt x="201953" y="403906"/>
                  </a:cubicBezTo>
                  <a:cubicBezTo>
                    <a:pt x="90417" y="403906"/>
                    <a:pt x="0" y="313489"/>
                    <a:pt x="0" y="201953"/>
                  </a:cubicBezTo>
                  <a:cubicBezTo>
                    <a:pt x="0" y="90418"/>
                    <a:pt x="90417" y="0"/>
                    <a:pt x="201953" y="0"/>
                  </a:cubicBezTo>
                  <a:cubicBezTo>
                    <a:pt x="313489" y="0"/>
                    <a:pt x="403906" y="90418"/>
                    <a:pt x="403906" y="201953"/>
                  </a:cubicBezTo>
                  <a:close/>
                </a:path>
              </a:pathLst>
            </a:custGeom>
            <a:noFill/>
            <a:ln w="126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9A258B8F-A7B5-47B6-B300-72B60F3A6D78}"/>
                </a:ext>
              </a:extLst>
            </p:cNvPr>
            <p:cNvSpPr/>
            <p:nvPr/>
          </p:nvSpPr>
          <p:spPr>
            <a:xfrm>
              <a:off x="1696825" y="8761310"/>
              <a:ext cx="403906" cy="403906"/>
            </a:xfrm>
            <a:custGeom>
              <a:avLst/>
              <a:gdLst>
                <a:gd name="connsiteX0" fmla="*/ 403906 w 403906"/>
                <a:gd name="connsiteY0" fmla="*/ 201953 h 403906"/>
                <a:gd name="connsiteX1" fmla="*/ 201953 w 403906"/>
                <a:gd name="connsiteY1" fmla="*/ 403906 h 403906"/>
                <a:gd name="connsiteX2" fmla="*/ 0 w 403906"/>
                <a:gd name="connsiteY2" fmla="*/ 201953 h 403906"/>
                <a:gd name="connsiteX3" fmla="*/ 201953 w 403906"/>
                <a:gd name="connsiteY3" fmla="*/ 0 h 403906"/>
                <a:gd name="connsiteX4" fmla="*/ 403906 w 403906"/>
                <a:gd name="connsiteY4" fmla="*/ 201953 h 403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906" h="403906">
                  <a:moveTo>
                    <a:pt x="403906" y="201953"/>
                  </a:moveTo>
                  <a:cubicBezTo>
                    <a:pt x="403906" y="313489"/>
                    <a:pt x="313489" y="403906"/>
                    <a:pt x="201953" y="403906"/>
                  </a:cubicBezTo>
                  <a:cubicBezTo>
                    <a:pt x="90417" y="403906"/>
                    <a:pt x="0" y="313489"/>
                    <a:pt x="0" y="201953"/>
                  </a:cubicBezTo>
                  <a:cubicBezTo>
                    <a:pt x="0" y="90418"/>
                    <a:pt x="90417" y="0"/>
                    <a:pt x="201953" y="0"/>
                  </a:cubicBezTo>
                  <a:cubicBezTo>
                    <a:pt x="313489" y="0"/>
                    <a:pt x="403906" y="90418"/>
                    <a:pt x="403906" y="201953"/>
                  </a:cubicBezTo>
                  <a:close/>
                </a:path>
              </a:pathLst>
            </a:custGeom>
            <a:noFill/>
            <a:ln w="12696"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40ACFA25-9F31-47A0-8ED4-81E8C57E4582}"/>
                </a:ext>
              </a:extLst>
            </p:cNvPr>
            <p:cNvSpPr/>
            <p:nvPr/>
          </p:nvSpPr>
          <p:spPr>
            <a:xfrm>
              <a:off x="937278" y="9310013"/>
              <a:ext cx="403906" cy="403906"/>
            </a:xfrm>
            <a:custGeom>
              <a:avLst/>
              <a:gdLst>
                <a:gd name="connsiteX0" fmla="*/ 403906 w 403906"/>
                <a:gd name="connsiteY0" fmla="*/ 201953 h 403906"/>
                <a:gd name="connsiteX1" fmla="*/ 201953 w 403906"/>
                <a:gd name="connsiteY1" fmla="*/ 403906 h 403906"/>
                <a:gd name="connsiteX2" fmla="*/ 0 w 403906"/>
                <a:gd name="connsiteY2" fmla="*/ 201953 h 403906"/>
                <a:gd name="connsiteX3" fmla="*/ 201953 w 403906"/>
                <a:gd name="connsiteY3" fmla="*/ 0 h 403906"/>
                <a:gd name="connsiteX4" fmla="*/ 403906 w 403906"/>
                <a:gd name="connsiteY4" fmla="*/ 201953 h 403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906" h="403906">
                  <a:moveTo>
                    <a:pt x="403906" y="201953"/>
                  </a:moveTo>
                  <a:cubicBezTo>
                    <a:pt x="403906" y="313489"/>
                    <a:pt x="313489" y="403906"/>
                    <a:pt x="201953" y="403906"/>
                  </a:cubicBezTo>
                  <a:cubicBezTo>
                    <a:pt x="90417" y="403906"/>
                    <a:pt x="0" y="313489"/>
                    <a:pt x="0" y="201953"/>
                  </a:cubicBezTo>
                  <a:cubicBezTo>
                    <a:pt x="0" y="90417"/>
                    <a:pt x="90418" y="0"/>
                    <a:pt x="201953" y="0"/>
                  </a:cubicBezTo>
                  <a:cubicBezTo>
                    <a:pt x="313489" y="0"/>
                    <a:pt x="403906" y="90417"/>
                    <a:pt x="403906" y="201953"/>
                  </a:cubicBezTo>
                  <a:close/>
                </a:path>
              </a:pathLst>
            </a:custGeom>
            <a:noFill/>
            <a:ln w="12696"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3215809A-6992-4D76-AED8-D1BDA7F0F243}"/>
                </a:ext>
              </a:extLst>
            </p:cNvPr>
            <p:cNvSpPr/>
            <p:nvPr/>
          </p:nvSpPr>
          <p:spPr>
            <a:xfrm>
              <a:off x="1405961" y="9654222"/>
              <a:ext cx="403906" cy="403906"/>
            </a:xfrm>
            <a:custGeom>
              <a:avLst/>
              <a:gdLst>
                <a:gd name="connsiteX0" fmla="*/ 403906 w 403906"/>
                <a:gd name="connsiteY0" fmla="*/ 201953 h 403906"/>
                <a:gd name="connsiteX1" fmla="*/ 201953 w 403906"/>
                <a:gd name="connsiteY1" fmla="*/ 403906 h 403906"/>
                <a:gd name="connsiteX2" fmla="*/ 0 w 403906"/>
                <a:gd name="connsiteY2" fmla="*/ 201953 h 403906"/>
                <a:gd name="connsiteX3" fmla="*/ 201953 w 403906"/>
                <a:gd name="connsiteY3" fmla="*/ 0 h 403906"/>
                <a:gd name="connsiteX4" fmla="*/ 403906 w 403906"/>
                <a:gd name="connsiteY4" fmla="*/ 201953 h 403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906" h="403906">
                  <a:moveTo>
                    <a:pt x="403906" y="201953"/>
                  </a:moveTo>
                  <a:cubicBezTo>
                    <a:pt x="403906" y="313489"/>
                    <a:pt x="313489" y="403906"/>
                    <a:pt x="201953" y="403906"/>
                  </a:cubicBezTo>
                  <a:cubicBezTo>
                    <a:pt x="90418" y="403906"/>
                    <a:pt x="0" y="313489"/>
                    <a:pt x="0" y="201953"/>
                  </a:cubicBezTo>
                  <a:cubicBezTo>
                    <a:pt x="0" y="90418"/>
                    <a:pt x="90417" y="0"/>
                    <a:pt x="201953" y="0"/>
                  </a:cubicBezTo>
                  <a:cubicBezTo>
                    <a:pt x="313489" y="0"/>
                    <a:pt x="403906" y="90418"/>
                    <a:pt x="403906" y="201953"/>
                  </a:cubicBezTo>
                  <a:close/>
                </a:path>
              </a:pathLst>
            </a:custGeom>
            <a:noFill/>
            <a:ln w="12696"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3DCFC107-CFF5-4459-A1D4-3B7391846018}"/>
                </a:ext>
              </a:extLst>
            </p:cNvPr>
            <p:cNvSpPr/>
            <p:nvPr/>
          </p:nvSpPr>
          <p:spPr>
            <a:xfrm>
              <a:off x="1878455" y="9310013"/>
              <a:ext cx="403906" cy="403906"/>
            </a:xfrm>
            <a:custGeom>
              <a:avLst/>
              <a:gdLst>
                <a:gd name="connsiteX0" fmla="*/ 403906 w 403906"/>
                <a:gd name="connsiteY0" fmla="*/ 201953 h 403906"/>
                <a:gd name="connsiteX1" fmla="*/ 201953 w 403906"/>
                <a:gd name="connsiteY1" fmla="*/ 403906 h 403906"/>
                <a:gd name="connsiteX2" fmla="*/ 0 w 403906"/>
                <a:gd name="connsiteY2" fmla="*/ 201953 h 403906"/>
                <a:gd name="connsiteX3" fmla="*/ 201953 w 403906"/>
                <a:gd name="connsiteY3" fmla="*/ 0 h 403906"/>
                <a:gd name="connsiteX4" fmla="*/ 403906 w 403906"/>
                <a:gd name="connsiteY4" fmla="*/ 201953 h 403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906" h="403906">
                  <a:moveTo>
                    <a:pt x="403906" y="201953"/>
                  </a:moveTo>
                  <a:cubicBezTo>
                    <a:pt x="403906" y="313489"/>
                    <a:pt x="313489" y="403906"/>
                    <a:pt x="201953" y="403906"/>
                  </a:cubicBezTo>
                  <a:cubicBezTo>
                    <a:pt x="90417" y="403906"/>
                    <a:pt x="0" y="313489"/>
                    <a:pt x="0" y="201953"/>
                  </a:cubicBezTo>
                  <a:cubicBezTo>
                    <a:pt x="0" y="90417"/>
                    <a:pt x="90417" y="0"/>
                    <a:pt x="201953" y="0"/>
                  </a:cubicBezTo>
                  <a:cubicBezTo>
                    <a:pt x="313489" y="0"/>
                    <a:pt x="403906" y="90417"/>
                    <a:pt x="403906" y="201953"/>
                  </a:cubicBezTo>
                  <a:close/>
                </a:path>
              </a:pathLst>
            </a:custGeom>
            <a:noFill/>
            <a:ln w="12696"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C7B85BCD-F9FE-496D-A213-17B8CBC689A7}"/>
                </a:ext>
              </a:extLst>
            </p:cNvPr>
            <p:cNvSpPr/>
            <p:nvPr/>
          </p:nvSpPr>
          <p:spPr>
            <a:xfrm>
              <a:off x="777240" y="8532684"/>
              <a:ext cx="1643567" cy="1644837"/>
            </a:xfrm>
            <a:custGeom>
              <a:avLst/>
              <a:gdLst>
                <a:gd name="connsiteX0" fmla="*/ 821784 w 1643567"/>
                <a:gd name="connsiteY0" fmla="*/ 0 h 1644837"/>
                <a:gd name="connsiteX1" fmla="*/ 0 w 1643567"/>
                <a:gd name="connsiteY1" fmla="*/ 823054 h 1644837"/>
                <a:gd name="connsiteX2" fmla="*/ 821784 w 1643567"/>
                <a:gd name="connsiteY2" fmla="*/ 1644838 h 1644837"/>
                <a:gd name="connsiteX3" fmla="*/ 1643568 w 1643567"/>
                <a:gd name="connsiteY3" fmla="*/ 823054 h 1644837"/>
                <a:gd name="connsiteX4" fmla="*/ 1643568 w 1643567"/>
                <a:gd name="connsiteY4" fmla="*/ 823054 h 1644837"/>
                <a:gd name="connsiteX5" fmla="*/ 821784 w 1643567"/>
                <a:gd name="connsiteY5" fmla="*/ 0 h 1644837"/>
                <a:gd name="connsiteX6" fmla="*/ 1121538 w 1643567"/>
                <a:gd name="connsiteY6" fmla="*/ 228626 h 1644837"/>
                <a:gd name="connsiteX7" fmla="*/ 1323491 w 1643567"/>
                <a:gd name="connsiteY7" fmla="*/ 430579 h 1644837"/>
                <a:gd name="connsiteX8" fmla="*/ 1121538 w 1643567"/>
                <a:gd name="connsiteY8" fmla="*/ 632532 h 1644837"/>
                <a:gd name="connsiteX9" fmla="*/ 919585 w 1643567"/>
                <a:gd name="connsiteY9" fmla="*/ 430579 h 1644837"/>
                <a:gd name="connsiteX10" fmla="*/ 919585 w 1643567"/>
                <a:gd name="connsiteY10" fmla="*/ 430579 h 1644837"/>
                <a:gd name="connsiteX11" fmla="*/ 1121538 w 1643567"/>
                <a:gd name="connsiteY11" fmla="*/ 228626 h 1644837"/>
                <a:gd name="connsiteX12" fmla="*/ 1121538 w 1643567"/>
                <a:gd name="connsiteY12" fmla="*/ 228626 h 1644837"/>
                <a:gd name="connsiteX13" fmla="*/ 823054 w 1643567"/>
                <a:gd name="connsiteY13" fmla="*/ 755736 h 1644837"/>
                <a:gd name="connsiteX14" fmla="*/ 897993 w 1643567"/>
                <a:gd name="connsiteY14" fmla="*/ 830675 h 1644837"/>
                <a:gd name="connsiteX15" fmla="*/ 823054 w 1643567"/>
                <a:gd name="connsiteY15" fmla="*/ 905614 h 1644837"/>
                <a:gd name="connsiteX16" fmla="*/ 748116 w 1643567"/>
                <a:gd name="connsiteY16" fmla="*/ 830675 h 1644837"/>
                <a:gd name="connsiteX17" fmla="*/ 748116 w 1643567"/>
                <a:gd name="connsiteY17" fmla="*/ 830675 h 1644837"/>
                <a:gd name="connsiteX18" fmla="*/ 823054 w 1643567"/>
                <a:gd name="connsiteY18" fmla="*/ 755736 h 1644837"/>
                <a:gd name="connsiteX19" fmla="*/ 543622 w 1643567"/>
                <a:gd name="connsiteY19" fmla="*/ 229896 h 1644837"/>
                <a:gd name="connsiteX20" fmla="*/ 745575 w 1643567"/>
                <a:gd name="connsiteY20" fmla="*/ 430579 h 1644837"/>
                <a:gd name="connsiteX21" fmla="*/ 544892 w 1643567"/>
                <a:gd name="connsiteY21" fmla="*/ 632532 h 1644837"/>
                <a:gd name="connsiteX22" fmla="*/ 342939 w 1643567"/>
                <a:gd name="connsiteY22" fmla="*/ 431849 h 1644837"/>
                <a:gd name="connsiteX23" fmla="*/ 342939 w 1643567"/>
                <a:gd name="connsiteY23" fmla="*/ 430579 h 1644837"/>
                <a:gd name="connsiteX24" fmla="*/ 543622 w 1643567"/>
                <a:gd name="connsiteY24" fmla="*/ 229896 h 1644837"/>
                <a:gd name="connsiteX25" fmla="*/ 543622 w 1643567"/>
                <a:gd name="connsiteY25" fmla="*/ 229896 h 1644837"/>
                <a:gd name="connsiteX26" fmla="*/ 361991 w 1643567"/>
                <a:gd name="connsiteY26" fmla="*/ 1179965 h 1644837"/>
                <a:gd name="connsiteX27" fmla="*/ 161308 w 1643567"/>
                <a:gd name="connsiteY27" fmla="*/ 978012 h 1644837"/>
                <a:gd name="connsiteX28" fmla="*/ 363262 w 1643567"/>
                <a:gd name="connsiteY28" fmla="*/ 777329 h 1644837"/>
                <a:gd name="connsiteX29" fmla="*/ 565215 w 1643567"/>
                <a:gd name="connsiteY29" fmla="*/ 979282 h 1644837"/>
                <a:gd name="connsiteX30" fmla="*/ 361991 w 1643567"/>
                <a:gd name="connsiteY30" fmla="*/ 1179965 h 1644837"/>
                <a:gd name="connsiteX31" fmla="*/ 361991 w 1643567"/>
                <a:gd name="connsiteY31" fmla="*/ 1179965 h 1644837"/>
                <a:gd name="connsiteX32" fmla="*/ 830675 w 1643567"/>
                <a:gd name="connsiteY32" fmla="*/ 1524174 h 1644837"/>
                <a:gd name="connsiteX33" fmla="*/ 629992 w 1643567"/>
                <a:gd name="connsiteY33" fmla="*/ 1322221 h 1644837"/>
                <a:gd name="connsiteX34" fmla="*/ 831945 w 1643567"/>
                <a:gd name="connsiteY34" fmla="*/ 1121538 h 1644837"/>
                <a:gd name="connsiteX35" fmla="*/ 1032628 w 1643567"/>
                <a:gd name="connsiteY35" fmla="*/ 1323491 h 1644837"/>
                <a:gd name="connsiteX36" fmla="*/ 830675 w 1643567"/>
                <a:gd name="connsiteY36" fmla="*/ 1524174 h 1644837"/>
                <a:gd name="connsiteX37" fmla="*/ 830675 w 1643567"/>
                <a:gd name="connsiteY37" fmla="*/ 1524174 h 1644837"/>
                <a:gd name="connsiteX38" fmla="*/ 830675 w 1643567"/>
                <a:gd name="connsiteY38" fmla="*/ 1524174 h 1644837"/>
                <a:gd name="connsiteX39" fmla="*/ 1303169 w 1643567"/>
                <a:gd name="connsiteY39" fmla="*/ 1179965 h 1644837"/>
                <a:gd name="connsiteX40" fmla="*/ 1101216 w 1643567"/>
                <a:gd name="connsiteY40" fmla="*/ 978012 h 1644837"/>
                <a:gd name="connsiteX41" fmla="*/ 1303169 w 1643567"/>
                <a:gd name="connsiteY41" fmla="*/ 776059 h 1644837"/>
                <a:gd name="connsiteX42" fmla="*/ 1505122 w 1643567"/>
                <a:gd name="connsiteY42" fmla="*/ 978012 h 1644837"/>
                <a:gd name="connsiteX43" fmla="*/ 1303169 w 1643567"/>
                <a:gd name="connsiteY43" fmla="*/ 1179965 h 1644837"/>
                <a:gd name="connsiteX44" fmla="*/ 1303169 w 1643567"/>
                <a:gd name="connsiteY44" fmla="*/ 1179965 h 1644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643567" h="1644837">
                  <a:moveTo>
                    <a:pt x="821784" y="0"/>
                  </a:moveTo>
                  <a:cubicBezTo>
                    <a:pt x="368342" y="0"/>
                    <a:pt x="0" y="368342"/>
                    <a:pt x="0" y="823054"/>
                  </a:cubicBezTo>
                  <a:cubicBezTo>
                    <a:pt x="0" y="1277766"/>
                    <a:pt x="368342" y="1644838"/>
                    <a:pt x="821784" y="1644838"/>
                  </a:cubicBezTo>
                  <a:cubicBezTo>
                    <a:pt x="1275226" y="1644838"/>
                    <a:pt x="1643568" y="1276496"/>
                    <a:pt x="1643568" y="823054"/>
                  </a:cubicBezTo>
                  <a:lnTo>
                    <a:pt x="1643568" y="823054"/>
                  </a:lnTo>
                  <a:cubicBezTo>
                    <a:pt x="1643568" y="368342"/>
                    <a:pt x="1276496" y="0"/>
                    <a:pt x="821784" y="0"/>
                  </a:cubicBezTo>
                  <a:close/>
                  <a:moveTo>
                    <a:pt x="1121538" y="228626"/>
                  </a:moveTo>
                  <a:cubicBezTo>
                    <a:pt x="1233311" y="228626"/>
                    <a:pt x="1323491" y="318806"/>
                    <a:pt x="1323491" y="430579"/>
                  </a:cubicBezTo>
                  <a:cubicBezTo>
                    <a:pt x="1323491" y="542352"/>
                    <a:pt x="1233311" y="632532"/>
                    <a:pt x="1121538" y="632532"/>
                  </a:cubicBezTo>
                  <a:cubicBezTo>
                    <a:pt x="1009765" y="632532"/>
                    <a:pt x="919585" y="542352"/>
                    <a:pt x="919585" y="430579"/>
                  </a:cubicBezTo>
                  <a:cubicBezTo>
                    <a:pt x="919585" y="430579"/>
                    <a:pt x="919585" y="430579"/>
                    <a:pt x="919585" y="430579"/>
                  </a:cubicBezTo>
                  <a:cubicBezTo>
                    <a:pt x="919585" y="320077"/>
                    <a:pt x="1009765" y="229896"/>
                    <a:pt x="1121538" y="228626"/>
                  </a:cubicBezTo>
                  <a:lnTo>
                    <a:pt x="1121538" y="228626"/>
                  </a:lnTo>
                  <a:close/>
                  <a:moveTo>
                    <a:pt x="823054" y="755736"/>
                  </a:moveTo>
                  <a:cubicBezTo>
                    <a:pt x="864969" y="755736"/>
                    <a:pt x="897993" y="788760"/>
                    <a:pt x="897993" y="830675"/>
                  </a:cubicBezTo>
                  <a:cubicBezTo>
                    <a:pt x="897993" y="872590"/>
                    <a:pt x="864969" y="905614"/>
                    <a:pt x="823054" y="905614"/>
                  </a:cubicBezTo>
                  <a:cubicBezTo>
                    <a:pt x="781139" y="905614"/>
                    <a:pt x="748116" y="872590"/>
                    <a:pt x="748116" y="830675"/>
                  </a:cubicBezTo>
                  <a:cubicBezTo>
                    <a:pt x="748116" y="830675"/>
                    <a:pt x="748116" y="830675"/>
                    <a:pt x="748116" y="830675"/>
                  </a:cubicBezTo>
                  <a:cubicBezTo>
                    <a:pt x="748116" y="788760"/>
                    <a:pt x="782409" y="755736"/>
                    <a:pt x="823054" y="755736"/>
                  </a:cubicBezTo>
                  <a:close/>
                  <a:moveTo>
                    <a:pt x="543622" y="229896"/>
                  </a:moveTo>
                  <a:cubicBezTo>
                    <a:pt x="655395" y="229896"/>
                    <a:pt x="745575" y="318806"/>
                    <a:pt x="745575" y="430579"/>
                  </a:cubicBezTo>
                  <a:cubicBezTo>
                    <a:pt x="745575" y="542352"/>
                    <a:pt x="656665" y="632532"/>
                    <a:pt x="544892" y="632532"/>
                  </a:cubicBezTo>
                  <a:cubicBezTo>
                    <a:pt x="433119" y="632532"/>
                    <a:pt x="342939" y="543622"/>
                    <a:pt x="342939" y="431849"/>
                  </a:cubicBezTo>
                  <a:cubicBezTo>
                    <a:pt x="342939" y="431849"/>
                    <a:pt x="342939" y="431849"/>
                    <a:pt x="342939" y="430579"/>
                  </a:cubicBezTo>
                  <a:cubicBezTo>
                    <a:pt x="342939" y="320077"/>
                    <a:pt x="433119" y="229896"/>
                    <a:pt x="543622" y="229896"/>
                  </a:cubicBezTo>
                  <a:lnTo>
                    <a:pt x="543622" y="229896"/>
                  </a:lnTo>
                  <a:close/>
                  <a:moveTo>
                    <a:pt x="361991" y="1179965"/>
                  </a:moveTo>
                  <a:cubicBezTo>
                    <a:pt x="250219" y="1179965"/>
                    <a:pt x="160038" y="1089785"/>
                    <a:pt x="161308" y="978012"/>
                  </a:cubicBezTo>
                  <a:cubicBezTo>
                    <a:pt x="162579" y="866239"/>
                    <a:pt x="251489" y="776059"/>
                    <a:pt x="363262" y="777329"/>
                  </a:cubicBezTo>
                  <a:cubicBezTo>
                    <a:pt x="475034" y="777329"/>
                    <a:pt x="563944" y="867509"/>
                    <a:pt x="565215" y="979282"/>
                  </a:cubicBezTo>
                  <a:cubicBezTo>
                    <a:pt x="563944" y="1089785"/>
                    <a:pt x="473764" y="1179965"/>
                    <a:pt x="361991" y="1179965"/>
                  </a:cubicBezTo>
                  <a:cubicBezTo>
                    <a:pt x="361991" y="1179965"/>
                    <a:pt x="361991" y="1179965"/>
                    <a:pt x="361991" y="1179965"/>
                  </a:cubicBezTo>
                  <a:close/>
                  <a:moveTo>
                    <a:pt x="830675" y="1524174"/>
                  </a:moveTo>
                  <a:cubicBezTo>
                    <a:pt x="718902" y="1524174"/>
                    <a:pt x="628722" y="1433994"/>
                    <a:pt x="629992" y="1322221"/>
                  </a:cubicBezTo>
                  <a:cubicBezTo>
                    <a:pt x="631262" y="1210448"/>
                    <a:pt x="720172" y="1120268"/>
                    <a:pt x="831945" y="1121538"/>
                  </a:cubicBezTo>
                  <a:cubicBezTo>
                    <a:pt x="943718" y="1121538"/>
                    <a:pt x="1032628" y="1211719"/>
                    <a:pt x="1032628" y="1323491"/>
                  </a:cubicBezTo>
                  <a:cubicBezTo>
                    <a:pt x="1032628" y="1433994"/>
                    <a:pt x="941178" y="1524174"/>
                    <a:pt x="830675" y="1524174"/>
                  </a:cubicBezTo>
                  <a:cubicBezTo>
                    <a:pt x="830675" y="1524174"/>
                    <a:pt x="830675" y="1524174"/>
                    <a:pt x="830675" y="1524174"/>
                  </a:cubicBezTo>
                  <a:lnTo>
                    <a:pt x="830675" y="1524174"/>
                  </a:lnTo>
                  <a:close/>
                  <a:moveTo>
                    <a:pt x="1303169" y="1179965"/>
                  </a:moveTo>
                  <a:cubicBezTo>
                    <a:pt x="1191396" y="1179965"/>
                    <a:pt x="1101216" y="1089785"/>
                    <a:pt x="1101216" y="978012"/>
                  </a:cubicBezTo>
                  <a:cubicBezTo>
                    <a:pt x="1101216" y="866239"/>
                    <a:pt x="1191396" y="776059"/>
                    <a:pt x="1303169" y="776059"/>
                  </a:cubicBezTo>
                  <a:cubicBezTo>
                    <a:pt x="1414942" y="776059"/>
                    <a:pt x="1505122" y="866239"/>
                    <a:pt x="1505122" y="978012"/>
                  </a:cubicBezTo>
                  <a:cubicBezTo>
                    <a:pt x="1505122" y="1089785"/>
                    <a:pt x="1413672" y="1179965"/>
                    <a:pt x="1303169" y="1179965"/>
                  </a:cubicBezTo>
                  <a:cubicBezTo>
                    <a:pt x="1303169" y="1179965"/>
                    <a:pt x="1303169" y="1179965"/>
                    <a:pt x="1303169" y="1179965"/>
                  </a:cubicBezTo>
                  <a:close/>
                </a:path>
              </a:pathLst>
            </a:custGeom>
            <a:solidFill>
              <a:schemeClr val="tx1"/>
            </a:solidFill>
            <a:ln w="12696"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8FFB3A54-AEA4-44D1-978B-AD9FF9E3E2B7}"/>
                </a:ext>
              </a:extLst>
            </p:cNvPr>
            <p:cNvSpPr/>
            <p:nvPr/>
          </p:nvSpPr>
          <p:spPr>
            <a:xfrm>
              <a:off x="5979754" y="7206653"/>
              <a:ext cx="3838378" cy="2300233"/>
            </a:xfrm>
            <a:custGeom>
              <a:avLst/>
              <a:gdLst>
                <a:gd name="connsiteX0" fmla="*/ 3838378 w 3838378"/>
                <a:gd name="connsiteY0" fmla="*/ 0 h 2300233"/>
                <a:gd name="connsiteX1" fmla="*/ 0 w 3838378"/>
                <a:gd name="connsiteY1" fmla="*/ 2164327 h 2300233"/>
                <a:gd name="connsiteX2" fmla="*/ 0 w 3838378"/>
                <a:gd name="connsiteY2" fmla="*/ 2300233 h 2300233"/>
                <a:gd name="connsiteX3" fmla="*/ 3838378 w 3838378"/>
                <a:gd name="connsiteY3" fmla="*/ 520760 h 2300233"/>
              </a:gdLst>
              <a:ahLst/>
              <a:cxnLst>
                <a:cxn ang="0">
                  <a:pos x="connsiteX0" y="connsiteY0"/>
                </a:cxn>
                <a:cxn ang="0">
                  <a:pos x="connsiteX1" y="connsiteY1"/>
                </a:cxn>
                <a:cxn ang="0">
                  <a:pos x="connsiteX2" y="connsiteY2"/>
                </a:cxn>
                <a:cxn ang="0">
                  <a:pos x="connsiteX3" y="connsiteY3"/>
                </a:cxn>
              </a:cxnLst>
              <a:rect l="l" t="t" r="r" b="b"/>
              <a:pathLst>
                <a:path w="3838378" h="2300233">
                  <a:moveTo>
                    <a:pt x="3838378" y="0"/>
                  </a:moveTo>
                  <a:lnTo>
                    <a:pt x="0" y="2164327"/>
                  </a:lnTo>
                  <a:lnTo>
                    <a:pt x="0" y="2300233"/>
                  </a:lnTo>
                  <a:lnTo>
                    <a:pt x="3838378" y="520760"/>
                  </a:lnTo>
                  <a:close/>
                </a:path>
              </a:pathLst>
            </a:custGeom>
            <a:solidFill>
              <a:schemeClr val="accent2"/>
            </a:solidFill>
            <a:ln w="12696"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60B4E2CC-6DEC-4811-A69F-93B0C7D9DB89}"/>
                </a:ext>
              </a:extLst>
            </p:cNvPr>
            <p:cNvSpPr/>
            <p:nvPr/>
          </p:nvSpPr>
          <p:spPr>
            <a:xfrm>
              <a:off x="5979754" y="7727412"/>
              <a:ext cx="3838378" cy="1949672"/>
            </a:xfrm>
            <a:custGeom>
              <a:avLst/>
              <a:gdLst>
                <a:gd name="connsiteX0" fmla="*/ 3838378 w 3838378"/>
                <a:gd name="connsiteY0" fmla="*/ 556324 h 1949672"/>
                <a:gd name="connsiteX1" fmla="*/ 0 w 3838378"/>
                <a:gd name="connsiteY1" fmla="*/ 1949673 h 1949672"/>
                <a:gd name="connsiteX2" fmla="*/ 0 w 3838378"/>
                <a:gd name="connsiteY2" fmla="*/ 1779474 h 1949672"/>
                <a:gd name="connsiteX3" fmla="*/ 3838378 w 3838378"/>
                <a:gd name="connsiteY3" fmla="*/ 0 h 1949672"/>
              </a:gdLst>
              <a:ahLst/>
              <a:cxnLst>
                <a:cxn ang="0">
                  <a:pos x="connsiteX0" y="connsiteY0"/>
                </a:cxn>
                <a:cxn ang="0">
                  <a:pos x="connsiteX1" y="connsiteY1"/>
                </a:cxn>
                <a:cxn ang="0">
                  <a:pos x="connsiteX2" y="connsiteY2"/>
                </a:cxn>
                <a:cxn ang="0">
                  <a:pos x="connsiteX3" y="connsiteY3"/>
                </a:cxn>
              </a:cxnLst>
              <a:rect l="l" t="t" r="r" b="b"/>
              <a:pathLst>
                <a:path w="3838378" h="1949672">
                  <a:moveTo>
                    <a:pt x="3838378" y="556324"/>
                  </a:moveTo>
                  <a:lnTo>
                    <a:pt x="0" y="1949673"/>
                  </a:lnTo>
                  <a:lnTo>
                    <a:pt x="0" y="1779474"/>
                  </a:lnTo>
                  <a:lnTo>
                    <a:pt x="3838378" y="0"/>
                  </a:lnTo>
                  <a:close/>
                </a:path>
              </a:pathLst>
            </a:custGeom>
            <a:solidFill>
              <a:schemeClr val="accent6"/>
            </a:solidFill>
            <a:ln w="12696"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343FA1AA-26CF-4D05-86D5-F0959084360F}"/>
                </a:ext>
              </a:extLst>
            </p:cNvPr>
            <p:cNvSpPr/>
            <p:nvPr/>
          </p:nvSpPr>
          <p:spPr>
            <a:xfrm>
              <a:off x="5979754" y="8283736"/>
              <a:ext cx="3838378" cy="1517823"/>
            </a:xfrm>
            <a:custGeom>
              <a:avLst/>
              <a:gdLst>
                <a:gd name="connsiteX0" fmla="*/ 3838378 w 3838378"/>
                <a:gd name="connsiteY0" fmla="*/ 419148 h 1517823"/>
                <a:gd name="connsiteX1" fmla="*/ 0 w 3838378"/>
                <a:gd name="connsiteY1" fmla="*/ 1517824 h 1517823"/>
                <a:gd name="connsiteX2" fmla="*/ 0 w 3838378"/>
                <a:gd name="connsiteY2" fmla="*/ 1393349 h 1517823"/>
                <a:gd name="connsiteX3" fmla="*/ 3838378 w 3838378"/>
                <a:gd name="connsiteY3" fmla="*/ 0 h 1517823"/>
              </a:gdLst>
              <a:ahLst/>
              <a:cxnLst>
                <a:cxn ang="0">
                  <a:pos x="connsiteX0" y="connsiteY0"/>
                </a:cxn>
                <a:cxn ang="0">
                  <a:pos x="connsiteX1" y="connsiteY1"/>
                </a:cxn>
                <a:cxn ang="0">
                  <a:pos x="connsiteX2" y="connsiteY2"/>
                </a:cxn>
                <a:cxn ang="0">
                  <a:pos x="connsiteX3" y="connsiteY3"/>
                </a:cxn>
              </a:cxnLst>
              <a:rect l="l" t="t" r="r" b="b"/>
              <a:pathLst>
                <a:path w="3838378" h="1517823">
                  <a:moveTo>
                    <a:pt x="3838378" y="419148"/>
                  </a:moveTo>
                  <a:lnTo>
                    <a:pt x="0" y="1517824"/>
                  </a:lnTo>
                  <a:lnTo>
                    <a:pt x="0" y="1393349"/>
                  </a:lnTo>
                  <a:lnTo>
                    <a:pt x="3838378" y="0"/>
                  </a:lnTo>
                  <a:close/>
                </a:path>
              </a:pathLst>
            </a:custGeom>
            <a:solidFill>
              <a:schemeClr val="accent5"/>
            </a:solidFill>
            <a:ln w="12696"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74713DAB-20FB-46DE-804F-A023AB9C2C3D}"/>
                </a:ext>
              </a:extLst>
            </p:cNvPr>
            <p:cNvSpPr/>
            <p:nvPr/>
          </p:nvSpPr>
          <p:spPr>
            <a:xfrm>
              <a:off x="5979754" y="8702884"/>
              <a:ext cx="3838378" cy="1224419"/>
            </a:xfrm>
            <a:custGeom>
              <a:avLst/>
              <a:gdLst>
                <a:gd name="connsiteX0" fmla="*/ 3838378 w 3838378"/>
                <a:gd name="connsiteY0" fmla="*/ 453442 h 1224419"/>
                <a:gd name="connsiteX1" fmla="*/ 0 w 3838378"/>
                <a:gd name="connsiteY1" fmla="*/ 1224420 h 1224419"/>
                <a:gd name="connsiteX2" fmla="*/ 0 w 3838378"/>
                <a:gd name="connsiteY2" fmla="*/ 1098676 h 1224419"/>
                <a:gd name="connsiteX3" fmla="*/ 3838378 w 3838378"/>
                <a:gd name="connsiteY3" fmla="*/ 0 h 1224419"/>
              </a:gdLst>
              <a:ahLst/>
              <a:cxnLst>
                <a:cxn ang="0">
                  <a:pos x="connsiteX0" y="connsiteY0"/>
                </a:cxn>
                <a:cxn ang="0">
                  <a:pos x="connsiteX1" y="connsiteY1"/>
                </a:cxn>
                <a:cxn ang="0">
                  <a:pos x="connsiteX2" y="connsiteY2"/>
                </a:cxn>
                <a:cxn ang="0">
                  <a:pos x="connsiteX3" y="connsiteY3"/>
                </a:cxn>
              </a:cxnLst>
              <a:rect l="l" t="t" r="r" b="b"/>
              <a:pathLst>
                <a:path w="3838378" h="1224419">
                  <a:moveTo>
                    <a:pt x="3838378" y="453442"/>
                  </a:moveTo>
                  <a:lnTo>
                    <a:pt x="0" y="1224420"/>
                  </a:lnTo>
                  <a:lnTo>
                    <a:pt x="0" y="1098676"/>
                  </a:lnTo>
                  <a:lnTo>
                    <a:pt x="3838378" y="0"/>
                  </a:lnTo>
                  <a:close/>
                </a:path>
              </a:pathLst>
            </a:custGeom>
            <a:solidFill>
              <a:schemeClr val="accent2"/>
            </a:solidFill>
            <a:ln w="12696"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CC51C276-45DB-490C-9C05-54AE977A9EAF}"/>
                </a:ext>
              </a:extLst>
            </p:cNvPr>
            <p:cNvSpPr/>
            <p:nvPr/>
          </p:nvSpPr>
          <p:spPr>
            <a:xfrm>
              <a:off x="5979754" y="9801559"/>
              <a:ext cx="3838378" cy="433119"/>
            </a:xfrm>
            <a:custGeom>
              <a:avLst/>
              <a:gdLst>
                <a:gd name="connsiteX0" fmla="*/ 3838378 w 3838378"/>
                <a:gd name="connsiteY0" fmla="*/ 346750 h 433119"/>
                <a:gd name="connsiteX1" fmla="*/ 0 w 3838378"/>
                <a:gd name="connsiteY1" fmla="*/ 433119 h 433119"/>
                <a:gd name="connsiteX2" fmla="*/ 0 w 3838378"/>
                <a:gd name="connsiteY2" fmla="*/ 301024 h 433119"/>
                <a:gd name="connsiteX3" fmla="*/ 3838378 w 3838378"/>
                <a:gd name="connsiteY3" fmla="*/ 0 h 433119"/>
              </a:gdLst>
              <a:ahLst/>
              <a:cxnLst>
                <a:cxn ang="0">
                  <a:pos x="connsiteX0" y="connsiteY0"/>
                </a:cxn>
                <a:cxn ang="0">
                  <a:pos x="connsiteX1" y="connsiteY1"/>
                </a:cxn>
                <a:cxn ang="0">
                  <a:pos x="connsiteX2" y="connsiteY2"/>
                </a:cxn>
                <a:cxn ang="0">
                  <a:pos x="connsiteX3" y="connsiteY3"/>
                </a:cxn>
              </a:cxnLst>
              <a:rect l="l" t="t" r="r" b="b"/>
              <a:pathLst>
                <a:path w="3838378" h="433119">
                  <a:moveTo>
                    <a:pt x="3838378" y="346750"/>
                  </a:moveTo>
                  <a:lnTo>
                    <a:pt x="0" y="433119"/>
                  </a:lnTo>
                  <a:lnTo>
                    <a:pt x="0" y="301024"/>
                  </a:lnTo>
                  <a:lnTo>
                    <a:pt x="3838378" y="0"/>
                  </a:lnTo>
                  <a:close/>
                </a:path>
              </a:pathLst>
            </a:custGeom>
            <a:solidFill>
              <a:schemeClr val="accent5"/>
            </a:solidFill>
            <a:ln w="12696"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D56A32B8-D0B0-426A-95BA-BC5D01289F44}"/>
                </a:ext>
              </a:extLst>
            </p:cNvPr>
            <p:cNvSpPr/>
            <p:nvPr/>
          </p:nvSpPr>
          <p:spPr>
            <a:xfrm>
              <a:off x="5979754" y="10148309"/>
              <a:ext cx="3838378" cy="350560"/>
            </a:xfrm>
            <a:custGeom>
              <a:avLst/>
              <a:gdLst>
                <a:gd name="connsiteX0" fmla="*/ 3835838 w 3838378"/>
                <a:gd name="connsiteY0" fmla="*/ 350560 h 350560"/>
                <a:gd name="connsiteX1" fmla="*/ 0 w 3838378"/>
                <a:gd name="connsiteY1" fmla="*/ 214654 h 350560"/>
                <a:gd name="connsiteX2" fmla="*/ 0 w 3838378"/>
                <a:gd name="connsiteY2" fmla="*/ 86370 h 350560"/>
                <a:gd name="connsiteX3" fmla="*/ 3838378 w 3838378"/>
                <a:gd name="connsiteY3" fmla="*/ 0 h 350560"/>
              </a:gdLst>
              <a:ahLst/>
              <a:cxnLst>
                <a:cxn ang="0">
                  <a:pos x="connsiteX0" y="connsiteY0"/>
                </a:cxn>
                <a:cxn ang="0">
                  <a:pos x="connsiteX1" y="connsiteY1"/>
                </a:cxn>
                <a:cxn ang="0">
                  <a:pos x="connsiteX2" y="connsiteY2"/>
                </a:cxn>
                <a:cxn ang="0">
                  <a:pos x="connsiteX3" y="connsiteY3"/>
                </a:cxn>
              </a:cxnLst>
              <a:rect l="l" t="t" r="r" b="b"/>
              <a:pathLst>
                <a:path w="3838378" h="350560">
                  <a:moveTo>
                    <a:pt x="3835838" y="350560"/>
                  </a:moveTo>
                  <a:lnTo>
                    <a:pt x="0" y="214654"/>
                  </a:lnTo>
                  <a:lnTo>
                    <a:pt x="0" y="86370"/>
                  </a:lnTo>
                  <a:lnTo>
                    <a:pt x="3838378" y="0"/>
                  </a:lnTo>
                  <a:close/>
                </a:path>
              </a:pathLst>
            </a:custGeom>
            <a:solidFill>
              <a:schemeClr val="accent2"/>
            </a:solidFill>
            <a:ln w="12696"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BFA61EE3-30FB-4C56-8C2C-9F06F8FF496A}"/>
                </a:ext>
              </a:extLst>
            </p:cNvPr>
            <p:cNvSpPr/>
            <p:nvPr/>
          </p:nvSpPr>
          <p:spPr>
            <a:xfrm>
              <a:off x="5979754" y="10362963"/>
              <a:ext cx="3837108" cy="506787"/>
            </a:xfrm>
            <a:custGeom>
              <a:avLst/>
              <a:gdLst>
                <a:gd name="connsiteX0" fmla="*/ 3837109 w 3837108"/>
                <a:gd name="connsiteY0" fmla="*/ 506788 h 506787"/>
                <a:gd name="connsiteX1" fmla="*/ 0 w 3837108"/>
                <a:gd name="connsiteY1" fmla="*/ 135906 h 506787"/>
                <a:gd name="connsiteX2" fmla="*/ 0 w 3837108"/>
                <a:gd name="connsiteY2" fmla="*/ 0 h 506787"/>
                <a:gd name="connsiteX3" fmla="*/ 3835838 w 3837108"/>
                <a:gd name="connsiteY3" fmla="*/ 135906 h 506787"/>
              </a:gdLst>
              <a:ahLst/>
              <a:cxnLst>
                <a:cxn ang="0">
                  <a:pos x="connsiteX0" y="connsiteY0"/>
                </a:cxn>
                <a:cxn ang="0">
                  <a:pos x="connsiteX1" y="connsiteY1"/>
                </a:cxn>
                <a:cxn ang="0">
                  <a:pos x="connsiteX2" y="connsiteY2"/>
                </a:cxn>
                <a:cxn ang="0">
                  <a:pos x="connsiteX3" y="connsiteY3"/>
                </a:cxn>
              </a:cxnLst>
              <a:rect l="l" t="t" r="r" b="b"/>
              <a:pathLst>
                <a:path w="3837108" h="506787">
                  <a:moveTo>
                    <a:pt x="3837109" y="506788"/>
                  </a:moveTo>
                  <a:lnTo>
                    <a:pt x="0" y="135906"/>
                  </a:lnTo>
                  <a:lnTo>
                    <a:pt x="0" y="0"/>
                  </a:lnTo>
                  <a:lnTo>
                    <a:pt x="3835838" y="135906"/>
                  </a:lnTo>
                  <a:close/>
                </a:path>
              </a:pathLst>
            </a:custGeom>
            <a:solidFill>
              <a:schemeClr val="accent6"/>
            </a:solidFill>
            <a:ln w="12696"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B44043DA-9A40-4A4C-BAB7-34A7CD9C2232}"/>
                </a:ext>
              </a:extLst>
            </p:cNvPr>
            <p:cNvSpPr/>
            <p:nvPr/>
          </p:nvSpPr>
          <p:spPr>
            <a:xfrm>
              <a:off x="5979754" y="10498869"/>
              <a:ext cx="3838378" cy="904343"/>
            </a:xfrm>
            <a:custGeom>
              <a:avLst/>
              <a:gdLst>
                <a:gd name="connsiteX0" fmla="*/ 3838378 w 3838378"/>
                <a:gd name="connsiteY0" fmla="*/ 904343 h 904343"/>
                <a:gd name="connsiteX1" fmla="*/ 0 w 3838378"/>
                <a:gd name="connsiteY1" fmla="*/ 156228 h 904343"/>
                <a:gd name="connsiteX2" fmla="*/ 0 w 3838378"/>
                <a:gd name="connsiteY2" fmla="*/ 0 h 904343"/>
                <a:gd name="connsiteX3" fmla="*/ 3837109 w 3838378"/>
                <a:gd name="connsiteY3" fmla="*/ 370882 h 904343"/>
              </a:gdLst>
              <a:ahLst/>
              <a:cxnLst>
                <a:cxn ang="0">
                  <a:pos x="connsiteX0" y="connsiteY0"/>
                </a:cxn>
                <a:cxn ang="0">
                  <a:pos x="connsiteX1" y="connsiteY1"/>
                </a:cxn>
                <a:cxn ang="0">
                  <a:pos x="connsiteX2" y="connsiteY2"/>
                </a:cxn>
                <a:cxn ang="0">
                  <a:pos x="connsiteX3" y="connsiteY3"/>
                </a:cxn>
              </a:cxnLst>
              <a:rect l="l" t="t" r="r" b="b"/>
              <a:pathLst>
                <a:path w="3838378" h="904343">
                  <a:moveTo>
                    <a:pt x="3838378" y="904343"/>
                  </a:moveTo>
                  <a:lnTo>
                    <a:pt x="0" y="156228"/>
                  </a:lnTo>
                  <a:lnTo>
                    <a:pt x="0" y="0"/>
                  </a:lnTo>
                  <a:lnTo>
                    <a:pt x="3837109" y="370882"/>
                  </a:lnTo>
                  <a:close/>
                </a:path>
              </a:pathLst>
            </a:custGeom>
            <a:solidFill>
              <a:schemeClr val="accent5"/>
            </a:solidFill>
            <a:ln w="12696"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642B11AF-5BF2-474F-857D-6270A0878F59}"/>
                </a:ext>
              </a:extLst>
            </p:cNvPr>
            <p:cNvSpPr/>
            <p:nvPr/>
          </p:nvSpPr>
          <p:spPr>
            <a:xfrm>
              <a:off x="5979754" y="10655097"/>
              <a:ext cx="3838378" cy="1188855"/>
            </a:xfrm>
            <a:custGeom>
              <a:avLst/>
              <a:gdLst>
                <a:gd name="connsiteX0" fmla="*/ 3837109 w 3838378"/>
                <a:gd name="connsiteY0" fmla="*/ 1188856 h 1188855"/>
                <a:gd name="connsiteX1" fmla="*/ 0 w 3838378"/>
                <a:gd name="connsiteY1" fmla="*/ 146067 h 1188855"/>
                <a:gd name="connsiteX2" fmla="*/ 0 w 3838378"/>
                <a:gd name="connsiteY2" fmla="*/ 0 h 1188855"/>
                <a:gd name="connsiteX3" fmla="*/ 3838378 w 3838378"/>
                <a:gd name="connsiteY3" fmla="*/ 748115 h 1188855"/>
              </a:gdLst>
              <a:ahLst/>
              <a:cxnLst>
                <a:cxn ang="0">
                  <a:pos x="connsiteX0" y="connsiteY0"/>
                </a:cxn>
                <a:cxn ang="0">
                  <a:pos x="connsiteX1" y="connsiteY1"/>
                </a:cxn>
                <a:cxn ang="0">
                  <a:pos x="connsiteX2" y="connsiteY2"/>
                </a:cxn>
                <a:cxn ang="0">
                  <a:pos x="connsiteX3" y="connsiteY3"/>
                </a:cxn>
              </a:cxnLst>
              <a:rect l="l" t="t" r="r" b="b"/>
              <a:pathLst>
                <a:path w="3838378" h="1188855">
                  <a:moveTo>
                    <a:pt x="3837109" y="1188856"/>
                  </a:moveTo>
                  <a:lnTo>
                    <a:pt x="0" y="146067"/>
                  </a:lnTo>
                  <a:lnTo>
                    <a:pt x="0" y="0"/>
                  </a:lnTo>
                  <a:lnTo>
                    <a:pt x="3838378" y="748115"/>
                  </a:lnTo>
                  <a:close/>
                </a:path>
              </a:pathLst>
            </a:custGeom>
            <a:solidFill>
              <a:schemeClr val="accent2"/>
            </a:solidFill>
            <a:ln w="12696"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F9BF372F-5634-4794-AFFB-E32DCF09A235}"/>
                </a:ext>
              </a:extLst>
            </p:cNvPr>
            <p:cNvSpPr/>
            <p:nvPr/>
          </p:nvSpPr>
          <p:spPr>
            <a:xfrm>
              <a:off x="5979754" y="10801163"/>
              <a:ext cx="3838378" cy="1530524"/>
            </a:xfrm>
            <a:custGeom>
              <a:avLst/>
              <a:gdLst>
                <a:gd name="connsiteX0" fmla="*/ 3838378 w 3838378"/>
                <a:gd name="connsiteY0" fmla="*/ 1530525 h 1530524"/>
                <a:gd name="connsiteX1" fmla="*/ 0 w 3838378"/>
                <a:gd name="connsiteY1" fmla="*/ 149877 h 1530524"/>
                <a:gd name="connsiteX2" fmla="*/ 0 w 3838378"/>
                <a:gd name="connsiteY2" fmla="*/ 0 h 1530524"/>
                <a:gd name="connsiteX3" fmla="*/ 3837109 w 3838378"/>
                <a:gd name="connsiteY3" fmla="*/ 1042789 h 1530524"/>
              </a:gdLst>
              <a:ahLst/>
              <a:cxnLst>
                <a:cxn ang="0">
                  <a:pos x="connsiteX0" y="connsiteY0"/>
                </a:cxn>
                <a:cxn ang="0">
                  <a:pos x="connsiteX1" y="connsiteY1"/>
                </a:cxn>
                <a:cxn ang="0">
                  <a:pos x="connsiteX2" y="connsiteY2"/>
                </a:cxn>
                <a:cxn ang="0">
                  <a:pos x="connsiteX3" y="connsiteY3"/>
                </a:cxn>
              </a:cxnLst>
              <a:rect l="l" t="t" r="r" b="b"/>
              <a:pathLst>
                <a:path w="3838378" h="1530524">
                  <a:moveTo>
                    <a:pt x="3838378" y="1530525"/>
                  </a:moveTo>
                  <a:lnTo>
                    <a:pt x="0" y="149877"/>
                  </a:lnTo>
                  <a:lnTo>
                    <a:pt x="0" y="0"/>
                  </a:lnTo>
                  <a:lnTo>
                    <a:pt x="3837109" y="1042789"/>
                  </a:lnTo>
                  <a:close/>
                </a:path>
              </a:pathLst>
            </a:custGeom>
            <a:solidFill>
              <a:schemeClr val="accent6"/>
            </a:solidFill>
            <a:ln w="12696"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D1AA38C6-E613-4151-AA0C-031922308DA9}"/>
                </a:ext>
              </a:extLst>
            </p:cNvPr>
            <p:cNvSpPr/>
            <p:nvPr/>
          </p:nvSpPr>
          <p:spPr>
            <a:xfrm>
              <a:off x="5979754" y="10951040"/>
              <a:ext cx="3838378" cy="1879814"/>
            </a:xfrm>
            <a:custGeom>
              <a:avLst/>
              <a:gdLst>
                <a:gd name="connsiteX0" fmla="*/ 3837109 w 3838378"/>
                <a:gd name="connsiteY0" fmla="*/ 1879815 h 1879814"/>
                <a:gd name="connsiteX1" fmla="*/ 0 w 3838378"/>
                <a:gd name="connsiteY1" fmla="*/ 157498 h 1879814"/>
                <a:gd name="connsiteX2" fmla="*/ 0 w 3838378"/>
                <a:gd name="connsiteY2" fmla="*/ 0 h 1879814"/>
                <a:gd name="connsiteX3" fmla="*/ 3838378 w 3838378"/>
                <a:gd name="connsiteY3" fmla="*/ 1380648 h 1879814"/>
              </a:gdLst>
              <a:ahLst/>
              <a:cxnLst>
                <a:cxn ang="0">
                  <a:pos x="connsiteX0" y="connsiteY0"/>
                </a:cxn>
                <a:cxn ang="0">
                  <a:pos x="connsiteX1" y="connsiteY1"/>
                </a:cxn>
                <a:cxn ang="0">
                  <a:pos x="connsiteX2" y="connsiteY2"/>
                </a:cxn>
                <a:cxn ang="0">
                  <a:pos x="connsiteX3" y="connsiteY3"/>
                </a:cxn>
              </a:cxnLst>
              <a:rect l="l" t="t" r="r" b="b"/>
              <a:pathLst>
                <a:path w="3838378" h="1879814">
                  <a:moveTo>
                    <a:pt x="3837109" y="1879815"/>
                  </a:moveTo>
                  <a:lnTo>
                    <a:pt x="0" y="157498"/>
                  </a:lnTo>
                  <a:lnTo>
                    <a:pt x="0" y="0"/>
                  </a:lnTo>
                  <a:lnTo>
                    <a:pt x="3838378" y="1380648"/>
                  </a:lnTo>
                  <a:close/>
                </a:path>
              </a:pathLst>
            </a:custGeom>
            <a:solidFill>
              <a:schemeClr val="accent5"/>
            </a:solidFill>
            <a:ln w="12696"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7E58B3DA-5223-47D4-9191-D97BA5F98201}"/>
                </a:ext>
              </a:extLst>
            </p:cNvPr>
            <p:cNvSpPr/>
            <p:nvPr/>
          </p:nvSpPr>
          <p:spPr>
            <a:xfrm>
              <a:off x="5979754" y="11108539"/>
              <a:ext cx="3838378" cy="2196080"/>
            </a:xfrm>
            <a:custGeom>
              <a:avLst/>
              <a:gdLst>
                <a:gd name="connsiteX0" fmla="*/ 3838378 w 3838378"/>
                <a:gd name="connsiteY0" fmla="*/ 2196081 h 2196080"/>
                <a:gd name="connsiteX1" fmla="*/ 0 w 3838378"/>
                <a:gd name="connsiteY1" fmla="*/ 140986 h 2196080"/>
                <a:gd name="connsiteX2" fmla="*/ 0 w 3838378"/>
                <a:gd name="connsiteY2" fmla="*/ 0 h 2196080"/>
                <a:gd name="connsiteX3" fmla="*/ 3837109 w 3838378"/>
                <a:gd name="connsiteY3" fmla="*/ 1722317 h 2196080"/>
              </a:gdLst>
              <a:ahLst/>
              <a:cxnLst>
                <a:cxn ang="0">
                  <a:pos x="connsiteX0" y="connsiteY0"/>
                </a:cxn>
                <a:cxn ang="0">
                  <a:pos x="connsiteX1" y="connsiteY1"/>
                </a:cxn>
                <a:cxn ang="0">
                  <a:pos x="connsiteX2" y="connsiteY2"/>
                </a:cxn>
                <a:cxn ang="0">
                  <a:pos x="connsiteX3" y="connsiteY3"/>
                </a:cxn>
              </a:cxnLst>
              <a:rect l="l" t="t" r="r" b="b"/>
              <a:pathLst>
                <a:path w="3838378" h="2196080">
                  <a:moveTo>
                    <a:pt x="3838378" y="2196081"/>
                  </a:moveTo>
                  <a:lnTo>
                    <a:pt x="0" y="140986"/>
                  </a:lnTo>
                  <a:lnTo>
                    <a:pt x="0" y="0"/>
                  </a:lnTo>
                  <a:lnTo>
                    <a:pt x="3837109" y="1722317"/>
                  </a:lnTo>
                  <a:close/>
                </a:path>
              </a:pathLst>
            </a:custGeom>
            <a:solidFill>
              <a:schemeClr val="accent2"/>
            </a:solidFill>
            <a:ln w="12696"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A0B0D5FA-E8E5-4FC6-9A06-E67BDD4895F5}"/>
                </a:ext>
              </a:extLst>
            </p:cNvPr>
            <p:cNvSpPr/>
            <p:nvPr/>
          </p:nvSpPr>
          <p:spPr>
            <a:xfrm>
              <a:off x="5979754" y="9156325"/>
              <a:ext cx="3838378" cy="946258"/>
            </a:xfrm>
            <a:custGeom>
              <a:avLst/>
              <a:gdLst>
                <a:gd name="connsiteX0" fmla="*/ 3838378 w 3838378"/>
                <a:gd name="connsiteY0" fmla="*/ 645234 h 946258"/>
                <a:gd name="connsiteX1" fmla="*/ 0 w 3838378"/>
                <a:gd name="connsiteY1" fmla="*/ 946258 h 946258"/>
                <a:gd name="connsiteX2" fmla="*/ 0 w 3838378"/>
                <a:gd name="connsiteY2" fmla="*/ 770978 h 946258"/>
                <a:gd name="connsiteX3" fmla="*/ 3838378 w 3838378"/>
                <a:gd name="connsiteY3" fmla="*/ 0 h 946258"/>
              </a:gdLst>
              <a:ahLst/>
              <a:cxnLst>
                <a:cxn ang="0">
                  <a:pos x="connsiteX0" y="connsiteY0"/>
                </a:cxn>
                <a:cxn ang="0">
                  <a:pos x="connsiteX1" y="connsiteY1"/>
                </a:cxn>
                <a:cxn ang="0">
                  <a:pos x="connsiteX2" y="connsiteY2"/>
                </a:cxn>
                <a:cxn ang="0">
                  <a:pos x="connsiteX3" y="connsiteY3"/>
                </a:cxn>
              </a:cxnLst>
              <a:rect l="l" t="t" r="r" b="b"/>
              <a:pathLst>
                <a:path w="3838378" h="946258">
                  <a:moveTo>
                    <a:pt x="3838378" y="645234"/>
                  </a:moveTo>
                  <a:lnTo>
                    <a:pt x="0" y="946258"/>
                  </a:lnTo>
                  <a:lnTo>
                    <a:pt x="0" y="770978"/>
                  </a:lnTo>
                  <a:lnTo>
                    <a:pt x="3838378" y="0"/>
                  </a:lnTo>
                  <a:close/>
                </a:path>
              </a:pathLst>
            </a:custGeom>
            <a:solidFill>
              <a:schemeClr val="accent6"/>
            </a:solidFill>
            <a:ln w="12696"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5524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1968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01245" y="7413583"/>
            <a:ext cx="8261557" cy="4132825"/>
          </a:xfrm>
        </p:spPr>
        <p:txBody>
          <a:bodyPr anchor="b">
            <a:normAutofit/>
          </a:bodyPr>
          <a:lstStyle>
            <a:lvl1pPr algn="r">
              <a:defRPr sz="3080" b="0" cap="all"/>
            </a:lvl1pPr>
          </a:lstStyle>
          <a:p>
            <a:r>
              <a:rPr lang="en-US"/>
              <a:t>Click to edit Master title style</a:t>
            </a:r>
            <a:endParaRPr lang="en-US" dirty="0"/>
          </a:p>
        </p:txBody>
      </p:sp>
      <p:sp>
        <p:nvSpPr>
          <p:cNvPr id="3" name="Text Placeholder 2"/>
          <p:cNvSpPr>
            <a:spLocks noGrp="1"/>
          </p:cNvSpPr>
          <p:nvPr>
            <p:ph type="body" idx="1"/>
          </p:nvPr>
        </p:nvSpPr>
        <p:spPr>
          <a:xfrm>
            <a:off x="901245" y="11568636"/>
            <a:ext cx="8261557" cy="2262700"/>
          </a:xfrm>
        </p:spPr>
        <p:txBody>
          <a:bodyPr anchor="t">
            <a:normAutofit/>
          </a:bodyPr>
          <a:lstStyle>
            <a:lvl1pPr marL="0" indent="0" algn="r">
              <a:buNone/>
              <a:defRPr sz="1980">
                <a:gradFill flip="none" rotWithShape="1">
                  <a:gsLst>
                    <a:gs pos="0">
                      <a:schemeClr val="tx1"/>
                    </a:gs>
                    <a:gs pos="100000">
                      <a:schemeClr val="tx1">
                        <a:lumMod val="75000"/>
                      </a:schemeClr>
                    </a:gs>
                  </a:gsLst>
                  <a:lin ang="5400000" scaled="0"/>
                  <a:tileRect/>
                </a:gra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88145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00182" y="4671370"/>
            <a:ext cx="4053580" cy="9137684"/>
          </a:xfrm>
        </p:spPr>
        <p:txBody>
          <a:bodyPr>
            <a:normAutofit/>
          </a:bodyPr>
          <a:lstStyle>
            <a:lvl1pPr>
              <a:defRPr sz="1760"/>
            </a:lvl1pPr>
            <a:lvl2pPr>
              <a:defRPr sz="1540"/>
            </a:lvl2pPr>
            <a:lvl3pPr>
              <a:defRPr sz="1320"/>
            </a:lvl3pPr>
            <a:lvl4pPr>
              <a:defRPr sz="1210"/>
            </a:lvl4pPr>
            <a:lvl5pPr>
              <a:defRPr sz="1210"/>
            </a:lvl5pPr>
            <a:lvl6pPr>
              <a:defRPr sz="1210"/>
            </a:lvl6pPr>
            <a:lvl7pPr>
              <a:defRPr sz="1210"/>
            </a:lvl7pPr>
            <a:lvl8pPr>
              <a:defRPr sz="1210"/>
            </a:lvl8pPr>
            <a:lvl9pPr>
              <a:defRPr sz="12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04639" y="4671369"/>
            <a:ext cx="4058163" cy="9137681"/>
          </a:xfrm>
        </p:spPr>
        <p:txBody>
          <a:bodyPr>
            <a:normAutofit/>
          </a:bodyPr>
          <a:lstStyle>
            <a:lvl1pPr>
              <a:defRPr sz="1760"/>
            </a:lvl1pPr>
            <a:lvl2pPr>
              <a:defRPr sz="1540"/>
            </a:lvl2pPr>
            <a:lvl3pPr>
              <a:defRPr sz="1320"/>
            </a:lvl3pPr>
            <a:lvl4pPr>
              <a:defRPr sz="1210"/>
            </a:lvl4pPr>
            <a:lvl5pPr>
              <a:defRPr sz="1210"/>
            </a:lvl5pPr>
            <a:lvl6pPr>
              <a:defRPr sz="1210"/>
            </a:lvl6pPr>
            <a:lvl7pPr>
              <a:defRPr sz="1210"/>
            </a:lvl7pPr>
            <a:lvl8pPr>
              <a:defRPr sz="1210"/>
            </a:lvl8pPr>
            <a:lvl9pPr>
              <a:defRPr sz="12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5486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16937" y="4671369"/>
            <a:ext cx="3736824" cy="1662818"/>
          </a:xfrm>
        </p:spPr>
        <p:txBody>
          <a:bodyPr anchor="b">
            <a:noAutofit/>
          </a:bodyPr>
          <a:lstStyle>
            <a:lvl1pPr marL="0" indent="0">
              <a:buNone/>
              <a:defRPr sz="2420" b="0"/>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900182" y="6314996"/>
            <a:ext cx="4053580" cy="7516341"/>
          </a:xfrm>
        </p:spPr>
        <p:txBody>
          <a:bodyPr anchor="t">
            <a:normAutofit/>
          </a:bodyPr>
          <a:lstStyle>
            <a:lvl1pPr>
              <a:defRPr sz="1760"/>
            </a:lvl1pPr>
            <a:lvl2pPr>
              <a:defRPr sz="1540"/>
            </a:lvl2pPr>
            <a:lvl3pPr>
              <a:defRPr sz="1320"/>
            </a:lvl3pPr>
            <a:lvl4pPr>
              <a:defRPr sz="1210"/>
            </a:lvl4pPr>
            <a:lvl5pPr>
              <a:defRPr sz="1210"/>
            </a:lvl5pPr>
            <a:lvl6pPr>
              <a:defRPr sz="1210"/>
            </a:lvl6pPr>
            <a:lvl7pPr>
              <a:defRPr sz="1210"/>
            </a:lvl7pPr>
            <a:lvl8pPr>
              <a:defRPr sz="1210"/>
            </a:lvl8pPr>
            <a:lvl9pPr>
              <a:defRPr sz="12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401165" y="4671370"/>
            <a:ext cx="3761637" cy="1643626"/>
          </a:xfrm>
        </p:spPr>
        <p:txBody>
          <a:bodyPr anchor="b">
            <a:noAutofit/>
          </a:bodyPr>
          <a:lstStyle>
            <a:lvl1pPr marL="0" indent="0">
              <a:buNone/>
              <a:defRPr sz="2420" b="0"/>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5092082" y="6314996"/>
            <a:ext cx="4071672" cy="7516341"/>
          </a:xfrm>
        </p:spPr>
        <p:txBody>
          <a:bodyPr anchor="t">
            <a:normAutofit/>
          </a:bodyPr>
          <a:lstStyle>
            <a:lvl1pPr>
              <a:defRPr sz="1760"/>
            </a:lvl1pPr>
            <a:lvl2pPr>
              <a:defRPr sz="1540"/>
            </a:lvl2pPr>
            <a:lvl3pPr>
              <a:defRPr sz="1320"/>
            </a:lvl3pPr>
            <a:lvl4pPr>
              <a:defRPr sz="1210"/>
            </a:lvl4pPr>
            <a:lvl5pPr>
              <a:defRPr sz="1210"/>
            </a:lvl5pPr>
            <a:lvl6pPr>
              <a:defRPr sz="1210"/>
            </a:lvl6pPr>
            <a:lvl7pPr>
              <a:defRPr sz="1210"/>
            </a:lvl7pPr>
            <a:lvl8pPr>
              <a:defRPr sz="1210"/>
            </a:lvl8pPr>
            <a:lvl9pPr>
              <a:defRPr sz="12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4606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6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60150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8496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0182" y="3977837"/>
            <a:ext cx="3002475" cy="3108960"/>
          </a:xfrm>
        </p:spPr>
        <p:txBody>
          <a:bodyPr anchor="b">
            <a:normAutofit/>
          </a:bodyPr>
          <a:lstStyle>
            <a:lvl1pPr algn="l">
              <a:defRPr sz="2420" b="0"/>
            </a:lvl1pPr>
          </a:lstStyle>
          <a:p>
            <a:r>
              <a:rPr lang="en-US"/>
              <a:t>Click to edit Master title style</a:t>
            </a:r>
            <a:endParaRPr lang="en-US" dirty="0"/>
          </a:p>
        </p:txBody>
      </p:sp>
      <p:sp>
        <p:nvSpPr>
          <p:cNvPr id="3" name="Content Placeholder 2"/>
          <p:cNvSpPr>
            <a:spLocks noGrp="1"/>
          </p:cNvSpPr>
          <p:nvPr>
            <p:ph idx="1"/>
          </p:nvPr>
        </p:nvSpPr>
        <p:spPr>
          <a:xfrm>
            <a:off x="4211742" y="1350975"/>
            <a:ext cx="4951060" cy="12480360"/>
          </a:xfrm>
        </p:spPr>
        <p:txBody>
          <a:bodyPr anchor="ctr">
            <a:normAutofit/>
          </a:bodyPr>
          <a:lstStyle>
            <a:lvl1pPr>
              <a:defRPr sz="1980"/>
            </a:lvl1pPr>
            <a:lvl2pPr>
              <a:defRPr sz="1760"/>
            </a:lvl2pPr>
            <a:lvl3pPr>
              <a:defRPr sz="1540"/>
            </a:lvl3pPr>
            <a:lvl4pPr>
              <a:defRPr sz="1320"/>
            </a:lvl4pPr>
            <a:lvl5pPr>
              <a:defRPr sz="1210"/>
            </a:lvl5pPr>
            <a:lvl6pPr>
              <a:defRPr sz="1210"/>
            </a:lvl6pPr>
            <a:lvl7pPr>
              <a:defRPr sz="1210"/>
            </a:lvl7pPr>
            <a:lvl8pPr>
              <a:defRPr sz="1210"/>
            </a:lvl8pPr>
            <a:lvl9pPr>
              <a:defRPr sz="12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00182" y="7086797"/>
            <a:ext cx="3002475" cy="4145280"/>
          </a:xfrm>
        </p:spPr>
        <p:txBody>
          <a:bodyPr>
            <a:normAutofit/>
          </a:bodyPr>
          <a:lstStyle>
            <a:lvl1pPr marL="0" indent="0">
              <a:buNone/>
              <a:defRPr sz="176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79034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0182" y="4302743"/>
            <a:ext cx="4866183" cy="3108960"/>
          </a:xfrm>
        </p:spPr>
        <p:txBody>
          <a:bodyPr anchor="b">
            <a:normAutofit/>
          </a:bodyPr>
          <a:lstStyle>
            <a:lvl1pPr algn="l">
              <a:defRPr sz="264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6066986" y="-41453"/>
            <a:ext cx="2750068" cy="15648432"/>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760"/>
            </a:lvl1pPr>
            <a:lvl2pPr marL="502920" indent="0">
              <a:buNone/>
              <a:defRPr sz="1760"/>
            </a:lvl2pPr>
            <a:lvl3pPr marL="1005840" indent="0">
              <a:buNone/>
              <a:defRPr sz="1760"/>
            </a:lvl3pPr>
            <a:lvl4pPr marL="1508760" indent="0">
              <a:buNone/>
              <a:defRPr sz="1760"/>
            </a:lvl4pPr>
            <a:lvl5pPr marL="2011680" indent="0">
              <a:buNone/>
              <a:defRPr sz="1760"/>
            </a:lvl5pPr>
            <a:lvl6pPr marL="2514600" indent="0">
              <a:buNone/>
              <a:defRPr sz="1760"/>
            </a:lvl6pPr>
            <a:lvl7pPr marL="3017520" indent="0">
              <a:buNone/>
              <a:defRPr sz="1760"/>
            </a:lvl7pPr>
            <a:lvl8pPr marL="3520440" indent="0">
              <a:buNone/>
              <a:defRPr sz="1760"/>
            </a:lvl8pPr>
            <a:lvl9pPr marL="4023360" indent="0">
              <a:buNone/>
              <a:defRPr sz="1760"/>
            </a:lvl9pPr>
          </a:lstStyle>
          <a:p>
            <a:r>
              <a:rPr lang="en-US"/>
              <a:t>Click icon to add picture</a:t>
            </a:r>
            <a:endParaRPr lang="en-US" dirty="0"/>
          </a:p>
        </p:txBody>
      </p:sp>
      <p:sp>
        <p:nvSpPr>
          <p:cNvPr id="4" name="Text Placeholder 3"/>
          <p:cNvSpPr>
            <a:spLocks noGrp="1"/>
          </p:cNvSpPr>
          <p:nvPr>
            <p:ph type="body" sz="half" idx="2"/>
          </p:nvPr>
        </p:nvSpPr>
        <p:spPr>
          <a:xfrm>
            <a:off x="899051" y="7411703"/>
            <a:ext cx="4866183" cy="4145280"/>
          </a:xfrm>
        </p:spPr>
        <p:txBody>
          <a:bodyPr>
            <a:normAutofit/>
          </a:bodyPr>
          <a:lstStyle>
            <a:lvl1pPr marL="0" indent="0">
              <a:buNone/>
              <a:defRPr sz="176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Click to edit Master text styles</a:t>
            </a:r>
          </a:p>
        </p:txBody>
      </p:sp>
      <p:sp>
        <p:nvSpPr>
          <p:cNvPr id="5" name="Date Placeholder 4"/>
          <p:cNvSpPr>
            <a:spLocks noGrp="1"/>
          </p:cNvSpPr>
          <p:nvPr>
            <p:ph type="dt" sz="half" idx="10"/>
          </p:nvPr>
        </p:nvSpPr>
        <p:spPr>
          <a:xfrm>
            <a:off x="4976014" y="14011047"/>
            <a:ext cx="790352" cy="827617"/>
          </a:xfrm>
        </p:spPr>
        <p:txBody>
          <a:bodyPr/>
          <a:lstStyle/>
          <a:p>
            <a:fld id="{B61BEF0D-F0BB-DE4B-95CE-6DB70DBA9567}" type="datetimeFigureOut">
              <a:rPr lang="en-US" dirty="0"/>
              <a:pPr/>
              <a:t>11/15/2022</a:t>
            </a:fld>
            <a:endParaRPr lang="en-US" dirty="0"/>
          </a:p>
        </p:txBody>
      </p:sp>
      <p:sp>
        <p:nvSpPr>
          <p:cNvPr id="6" name="Footer Placeholder 5"/>
          <p:cNvSpPr>
            <a:spLocks noGrp="1"/>
          </p:cNvSpPr>
          <p:nvPr>
            <p:ph type="ftr" sz="quarter" idx="11"/>
          </p:nvPr>
        </p:nvSpPr>
        <p:spPr>
          <a:xfrm>
            <a:off x="900183" y="14011047"/>
            <a:ext cx="4075830" cy="827617"/>
          </a:xfrm>
        </p:spPr>
        <p:txBody>
          <a:bodyPr/>
          <a:lstStyle/>
          <a:p>
            <a:endParaRPr lang="en-US" dirty="0"/>
          </a:p>
        </p:txBody>
      </p:sp>
      <p:sp>
        <p:nvSpPr>
          <p:cNvPr id="7" name="Slide Number Placeholder 6"/>
          <p:cNvSpPr>
            <a:spLocks noGrp="1"/>
          </p:cNvSpPr>
          <p:nvPr>
            <p:ph type="sldNum" sz="quarter" idx="12"/>
          </p:nvPr>
        </p:nvSpPr>
        <p:spPr>
          <a:xfrm>
            <a:off x="8826688" y="14011046"/>
            <a:ext cx="335705" cy="746300"/>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51784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82" y="1350974"/>
            <a:ext cx="8262620" cy="29749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00183" y="4671369"/>
            <a:ext cx="8262619" cy="91599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6879" y="14004057"/>
            <a:ext cx="1416210" cy="827617"/>
          </a:xfrm>
          <a:prstGeom prst="rect">
            <a:avLst/>
          </a:prstGeom>
        </p:spPr>
        <p:txBody>
          <a:bodyPr vert="horz" lIns="91440" tIns="45720" rIns="91440" bIns="45720" rtlCol="0" anchor="ctr"/>
          <a:lstStyle>
            <a:lvl1pPr algn="r">
              <a:defRPr sz="88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11/15/2022</a:t>
            </a:fld>
            <a:endParaRPr lang="en-US" dirty="0"/>
          </a:p>
        </p:txBody>
      </p:sp>
      <p:sp>
        <p:nvSpPr>
          <p:cNvPr id="5" name="Footer Placeholder 4"/>
          <p:cNvSpPr>
            <a:spLocks noGrp="1"/>
          </p:cNvSpPr>
          <p:nvPr>
            <p:ph type="ftr" sz="quarter" idx="3"/>
          </p:nvPr>
        </p:nvSpPr>
        <p:spPr>
          <a:xfrm>
            <a:off x="900182" y="14004057"/>
            <a:ext cx="6186551" cy="827617"/>
          </a:xfrm>
          <a:prstGeom prst="rect">
            <a:avLst/>
          </a:prstGeom>
        </p:spPr>
        <p:txBody>
          <a:bodyPr vert="horz" lIns="91440" tIns="45720" rIns="91440" bIns="45720" rtlCol="0" anchor="ctr"/>
          <a:lstStyle>
            <a:lvl1pPr algn="l">
              <a:defRPr sz="88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8708923" y="14004057"/>
            <a:ext cx="454831" cy="827617"/>
          </a:xfrm>
          <a:prstGeom prst="rect">
            <a:avLst/>
          </a:prstGeom>
        </p:spPr>
        <p:txBody>
          <a:bodyPr vert="horz" lIns="91440" tIns="45720" rIns="91440" bIns="45720" rtlCol="0" anchor="ctr"/>
          <a:lstStyle>
            <a:lvl1pPr algn="r">
              <a:defRPr sz="88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72670937"/>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Lst>
  <p:txStyles>
    <p:titleStyle>
      <a:lvl1pPr algn="l" defTabSz="502920" rtl="0" eaLnBrk="1" latinLnBrk="0" hangingPunct="1">
        <a:spcBef>
          <a:spcPct val="0"/>
        </a:spcBef>
        <a:buNone/>
        <a:defRPr sz="3080" kern="1200" cap="all">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14325" indent="-314325" algn="l" defTabSz="502920" rtl="0" eaLnBrk="1" latinLnBrk="0" hangingPunct="1">
        <a:spcBef>
          <a:spcPct val="20000"/>
        </a:spcBef>
        <a:spcAft>
          <a:spcPts val="660"/>
        </a:spcAft>
        <a:buClr>
          <a:schemeClr val="tx1"/>
        </a:buClr>
        <a:buSzPct val="130000"/>
        <a:buFont typeface="Arial"/>
        <a:buChar char="•"/>
        <a:defRPr sz="198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817245" indent="-314325" algn="l" defTabSz="502920" rtl="0" eaLnBrk="1" latinLnBrk="0" hangingPunct="1">
        <a:spcBef>
          <a:spcPct val="20000"/>
        </a:spcBef>
        <a:spcAft>
          <a:spcPts val="660"/>
        </a:spcAft>
        <a:buClr>
          <a:schemeClr val="tx1"/>
        </a:buClr>
        <a:buSzPct val="130000"/>
        <a:buFont typeface="Arial"/>
        <a:buChar char="•"/>
        <a:defRPr sz="176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320165" indent="-314325" algn="l" defTabSz="502920" rtl="0" eaLnBrk="1" latinLnBrk="0" hangingPunct="1">
        <a:spcBef>
          <a:spcPct val="20000"/>
        </a:spcBef>
        <a:spcAft>
          <a:spcPts val="660"/>
        </a:spcAft>
        <a:buClr>
          <a:schemeClr val="tx1"/>
        </a:buClr>
        <a:buSzPct val="130000"/>
        <a:buFont typeface="Arial"/>
        <a:buChar char="•"/>
        <a:defRPr sz="154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697355" indent="-188595" algn="l" defTabSz="502920" rtl="0" eaLnBrk="1" latinLnBrk="0" hangingPunct="1">
        <a:spcBef>
          <a:spcPct val="20000"/>
        </a:spcBef>
        <a:spcAft>
          <a:spcPts val="660"/>
        </a:spcAft>
        <a:buClr>
          <a:schemeClr val="tx1"/>
        </a:buClr>
        <a:buSzPct val="130000"/>
        <a:buFont typeface="Arial"/>
        <a:buChar char="•"/>
        <a:defRPr sz="154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200275" indent="-188595" algn="l" defTabSz="502920" rtl="0" eaLnBrk="1" latinLnBrk="0" hangingPunct="1">
        <a:spcBef>
          <a:spcPct val="20000"/>
        </a:spcBef>
        <a:spcAft>
          <a:spcPts val="660"/>
        </a:spcAft>
        <a:buClr>
          <a:schemeClr val="tx1"/>
        </a:buClr>
        <a:buSzPct val="130000"/>
        <a:buFont typeface="Arial"/>
        <a:buChar char="•"/>
        <a:defRPr sz="132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766060" indent="-251460" algn="l" defTabSz="502920" rtl="0" eaLnBrk="1" latinLnBrk="0" hangingPunct="1">
        <a:spcBef>
          <a:spcPct val="20000"/>
        </a:spcBef>
        <a:spcAft>
          <a:spcPts val="660"/>
        </a:spcAft>
        <a:buClr>
          <a:schemeClr val="tx1"/>
        </a:buClr>
        <a:buSzPct val="130000"/>
        <a:buFont typeface="Arial"/>
        <a:buChar char="•"/>
        <a:defRPr sz="121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3268980" indent="-251460" algn="l" defTabSz="502920" rtl="0" eaLnBrk="1" latinLnBrk="0" hangingPunct="1">
        <a:spcBef>
          <a:spcPct val="20000"/>
        </a:spcBef>
        <a:spcAft>
          <a:spcPts val="660"/>
        </a:spcAft>
        <a:buClr>
          <a:schemeClr val="tx1"/>
        </a:buClr>
        <a:buSzPct val="130000"/>
        <a:buFont typeface="Arial"/>
        <a:buChar char="•"/>
        <a:defRPr sz="121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771900" indent="-251460" algn="l" defTabSz="502920" rtl="0" eaLnBrk="1" latinLnBrk="0" hangingPunct="1">
        <a:spcBef>
          <a:spcPct val="20000"/>
        </a:spcBef>
        <a:spcAft>
          <a:spcPts val="660"/>
        </a:spcAft>
        <a:buClr>
          <a:schemeClr val="tx1"/>
        </a:buClr>
        <a:buSzPct val="130000"/>
        <a:buFont typeface="Arial"/>
        <a:buChar char="•"/>
        <a:defRPr sz="121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4274820" indent="-251460" algn="l" defTabSz="502920" rtl="0" eaLnBrk="1" latinLnBrk="0" hangingPunct="1">
        <a:spcBef>
          <a:spcPct val="20000"/>
        </a:spcBef>
        <a:spcAft>
          <a:spcPts val="660"/>
        </a:spcAft>
        <a:buClr>
          <a:schemeClr val="tx1"/>
        </a:buClr>
        <a:buSzPct val="100000"/>
        <a:buFont typeface="Arial"/>
        <a:buChar char="•"/>
        <a:defRPr sz="121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502920" rtl="0" eaLnBrk="1" latinLnBrk="0" hangingPunct="1">
        <a:defRPr sz="1980" kern="1200">
          <a:solidFill>
            <a:schemeClr val="tx1"/>
          </a:solidFill>
          <a:latin typeface="+mn-lt"/>
          <a:ea typeface="+mn-ea"/>
          <a:cs typeface="+mn-cs"/>
        </a:defRPr>
      </a:lvl1pPr>
      <a:lvl2pPr marL="502920" algn="l" defTabSz="502920" rtl="0" eaLnBrk="1" latinLnBrk="0" hangingPunct="1">
        <a:defRPr sz="1980" kern="1200">
          <a:solidFill>
            <a:schemeClr val="tx1"/>
          </a:solidFill>
          <a:latin typeface="+mn-lt"/>
          <a:ea typeface="+mn-ea"/>
          <a:cs typeface="+mn-cs"/>
        </a:defRPr>
      </a:lvl2pPr>
      <a:lvl3pPr marL="1005840" algn="l" defTabSz="502920" rtl="0" eaLnBrk="1" latinLnBrk="0" hangingPunct="1">
        <a:defRPr sz="1980" kern="1200">
          <a:solidFill>
            <a:schemeClr val="tx1"/>
          </a:solidFill>
          <a:latin typeface="+mn-lt"/>
          <a:ea typeface="+mn-ea"/>
          <a:cs typeface="+mn-cs"/>
        </a:defRPr>
      </a:lvl3pPr>
      <a:lvl4pPr marL="1508760" algn="l" defTabSz="502920" rtl="0" eaLnBrk="1" latinLnBrk="0" hangingPunct="1">
        <a:defRPr sz="1980" kern="1200">
          <a:solidFill>
            <a:schemeClr val="tx1"/>
          </a:solidFill>
          <a:latin typeface="+mn-lt"/>
          <a:ea typeface="+mn-ea"/>
          <a:cs typeface="+mn-cs"/>
        </a:defRPr>
      </a:lvl4pPr>
      <a:lvl5pPr marL="2011680" algn="l" defTabSz="502920" rtl="0" eaLnBrk="1" latinLnBrk="0" hangingPunct="1">
        <a:defRPr sz="1980" kern="1200">
          <a:solidFill>
            <a:schemeClr val="tx1"/>
          </a:solidFill>
          <a:latin typeface="+mn-lt"/>
          <a:ea typeface="+mn-ea"/>
          <a:cs typeface="+mn-cs"/>
        </a:defRPr>
      </a:lvl5pPr>
      <a:lvl6pPr marL="2514600" algn="l" defTabSz="502920" rtl="0" eaLnBrk="1" latinLnBrk="0" hangingPunct="1">
        <a:defRPr sz="1980" kern="1200">
          <a:solidFill>
            <a:schemeClr val="tx1"/>
          </a:solidFill>
          <a:latin typeface="+mn-lt"/>
          <a:ea typeface="+mn-ea"/>
          <a:cs typeface="+mn-cs"/>
        </a:defRPr>
      </a:lvl6pPr>
      <a:lvl7pPr marL="3017520" algn="l" defTabSz="502920" rtl="0" eaLnBrk="1" latinLnBrk="0" hangingPunct="1">
        <a:defRPr sz="1980" kern="1200">
          <a:solidFill>
            <a:schemeClr val="tx1"/>
          </a:solidFill>
          <a:latin typeface="+mn-lt"/>
          <a:ea typeface="+mn-ea"/>
          <a:cs typeface="+mn-cs"/>
        </a:defRPr>
      </a:lvl7pPr>
      <a:lvl8pPr marL="3520440" algn="l" defTabSz="502920" rtl="0" eaLnBrk="1" latinLnBrk="0" hangingPunct="1">
        <a:defRPr sz="1980" kern="1200">
          <a:solidFill>
            <a:schemeClr val="tx1"/>
          </a:solidFill>
          <a:latin typeface="+mn-lt"/>
          <a:ea typeface="+mn-ea"/>
          <a:cs typeface="+mn-cs"/>
        </a:defRPr>
      </a:lvl8pPr>
      <a:lvl9pPr marL="4023360" algn="l" defTabSz="50292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9.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A4CE7-9855-44B0-AD0C-17E745116F17}"/>
              </a:ext>
            </a:extLst>
          </p:cNvPr>
          <p:cNvSpPr>
            <a:spLocks noGrp="1"/>
          </p:cNvSpPr>
          <p:nvPr>
            <p:ph type="ctrTitle"/>
          </p:nvPr>
        </p:nvSpPr>
        <p:spPr>
          <a:xfrm>
            <a:off x="840105" y="401635"/>
            <a:ext cx="8549640" cy="2923716"/>
          </a:xfrm>
        </p:spPr>
        <p:txBody>
          <a:bodyPr/>
          <a:lstStyle/>
          <a:p>
            <a:r>
              <a:rPr lang="en-US" dirty="0"/>
              <a:t>Popcorn:</a:t>
            </a:r>
          </a:p>
        </p:txBody>
      </p:sp>
      <p:sp>
        <p:nvSpPr>
          <p:cNvPr id="3" name="Subtitle 2">
            <a:extLst>
              <a:ext uri="{FF2B5EF4-FFF2-40B4-BE49-F238E27FC236}">
                <a16:creationId xmlns:a16="http://schemas.microsoft.com/office/drawing/2014/main" id="{697606A8-6194-4265-A07B-1C724DC5F665}"/>
              </a:ext>
            </a:extLst>
          </p:cNvPr>
          <p:cNvSpPr>
            <a:spLocks noGrp="1"/>
          </p:cNvSpPr>
          <p:nvPr>
            <p:ph type="subTitle" idx="1"/>
          </p:nvPr>
        </p:nvSpPr>
        <p:spPr>
          <a:xfrm>
            <a:off x="754379" y="4646512"/>
            <a:ext cx="8549640" cy="2664742"/>
          </a:xfrm>
        </p:spPr>
        <p:txBody>
          <a:bodyPr>
            <a:normAutofit/>
          </a:bodyPr>
          <a:lstStyle/>
          <a:p>
            <a:r>
              <a:rPr lang="en-US" dirty="0"/>
              <a:t>CSC-490 Senior Capstone</a:t>
            </a:r>
          </a:p>
          <a:p>
            <a:r>
              <a:rPr lang="en-US" dirty="0"/>
              <a:t>Instructor:</a:t>
            </a:r>
          </a:p>
          <a:p>
            <a:r>
              <a:rPr lang="en-US" dirty="0"/>
              <a:t>Jeff Whitworth</a:t>
            </a:r>
          </a:p>
        </p:txBody>
      </p:sp>
      <p:sp>
        <p:nvSpPr>
          <p:cNvPr id="4" name="Text Placeholder 3">
            <a:extLst>
              <a:ext uri="{FF2B5EF4-FFF2-40B4-BE49-F238E27FC236}">
                <a16:creationId xmlns:a16="http://schemas.microsoft.com/office/drawing/2014/main" id="{B93B242D-AFC5-4CD0-B951-AF97D7D40DEF}"/>
              </a:ext>
            </a:extLst>
          </p:cNvPr>
          <p:cNvSpPr>
            <a:spLocks noGrp="1"/>
          </p:cNvSpPr>
          <p:nvPr>
            <p:ph type="body" sz="quarter" idx="10"/>
          </p:nvPr>
        </p:nvSpPr>
        <p:spPr>
          <a:xfrm>
            <a:off x="754380" y="3288002"/>
            <a:ext cx="8549640" cy="731520"/>
          </a:xfrm>
        </p:spPr>
        <p:txBody>
          <a:bodyPr/>
          <a:lstStyle/>
          <a:p>
            <a:r>
              <a:rPr lang="en-US" dirty="0"/>
              <a:t>YOUR OWN MOVIE LIBRARY</a:t>
            </a:r>
          </a:p>
        </p:txBody>
      </p:sp>
      <p:sp>
        <p:nvSpPr>
          <p:cNvPr id="5" name="Text Placeholder 4">
            <a:extLst>
              <a:ext uri="{FF2B5EF4-FFF2-40B4-BE49-F238E27FC236}">
                <a16:creationId xmlns:a16="http://schemas.microsoft.com/office/drawing/2014/main" id="{FC04AD37-BC73-4FBC-B3DF-B6A1BB682CEC}"/>
              </a:ext>
            </a:extLst>
          </p:cNvPr>
          <p:cNvSpPr>
            <a:spLocks noGrp="1"/>
          </p:cNvSpPr>
          <p:nvPr>
            <p:ph type="body" sz="quarter" idx="11"/>
          </p:nvPr>
        </p:nvSpPr>
        <p:spPr>
          <a:xfrm>
            <a:off x="754379" y="13709744"/>
            <a:ext cx="8549641" cy="1146368"/>
          </a:xfrm>
        </p:spPr>
        <p:txBody>
          <a:bodyPr/>
          <a:lstStyle/>
          <a:p>
            <a:r>
              <a:rPr lang="en-US" dirty="0"/>
              <a:t>University of North Carolina Greensboro</a:t>
            </a:r>
          </a:p>
        </p:txBody>
      </p:sp>
      <p:cxnSp>
        <p:nvCxnSpPr>
          <p:cNvPr id="8" name="Straight Connector 7">
            <a:extLst>
              <a:ext uri="{FF2B5EF4-FFF2-40B4-BE49-F238E27FC236}">
                <a16:creationId xmlns:a16="http://schemas.microsoft.com/office/drawing/2014/main" id="{3E12BED4-38F1-49D0-A28A-AF50403F157B}"/>
              </a:ext>
              <a:ext uri="{C183D7F6-B498-43B3-948B-1728B52AA6E4}">
                <adec:decorative xmlns:adec="http://schemas.microsoft.com/office/drawing/2017/decorative" val="1"/>
              </a:ext>
            </a:extLst>
          </p:cNvPr>
          <p:cNvCxnSpPr>
            <a:cxnSpLocks/>
          </p:cNvCxnSpPr>
          <p:nvPr/>
        </p:nvCxnSpPr>
        <p:spPr>
          <a:xfrm>
            <a:off x="3300984" y="4365225"/>
            <a:ext cx="3456432"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0697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E01BFE2-DFA8-05E7-56EB-004EAB87E0A2}"/>
              </a:ext>
            </a:extLst>
          </p:cNvPr>
          <p:cNvSpPr txBox="1"/>
          <p:nvPr/>
        </p:nvSpPr>
        <p:spPr>
          <a:xfrm>
            <a:off x="327551" y="414338"/>
            <a:ext cx="7216249" cy="1015663"/>
          </a:xfrm>
          <a:prstGeom prst="rect">
            <a:avLst/>
          </a:prstGeom>
          <a:noFill/>
        </p:spPr>
        <p:txBody>
          <a:bodyPr wrap="square" rtlCol="0">
            <a:spAutoFit/>
          </a:bodyPr>
          <a:lstStyle/>
          <a:p>
            <a:r>
              <a:rPr lang="en-US" sz="6000" b="1" dirty="0">
                <a:solidFill>
                  <a:schemeClr val="bg1"/>
                </a:solidFill>
              </a:rPr>
              <a:t>Team members</a:t>
            </a:r>
          </a:p>
        </p:txBody>
      </p:sp>
      <p:pic>
        <p:nvPicPr>
          <p:cNvPr id="11" name="Picture 10">
            <a:extLst>
              <a:ext uri="{FF2B5EF4-FFF2-40B4-BE49-F238E27FC236}">
                <a16:creationId xmlns:a16="http://schemas.microsoft.com/office/drawing/2014/main" id="{3C7A3F4A-14A0-7817-02C9-70621A1DAFF3}"/>
              </a:ext>
            </a:extLst>
          </p:cNvPr>
          <p:cNvPicPr>
            <a:picLocks noChangeAspect="1"/>
          </p:cNvPicPr>
          <p:nvPr/>
        </p:nvPicPr>
        <p:blipFill>
          <a:blip r:embed="rId3"/>
          <a:stretch>
            <a:fillRect/>
          </a:stretch>
        </p:blipFill>
        <p:spPr>
          <a:xfrm>
            <a:off x="527576" y="1430001"/>
            <a:ext cx="2672825" cy="3631972"/>
          </a:xfrm>
          <a:prstGeom prst="rect">
            <a:avLst/>
          </a:prstGeom>
        </p:spPr>
      </p:pic>
      <p:pic>
        <p:nvPicPr>
          <p:cNvPr id="12" name="Picture 11">
            <a:extLst>
              <a:ext uri="{FF2B5EF4-FFF2-40B4-BE49-F238E27FC236}">
                <a16:creationId xmlns:a16="http://schemas.microsoft.com/office/drawing/2014/main" id="{CE183A97-2939-FC27-5BC1-2A0C181DBC6F}"/>
              </a:ext>
            </a:extLst>
          </p:cNvPr>
          <p:cNvPicPr>
            <a:picLocks noChangeAspect="1"/>
          </p:cNvPicPr>
          <p:nvPr/>
        </p:nvPicPr>
        <p:blipFill>
          <a:blip r:embed="rId4"/>
          <a:stretch>
            <a:fillRect/>
          </a:stretch>
        </p:blipFill>
        <p:spPr>
          <a:xfrm>
            <a:off x="6654154" y="4797089"/>
            <a:ext cx="2810408" cy="3818927"/>
          </a:xfrm>
          <a:prstGeom prst="rect">
            <a:avLst/>
          </a:prstGeom>
        </p:spPr>
      </p:pic>
      <p:pic>
        <p:nvPicPr>
          <p:cNvPr id="13" name="Picture 12">
            <a:extLst>
              <a:ext uri="{FF2B5EF4-FFF2-40B4-BE49-F238E27FC236}">
                <a16:creationId xmlns:a16="http://schemas.microsoft.com/office/drawing/2014/main" id="{C358AAB4-BBC6-0D32-6C58-C316425457FD}"/>
              </a:ext>
            </a:extLst>
          </p:cNvPr>
          <p:cNvPicPr>
            <a:picLocks noChangeAspect="1"/>
          </p:cNvPicPr>
          <p:nvPr/>
        </p:nvPicPr>
        <p:blipFill>
          <a:blip r:embed="rId5"/>
          <a:stretch>
            <a:fillRect/>
          </a:stretch>
        </p:blipFill>
        <p:spPr>
          <a:xfrm>
            <a:off x="527576" y="8398943"/>
            <a:ext cx="2876673" cy="3908971"/>
          </a:xfrm>
          <a:prstGeom prst="rect">
            <a:avLst/>
          </a:prstGeom>
        </p:spPr>
      </p:pic>
      <p:pic>
        <p:nvPicPr>
          <p:cNvPr id="14" name="Picture 13">
            <a:extLst>
              <a:ext uri="{FF2B5EF4-FFF2-40B4-BE49-F238E27FC236}">
                <a16:creationId xmlns:a16="http://schemas.microsoft.com/office/drawing/2014/main" id="{24AC44ED-F85B-118A-2F79-FB89630051EA}"/>
              </a:ext>
            </a:extLst>
          </p:cNvPr>
          <p:cNvPicPr>
            <a:picLocks noChangeAspect="1"/>
          </p:cNvPicPr>
          <p:nvPr/>
        </p:nvPicPr>
        <p:blipFill>
          <a:blip r:embed="rId6"/>
          <a:stretch>
            <a:fillRect/>
          </a:stretch>
        </p:blipFill>
        <p:spPr>
          <a:xfrm>
            <a:off x="6654153" y="11311535"/>
            <a:ext cx="2810408" cy="3818927"/>
          </a:xfrm>
          <a:prstGeom prst="rect">
            <a:avLst/>
          </a:prstGeom>
        </p:spPr>
      </p:pic>
      <p:sp>
        <p:nvSpPr>
          <p:cNvPr id="18" name="TextBox 17">
            <a:extLst>
              <a:ext uri="{FF2B5EF4-FFF2-40B4-BE49-F238E27FC236}">
                <a16:creationId xmlns:a16="http://schemas.microsoft.com/office/drawing/2014/main" id="{BC2F52BB-4EA1-7991-E6B2-5BB88C9F48E9}"/>
              </a:ext>
            </a:extLst>
          </p:cNvPr>
          <p:cNvSpPr txBox="1"/>
          <p:nvPr/>
        </p:nvSpPr>
        <p:spPr>
          <a:xfrm>
            <a:off x="635375" y="5714796"/>
            <a:ext cx="5926158" cy="1938992"/>
          </a:xfrm>
          <a:prstGeom prst="rect">
            <a:avLst/>
          </a:prstGeom>
          <a:noFill/>
        </p:spPr>
        <p:txBody>
          <a:bodyPr wrap="square">
            <a:spAutoFit/>
          </a:bodyPr>
          <a:lstStyle/>
          <a:p>
            <a:r>
              <a:rPr lang="en-US" sz="2400" dirty="0" err="1">
                <a:solidFill>
                  <a:schemeClr val="bg1"/>
                </a:solidFill>
                <a:latin typeface="Lato" panose="020F0502020204030203" pitchFamily="34" charset="0"/>
                <a:ea typeface="Lato" panose="020F0502020204030203" pitchFamily="34" charset="0"/>
                <a:cs typeface="Lato" panose="020F0502020204030203" pitchFamily="34" charset="0"/>
              </a:rPr>
              <a:t>Sytiva</a:t>
            </a:r>
            <a:r>
              <a:rPr lang="en-US" sz="2400" dirty="0">
                <a:solidFill>
                  <a:schemeClr val="bg1"/>
                </a:solidFill>
                <a:latin typeface="Lato" panose="020F0502020204030203" pitchFamily="34" charset="0"/>
                <a:ea typeface="Lato" panose="020F0502020204030203" pitchFamily="34" charset="0"/>
                <a:cs typeface="Lato" panose="020F0502020204030203" pitchFamily="34" charset="0"/>
              </a:rPr>
              <a:t> Wheeler:</a:t>
            </a:r>
          </a:p>
          <a:p>
            <a:r>
              <a:rPr lang="en-US" sz="2400" dirty="0">
                <a:solidFill>
                  <a:schemeClr val="bg1"/>
                </a:solidFill>
                <a:latin typeface="Lato" panose="020F0502020204030203" pitchFamily="34" charset="0"/>
                <a:ea typeface="Lato" panose="020F0502020204030203" pitchFamily="34" charset="0"/>
                <a:cs typeface="Lato" panose="020F0502020204030203" pitchFamily="34" charset="0"/>
              </a:rPr>
              <a:t>creation of the database, database connections, various API connections, test and</a:t>
            </a:r>
            <a:r>
              <a:rPr lang="zh-CN" altLang="en-US" sz="2400" dirty="0">
                <a:solidFill>
                  <a:schemeClr val="bg1"/>
                </a:solidFill>
                <a:latin typeface="Lato" panose="020F0502020204030203" pitchFamily="34" charset="0"/>
                <a:cs typeface="Lato" panose="020F0502020204030203" pitchFamily="34" charset="0"/>
              </a:rPr>
              <a:t> </a:t>
            </a:r>
            <a:r>
              <a:rPr lang="en-US" altLang="zh-CN" sz="2400" dirty="0">
                <a:solidFill>
                  <a:schemeClr val="bg1"/>
                </a:solidFill>
                <a:latin typeface="Lato" panose="020F0502020204030203" pitchFamily="34" charset="0"/>
                <a:ea typeface="Lato" panose="020F0502020204030203" pitchFamily="34" charset="0"/>
                <a:cs typeface="Lato" panose="020F0502020204030203" pitchFamily="34" charset="0"/>
              </a:rPr>
              <a:t>debug </a:t>
            </a:r>
            <a:r>
              <a:rPr lang="en-US" sz="2400" dirty="0">
                <a:solidFill>
                  <a:schemeClr val="bg1"/>
                </a:solidFill>
                <a:latin typeface="Lato" panose="020F0502020204030203" pitchFamily="34" charset="0"/>
                <a:ea typeface="Lato" panose="020F0502020204030203" pitchFamily="34" charset="0"/>
                <a:cs typeface="Lato" panose="020F0502020204030203" pitchFamily="34" charset="0"/>
              </a:rPr>
              <a:t>any functions that utilize API or Database connections.</a:t>
            </a:r>
          </a:p>
        </p:txBody>
      </p:sp>
      <p:sp>
        <p:nvSpPr>
          <p:cNvPr id="22" name="TextBox 21">
            <a:extLst>
              <a:ext uri="{FF2B5EF4-FFF2-40B4-BE49-F238E27FC236}">
                <a16:creationId xmlns:a16="http://schemas.microsoft.com/office/drawing/2014/main" id="{C1D46A40-3F16-D952-13AC-F77E4C0B0FF3}"/>
              </a:ext>
            </a:extLst>
          </p:cNvPr>
          <p:cNvSpPr txBox="1"/>
          <p:nvPr/>
        </p:nvSpPr>
        <p:spPr>
          <a:xfrm>
            <a:off x="3332142" y="2208624"/>
            <a:ext cx="5926158" cy="2308324"/>
          </a:xfrm>
          <a:prstGeom prst="rect">
            <a:avLst/>
          </a:prstGeom>
          <a:noFill/>
        </p:spPr>
        <p:txBody>
          <a:bodyPr wrap="square">
            <a:spAutoFit/>
          </a:bodyPr>
          <a:lstStyle/>
          <a:p>
            <a:r>
              <a:rPr lang="en-US" sz="2400" b="0" i="0" u="none" strike="noStrike" dirty="0">
                <a:solidFill>
                  <a:schemeClr val="bg1"/>
                </a:solidFill>
                <a:effectLst/>
                <a:latin typeface="Lato" panose="020F0502020204030203" pitchFamily="34" charset="0"/>
              </a:rPr>
              <a:t>Alana Traylor</a:t>
            </a:r>
          </a:p>
          <a:p>
            <a:r>
              <a:rPr lang="en-US" sz="2400" b="0" i="0" u="none" strike="noStrike" dirty="0">
                <a:solidFill>
                  <a:schemeClr val="bg1"/>
                </a:solidFill>
                <a:effectLst/>
                <a:latin typeface="Lato" panose="020F0502020204030203" pitchFamily="34" charset="0"/>
              </a:rPr>
              <a:t>project management, lead the direction of the design and layout. Website building, API connection, assisting with database and API connectivity</a:t>
            </a:r>
            <a:br>
              <a:rPr lang="en-US" sz="2400" dirty="0">
                <a:solidFill>
                  <a:schemeClr val="bg1"/>
                </a:solidFill>
              </a:rPr>
            </a:br>
            <a:endParaRPr lang="en-US" sz="2400" dirty="0">
              <a:solidFill>
                <a:schemeClr val="bg1"/>
              </a:solidFill>
            </a:endParaRPr>
          </a:p>
        </p:txBody>
      </p:sp>
      <p:sp>
        <p:nvSpPr>
          <p:cNvPr id="24" name="TextBox 23">
            <a:extLst>
              <a:ext uri="{FF2B5EF4-FFF2-40B4-BE49-F238E27FC236}">
                <a16:creationId xmlns:a16="http://schemas.microsoft.com/office/drawing/2014/main" id="{F2A7061C-A7A5-2A85-BB0B-7F3E5CA8E297}"/>
              </a:ext>
            </a:extLst>
          </p:cNvPr>
          <p:cNvSpPr txBox="1"/>
          <p:nvPr/>
        </p:nvSpPr>
        <p:spPr>
          <a:xfrm>
            <a:off x="3598454" y="8801743"/>
            <a:ext cx="5050630" cy="1569660"/>
          </a:xfrm>
          <a:prstGeom prst="rect">
            <a:avLst/>
          </a:prstGeom>
          <a:noFill/>
        </p:spPr>
        <p:txBody>
          <a:bodyPr wrap="square">
            <a:spAutoFit/>
          </a:bodyPr>
          <a:lstStyle/>
          <a:p>
            <a:endParaRPr lang="en-US" sz="2400" dirty="0">
              <a:solidFill>
                <a:schemeClr val="bg1"/>
              </a:solidFill>
              <a:latin typeface="Lato" panose="020F0502020204030203" pitchFamily="34" charset="0"/>
              <a:ea typeface="Lato" panose="020F0502020204030203" pitchFamily="34" charset="0"/>
              <a:cs typeface="Lato" panose="020F0502020204030203" pitchFamily="34" charset="0"/>
            </a:endParaRPr>
          </a:p>
          <a:p>
            <a:r>
              <a:rPr lang="en-US" sz="2400" dirty="0" err="1">
                <a:solidFill>
                  <a:schemeClr val="bg1"/>
                </a:solidFill>
                <a:latin typeface="Lato" panose="020F0502020204030203" pitchFamily="34" charset="0"/>
                <a:ea typeface="Lato" panose="020F0502020204030203" pitchFamily="34" charset="0"/>
                <a:cs typeface="Lato" panose="020F0502020204030203" pitchFamily="34" charset="0"/>
              </a:rPr>
              <a:t>Pengxu</a:t>
            </a:r>
            <a:r>
              <a:rPr lang="en-US" sz="2400" dirty="0">
                <a:solidFill>
                  <a:schemeClr val="bg1"/>
                </a:solidFill>
                <a:latin typeface="Lato" panose="020F0502020204030203" pitchFamily="34" charset="0"/>
                <a:ea typeface="Lato" panose="020F0502020204030203" pitchFamily="34" charset="0"/>
                <a:cs typeface="Lato" panose="020F0502020204030203" pitchFamily="34" charset="0"/>
              </a:rPr>
              <a:t>(Aaron)</a:t>
            </a:r>
          </a:p>
          <a:p>
            <a:r>
              <a:rPr lang="en-US" sz="2400" dirty="0">
                <a:solidFill>
                  <a:schemeClr val="bg1"/>
                </a:solidFill>
                <a:latin typeface="Lato" panose="020F0502020204030203" pitchFamily="34" charset="0"/>
                <a:ea typeface="Lato" panose="020F0502020204030203" pitchFamily="34" charset="0"/>
                <a:cs typeface="Lato" panose="020F0502020204030203" pitchFamily="34" charset="0"/>
              </a:rPr>
              <a:t>User recommendation function support and algorithm design.</a:t>
            </a:r>
          </a:p>
        </p:txBody>
      </p:sp>
      <p:sp>
        <p:nvSpPr>
          <p:cNvPr id="26" name="TextBox 25">
            <a:extLst>
              <a:ext uri="{FF2B5EF4-FFF2-40B4-BE49-F238E27FC236}">
                <a16:creationId xmlns:a16="http://schemas.microsoft.com/office/drawing/2014/main" id="{2E1C4585-8145-9BF5-780E-9339865CF8B2}"/>
              </a:ext>
            </a:extLst>
          </p:cNvPr>
          <p:cNvSpPr txBox="1"/>
          <p:nvPr/>
        </p:nvSpPr>
        <p:spPr>
          <a:xfrm>
            <a:off x="675086" y="12920677"/>
            <a:ext cx="5050630" cy="1200329"/>
          </a:xfrm>
          <a:prstGeom prst="rect">
            <a:avLst/>
          </a:prstGeom>
          <a:noFill/>
        </p:spPr>
        <p:txBody>
          <a:bodyPr wrap="square">
            <a:spAutoFit/>
          </a:bodyPr>
          <a:lstStyle/>
          <a:p>
            <a:r>
              <a:rPr lang="en-US" altLang="zh-CN" sz="2400" dirty="0">
                <a:solidFill>
                  <a:schemeClr val="bg1"/>
                </a:solidFill>
                <a:latin typeface="Lato" panose="020F0502020204030203" pitchFamily="34" charset="0"/>
                <a:ea typeface="Lato" panose="020F0502020204030203" pitchFamily="34" charset="0"/>
                <a:cs typeface="Lato" panose="020F0502020204030203" pitchFamily="34" charset="0"/>
              </a:rPr>
              <a:t>Sonny Proctor</a:t>
            </a:r>
          </a:p>
          <a:p>
            <a:r>
              <a:rPr lang="en-US" sz="2400" dirty="0">
                <a:solidFill>
                  <a:schemeClr val="bg1"/>
                </a:solidFill>
                <a:latin typeface="Lato" panose="020F0502020204030203" pitchFamily="34" charset="0"/>
                <a:ea typeface="Lato" panose="020F0502020204030203" pitchFamily="34" charset="0"/>
                <a:cs typeface="Lato" panose="020F0502020204030203" pitchFamily="34" charset="0"/>
              </a:rPr>
              <a:t>Website user interface layout and design, </a:t>
            </a:r>
            <a:r>
              <a:rPr lang="en-US" sz="2400">
                <a:solidFill>
                  <a:schemeClr val="bg1"/>
                </a:solidFill>
                <a:latin typeface="Lato" panose="020F0502020204030203" pitchFamily="34" charset="0"/>
                <a:ea typeface="Lato" panose="020F0502020204030203" pitchFamily="34" charset="0"/>
                <a:cs typeface="Lato" panose="020F0502020204030203" pitchFamily="34" charset="0"/>
              </a:rPr>
              <a:t>presentation preparations.</a:t>
            </a:r>
            <a:endParaRPr lang="en-US" sz="24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389854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844459B9-5D45-8CB6-1472-988E9D743450}"/>
              </a:ext>
            </a:extLst>
          </p:cNvPr>
          <p:cNvSpPr txBox="1"/>
          <p:nvPr/>
        </p:nvSpPr>
        <p:spPr>
          <a:xfrm>
            <a:off x="557213" y="353003"/>
            <a:ext cx="6915150" cy="830997"/>
          </a:xfrm>
          <a:prstGeom prst="rect">
            <a:avLst/>
          </a:prstGeom>
          <a:noFill/>
        </p:spPr>
        <p:txBody>
          <a:bodyPr wrap="square" rtlCol="0">
            <a:spAutoFit/>
          </a:bodyPr>
          <a:lstStyle/>
          <a:p>
            <a:r>
              <a:rPr lang="en-US" sz="4800" b="1" dirty="0">
                <a:solidFill>
                  <a:schemeClr val="bg1"/>
                </a:solidFill>
                <a:latin typeface="Lato" panose="020F0502020204030203" pitchFamily="34" charset="0"/>
                <a:ea typeface="Lato" panose="020F0502020204030203" pitchFamily="34" charset="0"/>
                <a:cs typeface="Lato" panose="020F0502020204030203" pitchFamily="34" charset="0"/>
              </a:rPr>
              <a:t>PROJECT</a:t>
            </a:r>
            <a:r>
              <a:rPr lang="en-US" sz="4000" b="1"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sz="4800" b="1" dirty="0">
                <a:solidFill>
                  <a:schemeClr val="bg1"/>
                </a:solidFill>
                <a:latin typeface="Lato" panose="020F0502020204030203" pitchFamily="34" charset="0"/>
                <a:ea typeface="Lato" panose="020F0502020204030203" pitchFamily="34" charset="0"/>
                <a:cs typeface="Lato" panose="020F0502020204030203" pitchFamily="34" charset="0"/>
              </a:rPr>
              <a:t>OVERVIEW</a:t>
            </a:r>
            <a:r>
              <a:rPr lang="en-US" sz="4000" b="1" dirty="0">
                <a:solidFill>
                  <a:schemeClr val="bg1"/>
                </a:solidFill>
                <a:latin typeface="Lato" panose="020F0502020204030203" pitchFamily="34" charset="0"/>
                <a:ea typeface="Lato" panose="020F0502020204030203" pitchFamily="34" charset="0"/>
                <a:cs typeface="Lato" panose="020F0502020204030203" pitchFamily="34" charset="0"/>
              </a:rPr>
              <a:t>:</a:t>
            </a:r>
          </a:p>
        </p:txBody>
      </p:sp>
      <p:sp>
        <p:nvSpPr>
          <p:cNvPr id="14" name="TextBox 13">
            <a:extLst>
              <a:ext uri="{FF2B5EF4-FFF2-40B4-BE49-F238E27FC236}">
                <a16:creationId xmlns:a16="http://schemas.microsoft.com/office/drawing/2014/main" id="{2439D706-97E0-ECFA-1544-53D148D3B5C2}"/>
              </a:ext>
            </a:extLst>
          </p:cNvPr>
          <p:cNvSpPr txBox="1"/>
          <p:nvPr/>
        </p:nvSpPr>
        <p:spPr>
          <a:xfrm>
            <a:off x="535783" y="1229585"/>
            <a:ext cx="8829676" cy="4093428"/>
          </a:xfrm>
          <a:prstGeom prst="rect">
            <a:avLst/>
          </a:prstGeom>
          <a:noFill/>
        </p:spPr>
        <p:txBody>
          <a:bodyPr wrap="square" rtlCol="0">
            <a:spAutoFit/>
          </a:bodyPr>
          <a:lstStyle/>
          <a:p>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Popcorn is a web application that allows users to browse through various genres of movies extracted from the multiple API database.</a:t>
            </a:r>
          </a:p>
          <a:p>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The website is designed to be user-friendly with a very simple start of creating an account, picking a few genre preferences and which streaming services are going to be used. These inputs are then used to generate which movies are recommended to the user and they are listed in order of highest rating. The user will interact with the interface in terms of having links to where the movie is streamed or the link to the movie on their preferred streaming service. They will be able indicate whether they have watched the movie or want to add to a watch list for future reference. They will also be able to give their own, independent rating as to help the program recommend movies like the one they rated or to stray away from movies related.</a:t>
            </a:r>
          </a:p>
          <a:p>
            <a:endParaRPr lang="en-US" sz="20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5" name="TextBox 14">
            <a:extLst>
              <a:ext uri="{FF2B5EF4-FFF2-40B4-BE49-F238E27FC236}">
                <a16:creationId xmlns:a16="http://schemas.microsoft.com/office/drawing/2014/main" id="{E679257E-27A2-6D1C-04C2-4249DE9598B4}"/>
              </a:ext>
            </a:extLst>
          </p:cNvPr>
          <p:cNvSpPr txBox="1"/>
          <p:nvPr/>
        </p:nvSpPr>
        <p:spPr>
          <a:xfrm>
            <a:off x="321468" y="11077690"/>
            <a:ext cx="8415337" cy="584775"/>
          </a:xfrm>
          <a:prstGeom prst="rect">
            <a:avLst/>
          </a:prstGeom>
          <a:noFill/>
        </p:spPr>
        <p:txBody>
          <a:bodyPr wrap="square" rtlCol="0">
            <a:spAutoFit/>
          </a:bodyPr>
          <a:lstStyle/>
          <a:p>
            <a:r>
              <a:rPr lang="en-US" sz="3200" b="0" i="0" dirty="0">
                <a:solidFill>
                  <a:srgbClr val="2D3B45"/>
                </a:solidFill>
                <a:effectLst/>
                <a:latin typeface="Lato" panose="020F0502020204030203" pitchFamily="34" charset="0"/>
                <a:ea typeface="Lato" panose="020F0502020204030203" pitchFamily="34" charset="0"/>
                <a:cs typeface="Lato" panose="020F0502020204030203" pitchFamily="34" charset="0"/>
              </a:rPr>
              <a:t>HOW (</a:t>
            </a:r>
            <a:r>
              <a:rPr lang="en-US" altLang="zh-CN" sz="3200" b="0" i="0" dirty="0">
                <a:solidFill>
                  <a:srgbClr val="2D3B45"/>
                </a:solidFill>
                <a:effectLst/>
                <a:latin typeface="Lato" panose="020F0502020204030203" pitchFamily="34" charset="0"/>
                <a:ea typeface="Lato" panose="020F0502020204030203" pitchFamily="34" charset="0"/>
                <a:cs typeface="Lato" panose="020F0502020204030203" pitchFamily="34" charset="0"/>
              </a:rPr>
              <a:t>this was </a:t>
            </a:r>
            <a:r>
              <a:rPr lang="en-US" sz="3200" b="0" i="0" dirty="0">
                <a:solidFill>
                  <a:srgbClr val="2D3B45"/>
                </a:solidFill>
                <a:effectLst/>
                <a:latin typeface="Lato" panose="020F0502020204030203" pitchFamily="34" charset="0"/>
                <a:ea typeface="Lato" panose="020F0502020204030203" pitchFamily="34" charset="0"/>
                <a:cs typeface="Lato" panose="020F0502020204030203" pitchFamily="34" charset="0"/>
              </a:rPr>
              <a:t>achieved)</a:t>
            </a:r>
            <a:endParaRPr lang="en-US" sz="32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6" name="TextBox 15">
            <a:extLst>
              <a:ext uri="{FF2B5EF4-FFF2-40B4-BE49-F238E27FC236}">
                <a16:creationId xmlns:a16="http://schemas.microsoft.com/office/drawing/2014/main" id="{A4F6ABD9-CBA7-E5C5-F344-AA06E7BCFCF0}"/>
              </a:ext>
            </a:extLst>
          </p:cNvPr>
          <p:cNvSpPr txBox="1"/>
          <p:nvPr/>
        </p:nvSpPr>
        <p:spPr>
          <a:xfrm>
            <a:off x="878682" y="9765004"/>
            <a:ext cx="8329612" cy="1631216"/>
          </a:xfrm>
          <a:prstGeom prst="rect">
            <a:avLst/>
          </a:prstGeom>
          <a:noFill/>
        </p:spPr>
        <p:txBody>
          <a:bodyPr wrap="square" rtlCol="0">
            <a:spAutoFit/>
          </a:bodyPr>
          <a:lstStyle/>
          <a:p>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The goal is to have a web application with all movies listed and users able to get proper recommendations from previous movies they have watched, favorited or based on their specific preferences along with which movie streaming service they use.</a:t>
            </a:r>
          </a:p>
          <a:p>
            <a:endParaRPr lang="en-US" sz="2000" dirty="0">
              <a:latin typeface="Lato" panose="020F0502020204030203" pitchFamily="34" charset="0"/>
              <a:ea typeface="Lato" panose="020F0502020204030203" pitchFamily="34" charset="0"/>
              <a:cs typeface="Lato" panose="020F0502020204030203" pitchFamily="34" charset="0"/>
            </a:endParaRPr>
          </a:p>
        </p:txBody>
      </p:sp>
      <p:sp>
        <p:nvSpPr>
          <p:cNvPr id="17" name="TextBox 16">
            <a:extLst>
              <a:ext uri="{FF2B5EF4-FFF2-40B4-BE49-F238E27FC236}">
                <a16:creationId xmlns:a16="http://schemas.microsoft.com/office/drawing/2014/main" id="{AC46BCB3-C798-85AC-D16A-C38031587FC5}"/>
              </a:ext>
            </a:extLst>
          </p:cNvPr>
          <p:cNvSpPr txBox="1"/>
          <p:nvPr/>
        </p:nvSpPr>
        <p:spPr>
          <a:xfrm>
            <a:off x="428625" y="5809080"/>
            <a:ext cx="5029200" cy="3170099"/>
          </a:xfrm>
          <a:prstGeom prst="rect">
            <a:avLst/>
          </a:prstGeom>
          <a:noFill/>
        </p:spPr>
        <p:txBody>
          <a:bodyPr wrap="square" rtlCol="0">
            <a:spAutoFit/>
          </a:bodyPr>
          <a:lstStyle/>
          <a:p>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The idea of Popcorn came from the increase of streaming platforms being used by movie watchers at home due to the pandemic. Lots of streaming bundles became popular such as the Disney+ bundle for example. Popcorn will allow users to find the movie they want to watch and which platform it is located on instead of switching between the different apps to browse all over again in the movie section. </a:t>
            </a:r>
          </a:p>
        </p:txBody>
      </p:sp>
      <p:sp>
        <p:nvSpPr>
          <p:cNvPr id="18" name="TextBox 17">
            <a:extLst>
              <a:ext uri="{FF2B5EF4-FFF2-40B4-BE49-F238E27FC236}">
                <a16:creationId xmlns:a16="http://schemas.microsoft.com/office/drawing/2014/main" id="{F1968312-6070-B474-1B38-485C8BDF20E5}"/>
              </a:ext>
            </a:extLst>
          </p:cNvPr>
          <p:cNvSpPr txBox="1"/>
          <p:nvPr/>
        </p:nvSpPr>
        <p:spPr>
          <a:xfrm>
            <a:off x="535783" y="5060934"/>
            <a:ext cx="8415337" cy="584775"/>
          </a:xfrm>
          <a:prstGeom prst="rect">
            <a:avLst/>
          </a:prstGeom>
          <a:noFill/>
        </p:spPr>
        <p:txBody>
          <a:bodyPr wrap="square" rtlCol="0">
            <a:spAutoFit/>
          </a:bodyPr>
          <a:lstStyle/>
          <a:p>
            <a:r>
              <a:rPr lang="en-US" sz="3200" dirty="0">
                <a:solidFill>
                  <a:schemeClr val="bg1"/>
                </a:solidFill>
                <a:latin typeface="Lato" panose="020F0502020204030203" pitchFamily="34" charset="0"/>
                <a:ea typeface="Lato" panose="020F0502020204030203" pitchFamily="34" charset="0"/>
                <a:cs typeface="Lato" panose="020F0502020204030203" pitchFamily="34" charset="0"/>
              </a:rPr>
              <a:t>WHY (</a:t>
            </a:r>
            <a:r>
              <a:rPr lang="en-US" sz="3200" b="0" i="0" dirty="0">
                <a:solidFill>
                  <a:srgbClr val="2D3B45"/>
                </a:solidFill>
                <a:effectLst/>
                <a:latin typeface="Lato" panose="020F0502020204030203" pitchFamily="34" charset="0"/>
                <a:ea typeface="Lato" panose="020F0502020204030203" pitchFamily="34" charset="0"/>
                <a:cs typeface="Lato" panose="020F0502020204030203" pitchFamily="34" charset="0"/>
              </a:rPr>
              <a:t>it is needed</a:t>
            </a:r>
            <a:r>
              <a:rPr lang="en-US" sz="3200" b="0" i="0" dirty="0">
                <a:solidFill>
                  <a:schemeClr val="bg1"/>
                </a:solidFill>
                <a:effectLst/>
                <a:latin typeface="Lato" panose="020F0502020204030203" pitchFamily="34" charset="0"/>
                <a:ea typeface="Lato" panose="020F0502020204030203" pitchFamily="34" charset="0"/>
                <a:cs typeface="Lato" panose="020F0502020204030203" pitchFamily="34" charset="0"/>
              </a:rPr>
              <a:t>)</a:t>
            </a:r>
            <a:endParaRPr lang="en-US" sz="32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9" name="TextBox 18">
            <a:extLst>
              <a:ext uri="{FF2B5EF4-FFF2-40B4-BE49-F238E27FC236}">
                <a16:creationId xmlns:a16="http://schemas.microsoft.com/office/drawing/2014/main" id="{FF32140E-20BA-9270-DDB0-1E364966EE9B}"/>
              </a:ext>
            </a:extLst>
          </p:cNvPr>
          <p:cNvSpPr txBox="1"/>
          <p:nvPr/>
        </p:nvSpPr>
        <p:spPr>
          <a:xfrm>
            <a:off x="764382" y="9005049"/>
            <a:ext cx="8415337" cy="584775"/>
          </a:xfrm>
          <a:prstGeom prst="rect">
            <a:avLst/>
          </a:prstGeom>
          <a:noFill/>
        </p:spPr>
        <p:txBody>
          <a:bodyPr wrap="square" rtlCol="0">
            <a:spAutoFit/>
          </a:bodyPr>
          <a:lstStyle/>
          <a:p>
            <a:pPr algn="r"/>
            <a:r>
              <a:rPr lang="en-US" sz="3200" dirty="0">
                <a:solidFill>
                  <a:schemeClr val="bg1"/>
                </a:solidFill>
                <a:latin typeface="Lato" panose="020F0502020204030203" pitchFamily="34" charset="0"/>
                <a:ea typeface="Lato" panose="020F0502020204030203" pitchFamily="34" charset="0"/>
                <a:cs typeface="Lato" panose="020F0502020204030203" pitchFamily="34" charset="0"/>
              </a:rPr>
              <a:t>WHAT (is the goal)</a:t>
            </a:r>
          </a:p>
        </p:txBody>
      </p:sp>
      <p:sp>
        <p:nvSpPr>
          <p:cNvPr id="24" name="TextBox 23">
            <a:extLst>
              <a:ext uri="{FF2B5EF4-FFF2-40B4-BE49-F238E27FC236}">
                <a16:creationId xmlns:a16="http://schemas.microsoft.com/office/drawing/2014/main" id="{B9BF9C13-D44B-E653-4592-C643C1572F9C}"/>
              </a:ext>
            </a:extLst>
          </p:cNvPr>
          <p:cNvSpPr txBox="1"/>
          <p:nvPr/>
        </p:nvSpPr>
        <p:spPr>
          <a:xfrm>
            <a:off x="428625" y="11775320"/>
            <a:ext cx="8201025" cy="3990836"/>
          </a:xfrm>
          <a:prstGeom prst="rect">
            <a:avLst/>
          </a:prstGeom>
          <a:noFill/>
        </p:spPr>
        <p:txBody>
          <a:bodyPr wrap="square" rtlCol="0">
            <a:spAutoFit/>
          </a:bodyPr>
          <a:lstStyle/>
          <a:p>
            <a:pPr rtl="0">
              <a:spcBef>
                <a:spcPts val="0"/>
              </a:spcBef>
              <a:spcAft>
                <a:spcPts val="800"/>
              </a:spcAft>
            </a:pPr>
            <a:r>
              <a:rPr lang="en-US" sz="2000" b="1" i="0" u="none" strike="noStrike" dirty="0">
                <a:solidFill>
                  <a:srgbClr val="0070C0"/>
                </a:solidFill>
                <a:effectLst/>
                <a:latin typeface="Lato" panose="020F0502020204030203" pitchFamily="34" charset="0"/>
                <a:ea typeface="Lato" panose="020F0502020204030203" pitchFamily="34" charset="0"/>
                <a:cs typeface="Lato" panose="020F0502020204030203" pitchFamily="34" charset="0"/>
              </a:rPr>
              <a:t>Approach and languages</a:t>
            </a:r>
            <a:endParaRPr lang="en-US" sz="2000" b="0" dirty="0">
              <a:solidFill>
                <a:srgbClr val="0070C0"/>
              </a:solidFill>
              <a:effectLst/>
              <a:latin typeface="Lato" panose="020F0502020204030203" pitchFamily="34" charset="0"/>
              <a:ea typeface="Lato" panose="020F0502020204030203" pitchFamily="34" charset="0"/>
              <a:cs typeface="Lato" panose="020F0502020204030203" pitchFamily="34" charset="0"/>
            </a:endParaRPr>
          </a:p>
          <a:p>
            <a:pPr rtl="0">
              <a:spcBef>
                <a:spcPts val="0"/>
              </a:spcBef>
              <a:spcAft>
                <a:spcPts val="0"/>
              </a:spcAft>
            </a:pPr>
            <a:r>
              <a:rPr lang="en-US" sz="20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Functional approach with PHP, HTML,CSS, Bootstrap, </a:t>
            </a:r>
            <a:r>
              <a:rPr lang="en-US" sz="2000" b="0" i="0" u="none" strike="noStrike" dirty="0" err="1">
                <a:solidFill>
                  <a:srgbClr val="000000"/>
                </a:solidFill>
                <a:effectLst/>
                <a:latin typeface="Lato" panose="020F0502020204030203" pitchFamily="34" charset="0"/>
                <a:ea typeface="Lato" panose="020F0502020204030203" pitchFamily="34" charset="0"/>
                <a:cs typeface="Lato" panose="020F0502020204030203" pitchFamily="34" charset="0"/>
              </a:rPr>
              <a:t>MDBootstrap</a:t>
            </a:r>
            <a:r>
              <a:rPr lang="en-US" sz="20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AJAX, </a:t>
            </a:r>
            <a:r>
              <a:rPr lang="en-US" sz="2000" b="0" i="0" u="none" strike="noStrike" dirty="0" err="1">
                <a:solidFill>
                  <a:srgbClr val="000000"/>
                </a:solidFill>
                <a:effectLst/>
                <a:latin typeface="Lato" panose="020F0502020204030203" pitchFamily="34" charset="0"/>
                <a:ea typeface="Lato" panose="020F0502020204030203" pitchFamily="34" charset="0"/>
                <a:cs typeface="Lato" panose="020F0502020204030203" pitchFamily="34" charset="0"/>
              </a:rPr>
              <a:t>jquery</a:t>
            </a:r>
            <a:r>
              <a:rPr lang="en-US" sz="20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and a relational database. Hosting done with Microsoft Azure and file transfer is done using </a:t>
            </a:r>
            <a:r>
              <a:rPr lang="en-US" sz="2000" b="0" i="0" u="none" strike="noStrike" dirty="0" err="1">
                <a:solidFill>
                  <a:srgbClr val="000000"/>
                </a:solidFill>
                <a:effectLst/>
                <a:latin typeface="Lato" panose="020F0502020204030203" pitchFamily="34" charset="0"/>
                <a:ea typeface="Lato" panose="020F0502020204030203" pitchFamily="34" charset="0"/>
                <a:cs typeface="Lato" panose="020F0502020204030203" pitchFamily="34" charset="0"/>
              </a:rPr>
              <a:t>Filezilla</a:t>
            </a:r>
            <a:r>
              <a:rPr lang="en-US" sz="20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a:t>
            </a:r>
            <a:endParaRPr lang="en-US" sz="2000" b="0" dirty="0">
              <a:effectLst/>
              <a:latin typeface="Lato" panose="020F0502020204030203" pitchFamily="34" charset="0"/>
              <a:ea typeface="Lato" panose="020F0502020204030203" pitchFamily="34" charset="0"/>
              <a:cs typeface="Lato" panose="020F0502020204030203" pitchFamily="34" charset="0"/>
            </a:endParaRPr>
          </a:p>
          <a:p>
            <a:pPr rtl="0">
              <a:spcBef>
                <a:spcPts val="0"/>
              </a:spcBef>
              <a:spcAft>
                <a:spcPts val="800"/>
              </a:spcAft>
            </a:pPr>
            <a:br>
              <a:rPr lang="en-US" sz="2000" b="0" dirty="0">
                <a:effectLst/>
                <a:latin typeface="Lato" panose="020F0502020204030203" pitchFamily="34" charset="0"/>
                <a:ea typeface="Lato" panose="020F0502020204030203" pitchFamily="34" charset="0"/>
                <a:cs typeface="Lato" panose="020F0502020204030203" pitchFamily="34" charset="0"/>
              </a:rPr>
            </a:br>
            <a:r>
              <a:rPr lang="en-US" sz="2000" b="1" i="0" u="none" strike="noStrike" dirty="0">
                <a:solidFill>
                  <a:srgbClr val="0070C0"/>
                </a:solidFill>
                <a:effectLst/>
                <a:latin typeface="Lato" panose="020F0502020204030203" pitchFamily="34" charset="0"/>
                <a:ea typeface="Lato" panose="020F0502020204030203" pitchFamily="34" charset="0"/>
                <a:cs typeface="Lato" panose="020F0502020204030203" pitchFamily="34" charset="0"/>
              </a:rPr>
              <a:t>Testing</a:t>
            </a:r>
            <a:endParaRPr lang="en-US" sz="2000" b="0" dirty="0">
              <a:solidFill>
                <a:srgbClr val="0070C0"/>
              </a:solidFill>
              <a:effectLst/>
              <a:latin typeface="Lato" panose="020F0502020204030203" pitchFamily="34" charset="0"/>
              <a:ea typeface="Lato" panose="020F0502020204030203" pitchFamily="34" charset="0"/>
              <a:cs typeface="Lato" panose="020F0502020204030203" pitchFamily="34" charset="0"/>
            </a:endParaRPr>
          </a:p>
          <a:p>
            <a:pPr rtl="0">
              <a:spcBef>
                <a:spcPts val="0"/>
              </a:spcBef>
              <a:spcAft>
                <a:spcPts val="0"/>
              </a:spcAft>
            </a:pPr>
            <a:r>
              <a:rPr lang="en-US" sz="20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Visual Studio Code (</a:t>
            </a:r>
            <a:r>
              <a:rPr lang="en-US" sz="2000" b="0" i="0" u="none" strike="noStrike" dirty="0" err="1">
                <a:solidFill>
                  <a:srgbClr val="000000"/>
                </a:solidFill>
                <a:effectLst/>
                <a:latin typeface="Lato" panose="020F0502020204030203" pitchFamily="34" charset="0"/>
                <a:ea typeface="Lato" panose="020F0502020204030203" pitchFamily="34" charset="0"/>
                <a:cs typeface="Lato" panose="020F0502020204030203" pitchFamily="34" charset="0"/>
              </a:rPr>
              <a:t>VSCode</a:t>
            </a:r>
            <a:r>
              <a:rPr lang="en-US" sz="20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IDE is used to create web pages. XAMPP Control Panel used to test web pages before transferring them to the server using FileZilla. Dummy records have been inserted to test if functions that call to database are working correctly.</a:t>
            </a:r>
            <a:endParaRPr lang="en-US" sz="2000" b="0" dirty="0">
              <a:effectLst/>
              <a:latin typeface="Lato" panose="020F0502020204030203" pitchFamily="34" charset="0"/>
              <a:ea typeface="Lato" panose="020F0502020204030203" pitchFamily="34" charset="0"/>
              <a:cs typeface="Lato" panose="020F0502020204030203" pitchFamily="34" charset="0"/>
            </a:endParaRPr>
          </a:p>
          <a:p>
            <a:br>
              <a:rPr lang="en-US" sz="2000" dirty="0">
                <a:latin typeface="Lato" panose="020F0502020204030203" pitchFamily="34" charset="0"/>
                <a:ea typeface="Lato" panose="020F0502020204030203" pitchFamily="34" charset="0"/>
                <a:cs typeface="Lato" panose="020F0502020204030203" pitchFamily="34" charset="0"/>
              </a:rPr>
            </a:br>
            <a:endParaRPr lang="en-US" sz="2000" dirty="0">
              <a:latin typeface="Lato" panose="020F0502020204030203" pitchFamily="34" charset="0"/>
              <a:ea typeface="Lato" panose="020F0502020204030203" pitchFamily="34" charset="0"/>
              <a:cs typeface="Lato" panose="020F0502020204030203" pitchFamily="34" charset="0"/>
            </a:endParaRPr>
          </a:p>
        </p:txBody>
      </p:sp>
      <p:pic>
        <p:nvPicPr>
          <p:cNvPr id="28" name="Picture 27">
            <a:extLst>
              <a:ext uri="{FF2B5EF4-FFF2-40B4-BE49-F238E27FC236}">
                <a16:creationId xmlns:a16="http://schemas.microsoft.com/office/drawing/2014/main" id="{165B5F7C-8E74-2C98-CA44-CCD51BA51074}"/>
              </a:ext>
            </a:extLst>
          </p:cNvPr>
          <p:cNvPicPr>
            <a:picLocks noChangeAspect="1"/>
          </p:cNvPicPr>
          <p:nvPr/>
        </p:nvPicPr>
        <p:blipFill>
          <a:blip r:embed="rId3"/>
          <a:stretch>
            <a:fillRect/>
          </a:stretch>
        </p:blipFill>
        <p:spPr>
          <a:xfrm>
            <a:off x="5700713" y="5568295"/>
            <a:ext cx="3664746" cy="3016777"/>
          </a:xfrm>
          <a:prstGeom prst="rect">
            <a:avLst/>
          </a:prstGeom>
        </p:spPr>
      </p:pic>
    </p:spTree>
    <p:extLst>
      <p:ext uri="{BB962C8B-B14F-4D97-AF65-F5344CB8AC3E}">
        <p14:creationId xmlns:p14="http://schemas.microsoft.com/office/powerpoint/2010/main" val="3604293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844459B9-5D45-8CB6-1472-988E9D743450}"/>
              </a:ext>
            </a:extLst>
          </p:cNvPr>
          <p:cNvSpPr txBox="1"/>
          <p:nvPr/>
        </p:nvSpPr>
        <p:spPr>
          <a:xfrm>
            <a:off x="557213" y="971551"/>
            <a:ext cx="6915150" cy="830997"/>
          </a:xfrm>
          <a:prstGeom prst="rect">
            <a:avLst/>
          </a:prstGeom>
          <a:noFill/>
        </p:spPr>
        <p:txBody>
          <a:bodyPr wrap="square" rtlCol="0">
            <a:spAutoFit/>
          </a:bodyPr>
          <a:lstStyle/>
          <a:p>
            <a:r>
              <a:rPr lang="en-US" sz="4800" b="1" dirty="0">
                <a:solidFill>
                  <a:schemeClr val="bg1"/>
                </a:solidFill>
                <a:latin typeface="Lato" panose="020F0502020204030203" pitchFamily="34" charset="0"/>
                <a:ea typeface="Lato" panose="020F0502020204030203" pitchFamily="34" charset="0"/>
                <a:cs typeface="Lato" panose="020F0502020204030203" pitchFamily="34" charset="0"/>
              </a:rPr>
              <a:t>SUBSYSTEMS:</a:t>
            </a:r>
          </a:p>
        </p:txBody>
      </p:sp>
      <p:sp>
        <p:nvSpPr>
          <p:cNvPr id="3" name="TextBox 2">
            <a:extLst>
              <a:ext uri="{FF2B5EF4-FFF2-40B4-BE49-F238E27FC236}">
                <a16:creationId xmlns:a16="http://schemas.microsoft.com/office/drawing/2014/main" id="{161FDEFE-9884-CA11-82D1-5D7BC06367B8}"/>
              </a:ext>
            </a:extLst>
          </p:cNvPr>
          <p:cNvSpPr txBox="1"/>
          <p:nvPr/>
        </p:nvSpPr>
        <p:spPr>
          <a:xfrm>
            <a:off x="557213" y="2059207"/>
            <a:ext cx="5029200" cy="584775"/>
          </a:xfrm>
          <a:prstGeom prst="rect">
            <a:avLst/>
          </a:prstGeom>
          <a:noFill/>
        </p:spPr>
        <p:txBody>
          <a:bodyPr wrap="square">
            <a:spAutoFit/>
          </a:bodyPr>
          <a:lstStyle/>
          <a:p>
            <a:r>
              <a:rPr lang="en-US" sz="3200" dirty="0">
                <a:solidFill>
                  <a:schemeClr val="bg1"/>
                </a:solidFill>
                <a:latin typeface="Lato" panose="020F0502020204030203" pitchFamily="34" charset="0"/>
                <a:ea typeface="Lato" panose="020F0502020204030203" pitchFamily="34" charset="0"/>
                <a:cs typeface="Lato" panose="020F0502020204030203" pitchFamily="34" charset="0"/>
              </a:rPr>
              <a:t>UML Diagram</a:t>
            </a:r>
          </a:p>
        </p:txBody>
      </p:sp>
      <p:pic>
        <p:nvPicPr>
          <p:cNvPr id="2050" name="Picture 2">
            <a:extLst>
              <a:ext uri="{FF2B5EF4-FFF2-40B4-BE49-F238E27FC236}">
                <a16:creationId xmlns:a16="http://schemas.microsoft.com/office/drawing/2014/main" id="{8911BB71-000B-80F2-5FD2-AAB42B1D0C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550" y="3831721"/>
            <a:ext cx="9385300" cy="10144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59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844459B9-5D45-8CB6-1472-988E9D743450}"/>
              </a:ext>
            </a:extLst>
          </p:cNvPr>
          <p:cNvSpPr txBox="1"/>
          <p:nvPr/>
        </p:nvSpPr>
        <p:spPr>
          <a:xfrm>
            <a:off x="557213" y="971551"/>
            <a:ext cx="6915150" cy="830997"/>
          </a:xfrm>
          <a:prstGeom prst="rect">
            <a:avLst/>
          </a:prstGeom>
          <a:noFill/>
        </p:spPr>
        <p:txBody>
          <a:bodyPr wrap="square" rtlCol="0">
            <a:spAutoFit/>
          </a:bodyPr>
          <a:lstStyle/>
          <a:p>
            <a:r>
              <a:rPr lang="en-US" sz="4800" b="1" dirty="0">
                <a:solidFill>
                  <a:schemeClr val="bg1"/>
                </a:solidFill>
                <a:latin typeface="Lato" panose="020F0502020204030203" pitchFamily="34" charset="0"/>
                <a:ea typeface="Lato" panose="020F0502020204030203" pitchFamily="34" charset="0"/>
                <a:cs typeface="Lato" panose="020F0502020204030203" pitchFamily="34" charset="0"/>
              </a:rPr>
              <a:t>SUBSYSTEMS:</a:t>
            </a:r>
          </a:p>
        </p:txBody>
      </p:sp>
      <p:pic>
        <p:nvPicPr>
          <p:cNvPr id="3076" name="Picture 4">
            <a:extLst>
              <a:ext uri="{FF2B5EF4-FFF2-40B4-BE49-F238E27FC236}">
                <a16:creationId xmlns:a16="http://schemas.microsoft.com/office/drawing/2014/main" id="{47D3FDA1-F8DB-DE66-D703-9CB73AB918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721" y="9322949"/>
            <a:ext cx="9350957" cy="57661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9737D56-197D-1E3E-1ECA-00CDF551ACE3}"/>
              </a:ext>
            </a:extLst>
          </p:cNvPr>
          <p:cNvSpPr txBox="1"/>
          <p:nvPr/>
        </p:nvSpPr>
        <p:spPr>
          <a:xfrm>
            <a:off x="557213" y="1901538"/>
            <a:ext cx="6070600" cy="584775"/>
          </a:xfrm>
          <a:prstGeom prst="rect">
            <a:avLst/>
          </a:prstGeom>
          <a:noFill/>
        </p:spPr>
        <p:txBody>
          <a:bodyPr wrap="square" rtlCol="0">
            <a:spAutoFit/>
          </a:bodyPr>
          <a:lstStyle/>
          <a:p>
            <a:r>
              <a:rPr lang="en-US" sz="3200" dirty="0">
                <a:solidFill>
                  <a:schemeClr val="bg1"/>
                </a:solidFill>
                <a:latin typeface="Lato" panose="020F0502020204030203" pitchFamily="34" charset="0"/>
                <a:ea typeface="Lato" panose="020F0502020204030203" pitchFamily="34" charset="0"/>
                <a:cs typeface="Lato" panose="020F0502020204030203" pitchFamily="34" charset="0"/>
              </a:rPr>
              <a:t>User manual</a:t>
            </a:r>
          </a:p>
        </p:txBody>
      </p:sp>
      <p:sp>
        <p:nvSpPr>
          <p:cNvPr id="4" name="TextBox 3">
            <a:extLst>
              <a:ext uri="{FF2B5EF4-FFF2-40B4-BE49-F238E27FC236}">
                <a16:creationId xmlns:a16="http://schemas.microsoft.com/office/drawing/2014/main" id="{AFE0B941-1D56-9052-539F-F6B3E784D5E7}"/>
              </a:ext>
            </a:extLst>
          </p:cNvPr>
          <p:cNvSpPr txBox="1"/>
          <p:nvPr/>
        </p:nvSpPr>
        <p:spPr>
          <a:xfrm>
            <a:off x="557213" y="2585303"/>
            <a:ext cx="9082088" cy="7520007"/>
          </a:xfrm>
          <a:prstGeom prst="rect">
            <a:avLst/>
          </a:prstGeom>
          <a:noFill/>
        </p:spPr>
        <p:txBody>
          <a:bodyPr wrap="square" rtlCol="0">
            <a:spAutoFit/>
          </a:bodyPr>
          <a:lstStyle/>
          <a:p>
            <a:r>
              <a:rPr lang="en-US" sz="2000" b="0"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rPr>
              <a:t>The user would create an account or be offered to sign in, if they click sign in and do not in fact have an account there is a create account button that will send them to the create account page. There is also a forgot password button in case the user forgets and needs to reset in order to log in. If the user takes the create account route after creating username and password, they will need to pick at least 3 different genres of movies in order for recommendations to appear. </a:t>
            </a:r>
          </a:p>
          <a:p>
            <a:endParaRPr lang="en-US" sz="2000" b="0"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endParaRPr>
          </a:p>
          <a:p>
            <a:pPr rtl="0">
              <a:spcBef>
                <a:spcPts val="0"/>
              </a:spcBef>
              <a:spcAft>
                <a:spcPts val="1600"/>
              </a:spcAft>
            </a:pPr>
            <a:r>
              <a:rPr lang="en-US" sz="2000" b="0"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rPr>
              <a:t>After genres have been chosen or if the user took the sign in route, they will be directed to the homepage which will have the poster, title and genre of the movies displayed for their choosing. In the corner there will be 3 horizontal lines that when clicked will take you to a navigation bar where you can choose to view your profile, watched list, and want to watch list.</a:t>
            </a:r>
            <a:endParaRPr lang="en-US" sz="2000" b="0" dirty="0">
              <a:solidFill>
                <a:schemeClr val="bg1"/>
              </a:solidFill>
              <a:effectLst/>
              <a:latin typeface="Lato" panose="020F0502020204030203" pitchFamily="34" charset="0"/>
              <a:ea typeface="Lato" panose="020F0502020204030203" pitchFamily="34" charset="0"/>
              <a:cs typeface="Lato" panose="020F0502020204030203" pitchFamily="34" charset="0"/>
            </a:endParaRPr>
          </a:p>
          <a:p>
            <a:pPr rtl="0">
              <a:spcBef>
                <a:spcPts val="0"/>
              </a:spcBef>
              <a:spcAft>
                <a:spcPts val="1600"/>
              </a:spcAft>
            </a:pPr>
            <a:r>
              <a:rPr lang="en-US" sz="2000" b="0"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rPr>
              <a:t>In the user profile, there is name, age, username, password, option to change password and preferences. The name and age along with a profile picture can be added or edited only after the account already exists.  The username  can also be edited. In the watched listed there will be a list of movies that the user has already watched, this list is curated from the user's indication on the movie whether they have watched or want to watch the film by buttons located alongside each movie poster. If indicated, they want to watch the film then it will be moved to the want to watch list.</a:t>
            </a:r>
            <a:endParaRPr lang="en-US" sz="2000" b="0" dirty="0">
              <a:solidFill>
                <a:schemeClr val="bg1"/>
              </a:solidFill>
              <a:effectLst/>
              <a:latin typeface="Lato" panose="020F0502020204030203" pitchFamily="34" charset="0"/>
              <a:ea typeface="Lato" panose="020F0502020204030203" pitchFamily="34" charset="0"/>
              <a:cs typeface="Lato" panose="020F0502020204030203" pitchFamily="34" charset="0"/>
            </a:endParaRPr>
          </a:p>
          <a:p>
            <a:br>
              <a:rPr lang="en-US" dirty="0">
                <a:solidFill>
                  <a:schemeClr val="bg1"/>
                </a:solidFill>
                <a:latin typeface="Lato" panose="020F0502020204030203" pitchFamily="34" charset="0"/>
                <a:ea typeface="Lato" panose="020F0502020204030203" pitchFamily="34" charset="0"/>
                <a:cs typeface="Lato" panose="020F0502020204030203" pitchFamily="34" charset="0"/>
              </a:rPr>
            </a:b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4054444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844459B9-5D45-8CB6-1472-988E9D743450}"/>
              </a:ext>
            </a:extLst>
          </p:cNvPr>
          <p:cNvSpPr txBox="1"/>
          <p:nvPr/>
        </p:nvSpPr>
        <p:spPr>
          <a:xfrm>
            <a:off x="557213" y="971551"/>
            <a:ext cx="6915150" cy="830997"/>
          </a:xfrm>
          <a:prstGeom prst="rect">
            <a:avLst/>
          </a:prstGeom>
          <a:noFill/>
        </p:spPr>
        <p:txBody>
          <a:bodyPr wrap="square" rtlCol="0">
            <a:spAutoFit/>
          </a:bodyPr>
          <a:lstStyle/>
          <a:p>
            <a:r>
              <a:rPr lang="en-US" sz="4800" b="1" dirty="0">
                <a:solidFill>
                  <a:schemeClr val="bg1"/>
                </a:solidFill>
                <a:latin typeface="Lato" panose="020F0502020204030203" pitchFamily="34" charset="0"/>
                <a:ea typeface="Lato" panose="020F0502020204030203" pitchFamily="34" charset="0"/>
                <a:cs typeface="Lato" panose="020F0502020204030203" pitchFamily="34" charset="0"/>
              </a:rPr>
              <a:t>SUBSYSTEMS:</a:t>
            </a:r>
          </a:p>
        </p:txBody>
      </p:sp>
      <p:sp>
        <p:nvSpPr>
          <p:cNvPr id="2" name="TextBox 1">
            <a:extLst>
              <a:ext uri="{FF2B5EF4-FFF2-40B4-BE49-F238E27FC236}">
                <a16:creationId xmlns:a16="http://schemas.microsoft.com/office/drawing/2014/main" id="{F9737D56-197D-1E3E-1ECA-00CDF551ACE3}"/>
              </a:ext>
            </a:extLst>
          </p:cNvPr>
          <p:cNvSpPr txBox="1"/>
          <p:nvPr/>
        </p:nvSpPr>
        <p:spPr>
          <a:xfrm>
            <a:off x="455613" y="1901538"/>
            <a:ext cx="6070600" cy="584775"/>
          </a:xfrm>
          <a:prstGeom prst="rect">
            <a:avLst/>
          </a:prstGeom>
          <a:noFill/>
        </p:spPr>
        <p:txBody>
          <a:bodyPr wrap="square" rtlCol="0">
            <a:spAutoFit/>
          </a:bodyPr>
          <a:lstStyle/>
          <a:p>
            <a:r>
              <a:rPr lang="en-US" sz="3200" dirty="0">
                <a:solidFill>
                  <a:schemeClr val="bg1"/>
                </a:solidFill>
                <a:latin typeface="Lato" panose="020F0502020204030203" pitchFamily="34" charset="0"/>
                <a:ea typeface="Lato" panose="020F0502020204030203" pitchFamily="34" charset="0"/>
                <a:cs typeface="Lato" panose="020F0502020204030203" pitchFamily="34" charset="0"/>
              </a:rPr>
              <a:t>Recommendation algorithms</a:t>
            </a:r>
          </a:p>
        </p:txBody>
      </p:sp>
      <p:sp>
        <p:nvSpPr>
          <p:cNvPr id="4" name="TextBox 3">
            <a:extLst>
              <a:ext uri="{FF2B5EF4-FFF2-40B4-BE49-F238E27FC236}">
                <a16:creationId xmlns:a16="http://schemas.microsoft.com/office/drawing/2014/main" id="{AFE0B941-1D56-9052-539F-F6B3E784D5E7}"/>
              </a:ext>
            </a:extLst>
          </p:cNvPr>
          <p:cNvSpPr txBox="1"/>
          <p:nvPr/>
        </p:nvSpPr>
        <p:spPr>
          <a:xfrm>
            <a:off x="455613" y="3197873"/>
            <a:ext cx="4967287" cy="2308324"/>
          </a:xfrm>
          <a:prstGeom prst="rect">
            <a:avLst/>
          </a:prstGeom>
          <a:noFill/>
        </p:spPr>
        <p:txBody>
          <a:bodyPr wrap="square" rtlCol="0">
            <a:spAutoFit/>
          </a:bodyPr>
          <a:lstStyle/>
          <a:p>
            <a:r>
              <a:rPr lang="en-US" sz="1800" b="0"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rPr>
              <a:t>The models used collaborative filtering, of which there are user-CF and item-CF respectively. item-CF recommendation mechanism is an improved strategy of Amazon on a user-based mechanism, where the number of items is much smaller than the number of users in most of the web, and the number of items and similarity are more stable. </a:t>
            </a:r>
          </a:p>
        </p:txBody>
      </p:sp>
      <p:pic>
        <p:nvPicPr>
          <p:cNvPr id="4098" name="Picture 2">
            <a:extLst>
              <a:ext uri="{FF2B5EF4-FFF2-40B4-BE49-F238E27FC236}">
                <a16:creationId xmlns:a16="http://schemas.microsoft.com/office/drawing/2014/main" id="{E16C0A23-5F0F-A5E0-0BE8-E507F13D4C2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735"/>
          <a:stretch/>
        </p:blipFill>
        <p:spPr bwMode="auto">
          <a:xfrm>
            <a:off x="557213" y="6680487"/>
            <a:ext cx="4179887" cy="69627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EE9C33C1-AA1B-5431-273F-27EA6F01E6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2900" y="2730860"/>
            <a:ext cx="4356100" cy="30013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BE06D85-CD1B-C9FA-11B9-F90D7384A77E}"/>
              </a:ext>
            </a:extLst>
          </p:cNvPr>
          <p:cNvSpPr txBox="1"/>
          <p:nvPr/>
        </p:nvSpPr>
        <p:spPr>
          <a:xfrm>
            <a:off x="5067300" y="6660504"/>
            <a:ext cx="4711700" cy="5078313"/>
          </a:xfrm>
          <a:prstGeom prst="rect">
            <a:avLst/>
          </a:prstGeom>
          <a:noFill/>
        </p:spPr>
        <p:txBody>
          <a:bodyPr wrap="square" rtlCol="0">
            <a:spAutoFit/>
          </a:bodyPr>
          <a:lstStyle/>
          <a:p>
            <a:r>
              <a:rPr lang="en-US" sz="1800" b="0"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rPr>
              <a:t>The item-based mechanism is also a little better than the user-based mechanism in real time. Regarding user-</a:t>
            </a:r>
            <a:r>
              <a:rPr lang="en-US" sz="1800" b="0" i="0" u="none" strike="noStrike" dirty="0" err="1">
                <a:solidFill>
                  <a:schemeClr val="bg1"/>
                </a:solidFill>
                <a:effectLst/>
                <a:latin typeface="Lato" panose="020F0502020204030203" pitchFamily="34" charset="0"/>
                <a:ea typeface="Lato" panose="020F0502020204030203" pitchFamily="34" charset="0"/>
                <a:cs typeface="Lato" panose="020F0502020204030203" pitchFamily="34" charset="0"/>
              </a:rPr>
              <a:t>cf</a:t>
            </a:r>
            <a:r>
              <a:rPr lang="en-US" sz="1800" b="0"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rPr>
              <a:t>, it is generally used when the number of items is greater than the number of users.   </a:t>
            </a:r>
          </a:p>
          <a:p>
            <a:endParaRPr lang="en-US" sz="1800" b="0"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endParaRPr>
          </a:p>
          <a:p>
            <a:r>
              <a:rPr lang="en-US" sz="1800" b="0"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rPr>
              <a:t>The 2 types of collaborative filtering algorithms have obvious disadvantages and advantages for both types of recommendations. </a:t>
            </a:r>
          </a:p>
          <a:p>
            <a:endParaRPr lang="en-US" sz="1800" b="0"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endParaRPr>
          </a:p>
          <a:p>
            <a:r>
              <a:rPr lang="en-US" sz="1800" b="0"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rPr>
              <a:t>The initial plan to choose the model was because I found the dataset because I could use collaborative filtering to calculate the similarity between user and item (Pearson's correlation coefficient or cosine similarity) and the algorithm could recommend similar movies if the user searched for a new movie.</a:t>
            </a:r>
            <a:endParaRPr lang="en-US"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8895219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E512DED2-557A-410A-9F25-3B9CBB92B263}">
  <ds:schemaRefs>
    <ds:schemaRef ds:uri="http://schemas.microsoft.com/sharepoint/v3/contenttype/forms"/>
  </ds:schemaRefs>
</ds:datastoreItem>
</file>

<file path=customXml/itemProps2.xml><?xml version="1.0" encoding="utf-8"?>
<ds:datastoreItem xmlns:ds="http://schemas.openxmlformats.org/officeDocument/2006/customXml" ds:itemID="{AD570762-743C-4FF5-B935-F2B6840BDE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7DE4ABE-7F3D-4DCD-8CF6-5AA16792905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TM03457485[[fn=Mesh]]</Template>
  <TotalTime>317</TotalTime>
  <Words>954</Words>
  <Application>Microsoft Office PowerPoint</Application>
  <PresentationFormat>Custom</PresentationFormat>
  <Paragraphs>46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Lato</vt:lpstr>
      <vt:lpstr>Mesh</vt:lpstr>
      <vt:lpstr>Popcorn: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POPcorn:</dc:title>
  <dc:creator>Sonny Proctor</dc:creator>
  <cp:lastModifiedBy>SFPROCTO@uncg.edu</cp:lastModifiedBy>
  <cp:revision>3</cp:revision>
  <dcterms:created xsi:type="dcterms:W3CDTF">2022-11-15T04:08:46Z</dcterms:created>
  <dcterms:modified xsi:type="dcterms:W3CDTF">2022-11-15T23:31:31Z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