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matic SC"/>
      <p:regular r:id="rId10"/>
      <p:bold r:id="rId11"/>
    </p:embeddedFont>
    <p:embeddedFont>
      <p:font typeface="Source Code Pro"/>
      <p:regular r:id="rId12"/>
      <p:bold r:id="rId13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8000"/>
            </a:lvl1pPr>
            <a:lvl2pPr algn="ctr">
              <a:spcBef>
                <a:spcPts val="0"/>
              </a:spcBef>
              <a:buSzPct val="100000"/>
              <a:defRPr sz="8000"/>
            </a:lvl2pPr>
            <a:lvl3pPr algn="ctr">
              <a:spcBef>
                <a:spcPts val="0"/>
              </a:spcBef>
              <a:buSzPct val="100000"/>
              <a:defRPr sz="8000"/>
            </a:lvl3pPr>
            <a:lvl4pPr algn="ctr">
              <a:spcBef>
                <a:spcPts val="0"/>
              </a:spcBef>
              <a:buSzPct val="100000"/>
              <a:defRPr sz="8000"/>
            </a:lvl4pPr>
            <a:lvl5pPr algn="ctr">
              <a:spcBef>
                <a:spcPts val="0"/>
              </a:spcBef>
              <a:buSzPct val="100000"/>
              <a:defRPr sz="8000"/>
            </a:lvl5pPr>
            <a:lvl6pPr algn="ctr">
              <a:spcBef>
                <a:spcPts val="0"/>
              </a:spcBef>
              <a:buSzPct val="100000"/>
              <a:defRPr sz="8000"/>
            </a:lvl6pPr>
            <a:lvl7pPr algn="ctr">
              <a:spcBef>
                <a:spcPts val="0"/>
              </a:spcBef>
              <a:buSzPct val="100000"/>
              <a:defRPr sz="8000"/>
            </a:lvl7pPr>
            <a:lvl8pPr algn="ctr">
              <a:spcBef>
                <a:spcPts val="0"/>
              </a:spcBef>
              <a:buSzPct val="100000"/>
              <a:defRPr sz="8000"/>
            </a:lvl8pPr>
            <a:lvl9pPr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4000"/>
            </a:lvl1pPr>
            <a:lvl2pPr>
              <a:spcBef>
                <a:spcPts val="0"/>
              </a:spcBef>
              <a:buSzPct val="100000"/>
              <a:defRPr sz="4000"/>
            </a:lvl2pPr>
            <a:lvl3pPr>
              <a:spcBef>
                <a:spcPts val="0"/>
              </a:spcBef>
              <a:buSzPct val="100000"/>
              <a:defRPr sz="4000"/>
            </a:lvl3pPr>
            <a:lvl4pPr>
              <a:spcBef>
                <a:spcPts val="0"/>
              </a:spcBef>
              <a:buSzPct val="100000"/>
              <a:defRPr sz="4000"/>
            </a:lvl4pPr>
            <a:lvl5pPr>
              <a:spcBef>
                <a:spcPts val="0"/>
              </a:spcBef>
              <a:buSzPct val="100000"/>
              <a:defRPr sz="4000"/>
            </a:lvl5pPr>
            <a:lvl6pPr>
              <a:spcBef>
                <a:spcPts val="0"/>
              </a:spcBef>
              <a:buSzPct val="100000"/>
              <a:defRPr sz="4000"/>
            </a:lvl6pPr>
            <a:lvl7pPr>
              <a:spcBef>
                <a:spcPts val="0"/>
              </a:spcBef>
              <a:buSzPct val="100000"/>
              <a:defRPr sz="4000"/>
            </a:lvl7pPr>
            <a:lvl8pPr>
              <a:spcBef>
                <a:spcPts val="0"/>
              </a:spcBef>
              <a:buSzPct val="100000"/>
              <a:defRPr sz="4000"/>
            </a:lvl8pPr>
            <a:lvl9pPr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ACM Dashboard</a:t>
            </a:r>
          </a:p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PAOLifters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9CB9C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Purpose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ACM needs a way for students to network with Companies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Dashboard will be a main hub for businesses to look for southeastern students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9CB9C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Dashboard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Allows student to create a profile and upload a Resume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Will be hosted on Southeastern ACM sever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9CB9C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Technologies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Front End: Angular, Bootstrap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Back End: Node using Express Server, MongoDb for database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Organization: Using standard MEAN folder structure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