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3584-D370-534F-8C25-573708FC550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A923-3AA9-984B-9C2E-9C93BFF0D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76" y="0"/>
            <a:ext cx="849882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137" y="973014"/>
            <a:ext cx="2931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 effect </a:t>
            </a:r>
            <a:r>
              <a:rPr lang="en-US" dirty="0" smtClean="0"/>
              <a:t>factorial experiment time series (variance of environmental cue in horizontal direction, correlation of species responses to cue in vertical direction). N2 is the inferior competitor.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12" y="0"/>
            <a:ext cx="856448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137" y="973014"/>
            <a:ext cx="2931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Relative nonlinearity </a:t>
            </a:r>
            <a:r>
              <a:rPr lang="en-US" dirty="0" smtClean="0"/>
              <a:t>factorial experiment time series (variance of environmental cue in horizontal direction, </a:t>
            </a:r>
            <a:r>
              <a:rPr lang="en-US" dirty="0" err="1" smtClean="0"/>
              <a:t>sd</a:t>
            </a:r>
            <a:r>
              <a:rPr lang="en-US" dirty="0" smtClean="0"/>
              <a:t> of annual resource supply in vertical direction). N2 is the inferior competitor.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1" y="0"/>
            <a:ext cx="6108843" cy="36653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626137" y="531688"/>
            <a:ext cx="2239767" cy="2044557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570531">
            <a:off x="4740146" y="1415467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Coexistence Strength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263" y="821919"/>
            <a:ext cx="3000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 increases with strength of coexistence, along the </a:t>
            </a:r>
            <a:r>
              <a:rPr lang="en-US" dirty="0" err="1" smtClean="0"/>
              <a:t>sigma_E</a:t>
            </a:r>
            <a:r>
              <a:rPr lang="en-US" dirty="0" smtClean="0"/>
              <a:t> axis, but the correlation of environmental responses buffers CV increases.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0" y="3671033"/>
            <a:ext cx="7102977" cy="28411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846" y="211015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STORAGE EFFECT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12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23" y="357553"/>
            <a:ext cx="5029200" cy="3657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384431" y="844062"/>
            <a:ext cx="2649415" cy="2391507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102436">
            <a:off x="4763592" y="1814051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Coexistence Strength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846" y="211015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RELATIVE NONLINEARITY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5" y="4015153"/>
            <a:ext cx="5550878" cy="27754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263" y="821919"/>
            <a:ext cx="3000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variability is more or less always better for coexistence, and there is no buffering mechanism for unique responses to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Tredennick</dc:creator>
  <cp:lastModifiedBy>Andrew Tredennick</cp:lastModifiedBy>
  <cp:revision>6</cp:revision>
  <dcterms:created xsi:type="dcterms:W3CDTF">2016-05-03T20:14:03Z</dcterms:created>
  <dcterms:modified xsi:type="dcterms:W3CDTF">2016-05-03T21:13:29Z</dcterms:modified>
</cp:coreProperties>
</file>