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32" d="100"/>
          <a:sy n="232" d="100"/>
        </p:scale>
        <p:origin x="-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D8B0-ABC7-CD42-BFA1-7598CF9F8093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E9B-A914-A34B-862C-BEA0C8DD4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7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D8B0-ABC7-CD42-BFA1-7598CF9F8093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E9B-A914-A34B-862C-BEA0C8DD4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1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D8B0-ABC7-CD42-BFA1-7598CF9F8093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E9B-A914-A34B-862C-BEA0C8DD4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D8B0-ABC7-CD42-BFA1-7598CF9F8093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E9B-A914-A34B-862C-BEA0C8DD4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7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D8B0-ABC7-CD42-BFA1-7598CF9F8093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E9B-A914-A34B-862C-BEA0C8DD4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2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D8B0-ABC7-CD42-BFA1-7598CF9F8093}" type="datetimeFigureOut">
              <a:rPr lang="en-US" smtClean="0"/>
              <a:t>11/3/14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E9B-A914-A34B-862C-BEA0C8DD4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7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D8B0-ABC7-CD42-BFA1-7598CF9F8093}" type="datetimeFigureOut">
              <a:rPr lang="en-US" smtClean="0"/>
              <a:t>11/3/14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E9B-A914-A34B-862C-BEA0C8DD4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9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D8B0-ABC7-CD42-BFA1-7598CF9F8093}" type="datetimeFigureOut">
              <a:rPr lang="en-US" smtClean="0"/>
              <a:t>11/3/14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E9B-A914-A34B-862C-BEA0C8DD4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D8B0-ABC7-CD42-BFA1-7598CF9F8093}" type="datetimeFigureOut">
              <a:rPr lang="en-US" smtClean="0"/>
              <a:t>11/3/14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E9B-A914-A34B-862C-BEA0C8DD4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2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D8B0-ABC7-CD42-BFA1-7598CF9F8093}" type="datetimeFigureOut">
              <a:rPr lang="en-US" smtClean="0"/>
              <a:t>11/3/14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E9B-A914-A34B-862C-BEA0C8DD4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D8B0-ABC7-CD42-BFA1-7598CF9F8093}" type="datetimeFigureOut">
              <a:rPr lang="en-US" smtClean="0"/>
              <a:t>11/3/14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E9B-A914-A34B-862C-BEA0C8DD4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6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6D8B0-ABC7-CD42-BFA1-7598CF9F8093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55E9B-A914-A34B-862C-BEA0C8DD4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9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74838" y="1699617"/>
            <a:ext cx="775034" cy="7751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31814" y="1699617"/>
            <a:ext cx="775034" cy="7751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74838" y="4034385"/>
            <a:ext cx="775034" cy="7751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31814" y="4034385"/>
            <a:ext cx="775034" cy="7751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50152" y="2880813"/>
            <a:ext cx="775034" cy="7751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744678" y="2474718"/>
            <a:ext cx="284348" cy="406095"/>
          </a:xfrm>
          <a:prstGeom prst="straightConnector1">
            <a:avLst/>
          </a:prstGeom>
          <a:ln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770683" y="3655913"/>
            <a:ext cx="283464" cy="411480"/>
          </a:xfrm>
          <a:prstGeom prst="straightConnector1">
            <a:avLst/>
          </a:prstGeom>
          <a:ln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69215" y="1874785"/>
            <a:ext cx="41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>
                <a:latin typeface="Arial"/>
                <a:cs typeface="Arial"/>
              </a:rPr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60042" y="4233350"/>
            <a:ext cx="41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>
                <a:latin typeface="Arial"/>
                <a:cs typeface="Arial"/>
              </a:rPr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14995" y="1874785"/>
            <a:ext cx="41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 smtClean="0">
                <a:latin typeface="Arial"/>
                <a:cs typeface="Arial"/>
              </a:rPr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14995" y="4240497"/>
            <a:ext cx="41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>
                <a:latin typeface="Arial"/>
                <a:cs typeface="Arial"/>
              </a:rPr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086991" y="306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7" name="Curved Connector 26"/>
          <p:cNvCxnSpPr>
            <a:stCxn id="9" idx="4"/>
            <a:endCxn id="9" idx="5"/>
          </p:cNvCxnSpPr>
          <p:nvPr/>
        </p:nvCxnSpPr>
        <p:spPr>
          <a:xfrm rot="5400000" flipH="1" flipV="1">
            <a:off x="4317921" y="3462150"/>
            <a:ext cx="113511" cy="274016"/>
          </a:xfrm>
          <a:prstGeom prst="curvedConnector3">
            <a:avLst>
              <a:gd name="adj1" fmla="val -201390"/>
            </a:avLst>
          </a:prstGeom>
          <a:ln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001235" y="2228482"/>
            <a:ext cx="476676" cy="1"/>
          </a:xfrm>
          <a:prstGeom prst="straightConnector1">
            <a:avLst/>
          </a:prstGeom>
          <a:ln>
            <a:solidFill>
              <a:srgbClr val="000000"/>
            </a:solidFill>
            <a:prstDash val="sysDot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001235" y="1959364"/>
            <a:ext cx="476677" cy="0"/>
          </a:xfrm>
          <a:prstGeom prst="straightConnector1">
            <a:avLst/>
          </a:prstGeom>
          <a:ln>
            <a:solidFill>
              <a:srgbClr val="000000"/>
            </a:solidFill>
            <a:prstDash val="sysDot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999329" y="4586595"/>
            <a:ext cx="476676" cy="1"/>
          </a:xfrm>
          <a:prstGeom prst="straightConnector1">
            <a:avLst/>
          </a:prstGeom>
          <a:ln>
            <a:solidFill>
              <a:srgbClr val="000000"/>
            </a:solidFill>
            <a:prstDash val="sysDot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999329" y="4317477"/>
            <a:ext cx="476677" cy="0"/>
          </a:xfrm>
          <a:prstGeom prst="straightConnector1">
            <a:avLst/>
          </a:prstGeom>
          <a:ln>
            <a:solidFill>
              <a:srgbClr val="000000"/>
            </a:solidFill>
            <a:prstDash val="sysDot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2414136" y="2105712"/>
            <a:ext cx="685800" cy="1"/>
          </a:xfrm>
          <a:prstGeom prst="straightConnector1">
            <a:avLst/>
          </a:prstGeom>
          <a:ln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414136" y="4475227"/>
            <a:ext cx="685800" cy="1"/>
          </a:xfrm>
          <a:prstGeom prst="straightConnector1">
            <a:avLst/>
          </a:prstGeom>
          <a:ln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374574" y="2105713"/>
            <a:ext cx="681255" cy="0"/>
          </a:xfrm>
          <a:prstGeom prst="straightConnector1">
            <a:avLst/>
          </a:prstGeom>
          <a:ln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374574" y="4420482"/>
            <a:ext cx="685800" cy="1"/>
          </a:xfrm>
          <a:prstGeom prst="straightConnector1">
            <a:avLst/>
          </a:prstGeom>
          <a:ln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433824" y="901036"/>
            <a:ext cx="1607687" cy="554370"/>
            <a:chOff x="680537" y="1258035"/>
            <a:chExt cx="1607687" cy="55437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1662865" y="1444767"/>
              <a:ext cx="530352" cy="1"/>
            </a:xfrm>
            <a:prstGeom prst="straightConnector1">
              <a:avLst/>
            </a:prstGeom>
            <a:ln>
              <a:solidFill>
                <a:srgbClr val="000000"/>
              </a:solidFill>
              <a:prstDash val="sysDot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1662865" y="1691344"/>
              <a:ext cx="530352" cy="1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80537" y="1504628"/>
              <a:ext cx="1053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continuous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04806" y="1258035"/>
              <a:ext cx="8133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discrete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19238" y="1301809"/>
              <a:ext cx="1568986" cy="51059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349334" y="2605792"/>
            <a:ext cx="698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/>
                <a:cs typeface="Times New Roman"/>
              </a:rPr>
              <a:t>f</a:t>
            </a:r>
            <a:r>
              <a:rPr lang="en-US" sz="1400" i="1" dirty="0" smtClean="0">
                <a:latin typeface="Times New Roman"/>
                <a:cs typeface="Times New Roman"/>
              </a:rPr>
              <a:t>(R)N</a:t>
            </a:r>
            <a:r>
              <a:rPr lang="en-US" sz="1400" i="1" baseline="-25000" dirty="0" smtClean="0">
                <a:latin typeface="Times New Roman"/>
                <a:cs typeface="Times New Roman"/>
              </a:rPr>
              <a:t>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0282" y="3542402"/>
            <a:ext cx="698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/>
                <a:cs typeface="Times New Roman"/>
              </a:rPr>
              <a:t>f</a:t>
            </a:r>
            <a:r>
              <a:rPr lang="en-US" sz="1400" i="1" dirty="0" smtClean="0">
                <a:latin typeface="Times New Roman"/>
                <a:cs typeface="Times New Roman"/>
              </a:rPr>
              <a:t>(R)N</a:t>
            </a:r>
            <a:r>
              <a:rPr lang="en-US" sz="1400" i="1" baseline="-25000" dirty="0">
                <a:latin typeface="Times New Roman"/>
                <a:cs typeface="Times New Roman"/>
              </a:rPr>
              <a:t>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25308" y="1791692"/>
            <a:ext cx="730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m</a:t>
            </a:r>
            <a:r>
              <a:rPr lang="en-US" sz="1400" i="1" baseline="-25000" dirty="0" smtClean="0">
                <a:latin typeface="Times New Roman"/>
                <a:cs typeface="Times New Roman"/>
              </a:rPr>
              <a:t>D,1</a:t>
            </a:r>
            <a:r>
              <a:rPr lang="en-US" sz="1400" i="1" dirty="0" smtClean="0">
                <a:latin typeface="Times New Roman"/>
                <a:cs typeface="Times New Roman"/>
              </a:rPr>
              <a:t>D</a:t>
            </a:r>
            <a:r>
              <a:rPr lang="en-US" sz="1400" i="1" baseline="-25000" dirty="0" smtClean="0">
                <a:latin typeface="Times New Roman"/>
                <a:cs typeface="Times New Roman"/>
              </a:rPr>
              <a:t>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25308" y="4107928"/>
            <a:ext cx="730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m</a:t>
            </a:r>
            <a:r>
              <a:rPr lang="en-US" sz="1400" i="1" baseline="-25000" dirty="0" smtClean="0">
                <a:latin typeface="Times New Roman"/>
                <a:cs typeface="Times New Roman"/>
              </a:rPr>
              <a:t>D,2</a:t>
            </a:r>
            <a:r>
              <a:rPr lang="en-US" sz="1400" i="1" dirty="0" smtClean="0">
                <a:latin typeface="Times New Roman"/>
                <a:cs typeface="Times New Roman"/>
              </a:rPr>
              <a:t>D</a:t>
            </a:r>
            <a:r>
              <a:rPr lang="en-US" sz="1400" i="1" baseline="-25000" dirty="0">
                <a:latin typeface="Times New Roman"/>
                <a:cs typeface="Times New Roman"/>
              </a:rPr>
              <a:t>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71775" y="1797777"/>
            <a:ext cx="714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m</a:t>
            </a:r>
            <a:r>
              <a:rPr lang="en-US" sz="1400" i="1" baseline="-25000" dirty="0" smtClean="0">
                <a:latin typeface="Times New Roman"/>
                <a:cs typeface="Times New Roman"/>
              </a:rPr>
              <a:t>N,1</a:t>
            </a:r>
            <a:r>
              <a:rPr lang="en-US" sz="1400" i="1" dirty="0" smtClean="0">
                <a:latin typeface="Times New Roman"/>
                <a:cs typeface="Times New Roman"/>
              </a:rPr>
              <a:t>N</a:t>
            </a:r>
            <a:r>
              <a:rPr lang="en-US" sz="1400" i="1" baseline="-25000" dirty="0" smtClean="0">
                <a:latin typeface="Times New Roman"/>
                <a:cs typeface="Times New Roman"/>
              </a:rPr>
              <a:t>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71775" y="4167451"/>
            <a:ext cx="714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m</a:t>
            </a:r>
            <a:r>
              <a:rPr lang="en-US" sz="1400" i="1" baseline="-25000" dirty="0" smtClean="0">
                <a:latin typeface="Times New Roman"/>
                <a:cs typeface="Times New Roman"/>
              </a:rPr>
              <a:t>N,2</a:t>
            </a:r>
            <a:r>
              <a:rPr lang="en-US" sz="1400" i="1" dirty="0" smtClean="0">
                <a:latin typeface="Times New Roman"/>
                <a:cs typeface="Times New Roman"/>
              </a:rPr>
              <a:t>N</a:t>
            </a:r>
            <a:r>
              <a:rPr lang="en-US" sz="1400" i="1" baseline="-25000" dirty="0">
                <a:latin typeface="Times New Roman"/>
                <a:cs typeface="Times New Roman"/>
              </a:rPr>
              <a:t>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10845" y="3579277"/>
            <a:ext cx="832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/>
                <a:cs typeface="Times New Roman"/>
              </a:rPr>
              <a:t>a</a:t>
            </a:r>
            <a:r>
              <a:rPr lang="en-US" sz="1400" i="1" dirty="0" smtClean="0">
                <a:latin typeface="Times New Roman"/>
                <a:cs typeface="Times New Roman"/>
              </a:rPr>
              <a:t>(S – R)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33742" y="2169444"/>
            <a:ext cx="4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N</a:t>
            </a:r>
            <a:r>
              <a:rPr lang="en-US" sz="1400" i="1" baseline="-25000" dirty="0" smtClean="0">
                <a:latin typeface="Times New Roman"/>
                <a:cs typeface="Times New Roman"/>
              </a:rPr>
              <a:t>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85534" y="1651587"/>
            <a:ext cx="574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g</a:t>
            </a:r>
            <a:r>
              <a:rPr lang="en-US" sz="1400" i="1" baseline="-25000" dirty="0" smtClean="0">
                <a:latin typeface="Times New Roman"/>
                <a:cs typeface="Times New Roman"/>
              </a:rPr>
              <a:t>1</a:t>
            </a:r>
            <a:r>
              <a:rPr lang="en-US" sz="1400" i="1" dirty="0" smtClean="0">
                <a:latin typeface="Times New Roman"/>
                <a:cs typeface="Times New Roman"/>
              </a:rPr>
              <a:t>D</a:t>
            </a:r>
            <a:r>
              <a:rPr lang="en-US" sz="1400" i="1" baseline="-25000" dirty="0" smtClean="0">
                <a:latin typeface="Times New Roman"/>
                <a:cs typeface="Times New Roman"/>
              </a:rPr>
              <a:t>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31216" y="4534070"/>
            <a:ext cx="4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N</a:t>
            </a:r>
            <a:r>
              <a:rPr lang="en-US" sz="1400" i="1" baseline="-25000" dirty="0">
                <a:latin typeface="Times New Roman"/>
                <a:cs typeface="Times New Roman"/>
              </a:rPr>
              <a:t>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83008" y="4016213"/>
            <a:ext cx="574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g</a:t>
            </a:r>
            <a:r>
              <a:rPr lang="en-US" sz="1400" i="1" baseline="-25000" dirty="0" smtClean="0">
                <a:latin typeface="Times New Roman"/>
                <a:cs typeface="Times New Roman"/>
              </a:rPr>
              <a:t>2</a:t>
            </a:r>
            <a:r>
              <a:rPr lang="en-US" sz="1400" i="1" dirty="0" smtClean="0">
                <a:latin typeface="Times New Roman"/>
                <a:cs typeface="Times New Roman"/>
              </a:rPr>
              <a:t>D</a:t>
            </a:r>
            <a:r>
              <a:rPr lang="en-US" sz="1400" i="1" baseline="-25000" dirty="0" smtClean="0">
                <a:latin typeface="Times New Roman"/>
                <a:cs typeface="Times New Roman"/>
              </a:rPr>
              <a:t>2</a:t>
            </a:r>
            <a:endParaRPr lang="en-US" sz="1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523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39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Utah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Tredennick</dc:creator>
  <cp:lastModifiedBy>Andrew Tredennick</cp:lastModifiedBy>
  <cp:revision>3</cp:revision>
  <dcterms:created xsi:type="dcterms:W3CDTF">2014-11-03T20:01:21Z</dcterms:created>
  <dcterms:modified xsi:type="dcterms:W3CDTF">2014-11-03T20:27:04Z</dcterms:modified>
</cp:coreProperties>
</file>