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710" r:id="rId6"/>
  </p:sldMasterIdLst>
  <p:notesMasterIdLst>
    <p:notesMasterId r:id="rId44"/>
  </p:notesMasterIdLst>
  <p:sldIdLst>
    <p:sldId id="256" r:id="rId7"/>
    <p:sldId id="310" r:id="rId8"/>
    <p:sldId id="311" r:id="rId9"/>
    <p:sldId id="312" r:id="rId10"/>
    <p:sldId id="313" r:id="rId11"/>
    <p:sldId id="314" r:id="rId12"/>
    <p:sldId id="316" r:id="rId13"/>
    <p:sldId id="317" r:id="rId14"/>
    <p:sldId id="353" r:id="rId15"/>
    <p:sldId id="370" r:id="rId16"/>
    <p:sldId id="372" r:id="rId17"/>
    <p:sldId id="367" r:id="rId18"/>
    <p:sldId id="368" r:id="rId19"/>
    <p:sldId id="369" r:id="rId20"/>
    <p:sldId id="315" r:id="rId21"/>
    <p:sldId id="364" r:id="rId22"/>
    <p:sldId id="365" r:id="rId23"/>
    <p:sldId id="331" r:id="rId24"/>
    <p:sldId id="371" r:id="rId25"/>
    <p:sldId id="332" r:id="rId26"/>
    <p:sldId id="333" r:id="rId27"/>
    <p:sldId id="328" r:id="rId28"/>
    <p:sldId id="329" r:id="rId29"/>
    <p:sldId id="327" r:id="rId30"/>
    <p:sldId id="330" r:id="rId31"/>
    <p:sldId id="351" r:id="rId32"/>
    <p:sldId id="348" r:id="rId33"/>
    <p:sldId id="334" r:id="rId34"/>
    <p:sldId id="354" r:id="rId35"/>
    <p:sldId id="355" r:id="rId36"/>
    <p:sldId id="356" r:id="rId37"/>
    <p:sldId id="357" r:id="rId38"/>
    <p:sldId id="361" r:id="rId39"/>
    <p:sldId id="358" r:id="rId40"/>
    <p:sldId id="360" r:id="rId41"/>
    <p:sldId id="362" r:id="rId42"/>
    <p:sldId id="27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3792" autoAdjust="0"/>
  </p:normalViewPr>
  <p:slideViewPr>
    <p:cSldViewPr>
      <p:cViewPr varScale="1">
        <p:scale>
          <a:sx n="62" d="100"/>
          <a:sy n="62" d="100"/>
        </p:scale>
        <p:origin x="1512"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478406-0FAA-4C55-AEF9-78AE66D79901}" type="doc">
      <dgm:prSet loTypeId="urn:microsoft.com/office/officeart/2005/8/layout/hierarchy1" loCatId="hierarchy" qsTypeId="urn:microsoft.com/office/officeart/2005/8/quickstyle/simple1" qsCatId="simple" csTypeId="urn:microsoft.com/office/officeart/2005/8/colors/accent2_4" csCatId="accent2" phldr="1"/>
      <dgm:spPr/>
      <dgm:t>
        <a:bodyPr/>
        <a:lstStyle/>
        <a:p>
          <a:endParaRPr lang="en-US"/>
        </a:p>
      </dgm:t>
    </dgm:pt>
    <dgm:pt modelId="{5499C25B-7F3C-4CD2-A8E1-B1D3EFC276A8}">
      <dgm:prSet phldrT="[Text]"/>
      <dgm:spPr/>
      <dgm:t>
        <a:bodyPr/>
        <a:lstStyle/>
        <a:p>
          <a:r>
            <a:rPr lang="en-US" dirty="0"/>
            <a:t>Business Groups</a:t>
          </a:r>
        </a:p>
      </dgm:t>
    </dgm:pt>
    <dgm:pt modelId="{C63A9127-94FE-4C3B-9B72-97BA163F730C}" type="parTrans" cxnId="{9D92AB66-A7DA-46BB-8940-02B4E0188123}">
      <dgm:prSet/>
      <dgm:spPr/>
      <dgm:t>
        <a:bodyPr/>
        <a:lstStyle/>
        <a:p>
          <a:endParaRPr lang="en-US"/>
        </a:p>
      </dgm:t>
    </dgm:pt>
    <dgm:pt modelId="{896C142F-2535-4117-81D6-B39FBF7F4ADF}" type="sibTrans" cxnId="{9D92AB66-A7DA-46BB-8940-02B4E0188123}">
      <dgm:prSet/>
      <dgm:spPr/>
      <dgm:t>
        <a:bodyPr/>
        <a:lstStyle/>
        <a:p>
          <a:endParaRPr lang="en-US"/>
        </a:p>
      </dgm:t>
    </dgm:pt>
    <dgm:pt modelId="{49B8B6A9-6A1E-450F-838F-D464AA1E38AA}">
      <dgm:prSet phldrT="[Text]"/>
      <dgm:spPr/>
      <dgm:t>
        <a:bodyPr/>
        <a:lstStyle/>
        <a:p>
          <a:r>
            <a:rPr lang="en-US" dirty="0"/>
            <a:t>LE1</a:t>
          </a:r>
        </a:p>
      </dgm:t>
    </dgm:pt>
    <dgm:pt modelId="{0568D6CC-57D1-4D72-989C-0D665DA7070F}" type="parTrans" cxnId="{2C00E2FC-963F-413A-A55D-78EDB65F5E2D}">
      <dgm:prSet/>
      <dgm:spPr/>
      <dgm:t>
        <a:bodyPr/>
        <a:lstStyle/>
        <a:p>
          <a:endParaRPr lang="en-US"/>
        </a:p>
      </dgm:t>
    </dgm:pt>
    <dgm:pt modelId="{8B9E25A1-21EE-43BC-BA6E-AE97581DD999}" type="sibTrans" cxnId="{2C00E2FC-963F-413A-A55D-78EDB65F5E2D}">
      <dgm:prSet/>
      <dgm:spPr/>
      <dgm:t>
        <a:bodyPr/>
        <a:lstStyle/>
        <a:p>
          <a:endParaRPr lang="en-US"/>
        </a:p>
      </dgm:t>
    </dgm:pt>
    <dgm:pt modelId="{436ABE41-52C8-4786-A5B0-410721A8A2EB}">
      <dgm:prSet phldrT="[Text]"/>
      <dgm:spPr/>
      <dgm:t>
        <a:bodyPr/>
        <a:lstStyle/>
        <a:p>
          <a:r>
            <a:rPr lang="en-US" dirty="0"/>
            <a:t>Ledger1</a:t>
          </a:r>
        </a:p>
      </dgm:t>
    </dgm:pt>
    <dgm:pt modelId="{EFB8EA24-4C54-4E82-9826-63849AE47419}" type="parTrans" cxnId="{FB220187-52F0-48C5-A6AE-A676C7188B9C}">
      <dgm:prSet/>
      <dgm:spPr/>
      <dgm:t>
        <a:bodyPr/>
        <a:lstStyle/>
        <a:p>
          <a:endParaRPr lang="en-US"/>
        </a:p>
      </dgm:t>
    </dgm:pt>
    <dgm:pt modelId="{091585D2-0A2C-4071-AE98-87AFF1BEA289}" type="sibTrans" cxnId="{FB220187-52F0-48C5-A6AE-A676C7188B9C}">
      <dgm:prSet/>
      <dgm:spPr/>
      <dgm:t>
        <a:bodyPr/>
        <a:lstStyle/>
        <a:p>
          <a:endParaRPr lang="en-US"/>
        </a:p>
      </dgm:t>
    </dgm:pt>
    <dgm:pt modelId="{919196FE-EE0B-4B6D-B402-8FCC1F34D21A}">
      <dgm:prSet phldrT="[Text]"/>
      <dgm:spPr/>
      <dgm:t>
        <a:bodyPr/>
        <a:lstStyle/>
        <a:p>
          <a:r>
            <a:rPr lang="en-US" dirty="0"/>
            <a:t>Ledger2</a:t>
          </a:r>
        </a:p>
      </dgm:t>
    </dgm:pt>
    <dgm:pt modelId="{9083120B-8C06-4FD7-9C11-873C899F1585}" type="parTrans" cxnId="{FD48DAF4-7382-47D4-B867-000B458D3167}">
      <dgm:prSet/>
      <dgm:spPr/>
      <dgm:t>
        <a:bodyPr/>
        <a:lstStyle/>
        <a:p>
          <a:endParaRPr lang="en-US"/>
        </a:p>
      </dgm:t>
    </dgm:pt>
    <dgm:pt modelId="{DF0E1E85-692A-490B-BA96-57F6F645D774}" type="sibTrans" cxnId="{FD48DAF4-7382-47D4-B867-000B458D3167}">
      <dgm:prSet/>
      <dgm:spPr/>
      <dgm:t>
        <a:bodyPr/>
        <a:lstStyle/>
        <a:p>
          <a:endParaRPr lang="en-US"/>
        </a:p>
      </dgm:t>
    </dgm:pt>
    <dgm:pt modelId="{CC9262A6-8657-4A7E-90B3-C45928F05D0F}">
      <dgm:prSet phldrT="[Text]"/>
      <dgm:spPr/>
      <dgm:t>
        <a:bodyPr/>
        <a:lstStyle/>
        <a:p>
          <a:r>
            <a:rPr lang="en-US" dirty="0"/>
            <a:t>LE2</a:t>
          </a:r>
        </a:p>
      </dgm:t>
    </dgm:pt>
    <dgm:pt modelId="{CD3317EC-D8F8-4A0B-AF7E-3793E3036620}" type="parTrans" cxnId="{39FE9953-A017-4285-A265-9F6E148BE98B}">
      <dgm:prSet/>
      <dgm:spPr/>
      <dgm:t>
        <a:bodyPr/>
        <a:lstStyle/>
        <a:p>
          <a:endParaRPr lang="en-US"/>
        </a:p>
      </dgm:t>
    </dgm:pt>
    <dgm:pt modelId="{6A26E8B0-AE48-4287-A13D-32387A97B872}" type="sibTrans" cxnId="{39FE9953-A017-4285-A265-9F6E148BE98B}">
      <dgm:prSet/>
      <dgm:spPr/>
      <dgm:t>
        <a:bodyPr/>
        <a:lstStyle/>
        <a:p>
          <a:endParaRPr lang="en-US"/>
        </a:p>
      </dgm:t>
    </dgm:pt>
    <dgm:pt modelId="{3CA7E50F-70E1-452E-9B88-314D56EB60C2}">
      <dgm:prSet phldrT="[Text]"/>
      <dgm:spPr/>
      <dgm:t>
        <a:bodyPr/>
        <a:lstStyle/>
        <a:p>
          <a:r>
            <a:rPr lang="en-US" dirty="0"/>
            <a:t>Ledger3</a:t>
          </a:r>
        </a:p>
      </dgm:t>
    </dgm:pt>
    <dgm:pt modelId="{541FCEF8-D03C-4083-A88E-2EBAD9EC19F5}" type="parTrans" cxnId="{83D9073C-D730-4AD9-986D-2D8EEA0F10F5}">
      <dgm:prSet/>
      <dgm:spPr/>
      <dgm:t>
        <a:bodyPr/>
        <a:lstStyle/>
        <a:p>
          <a:endParaRPr lang="en-US"/>
        </a:p>
      </dgm:t>
    </dgm:pt>
    <dgm:pt modelId="{B1B36283-06CA-4F32-9FC5-D7814C2DEB15}" type="sibTrans" cxnId="{83D9073C-D730-4AD9-986D-2D8EEA0F10F5}">
      <dgm:prSet/>
      <dgm:spPr/>
      <dgm:t>
        <a:bodyPr/>
        <a:lstStyle/>
        <a:p>
          <a:endParaRPr lang="en-US"/>
        </a:p>
      </dgm:t>
    </dgm:pt>
    <dgm:pt modelId="{66F9754E-4D7C-492C-B57C-A85C1D8DDF1F}">
      <dgm:prSet phldrT="[Text]"/>
      <dgm:spPr/>
      <dgm:t>
        <a:bodyPr/>
        <a:lstStyle/>
        <a:p>
          <a:r>
            <a:rPr lang="en-US" dirty="0"/>
            <a:t>Operating Unit4</a:t>
          </a:r>
        </a:p>
      </dgm:t>
    </dgm:pt>
    <dgm:pt modelId="{EEE01EDD-CE47-4D1D-B1C2-E28F37823B6A}" type="parTrans" cxnId="{1C4DBE65-523A-4D99-BBC6-9546D515AE3C}">
      <dgm:prSet/>
      <dgm:spPr/>
      <dgm:t>
        <a:bodyPr/>
        <a:lstStyle/>
        <a:p>
          <a:endParaRPr lang="en-US"/>
        </a:p>
      </dgm:t>
    </dgm:pt>
    <dgm:pt modelId="{9C4E0E30-0F91-4B84-A20A-38C266D48A74}" type="sibTrans" cxnId="{1C4DBE65-523A-4D99-BBC6-9546D515AE3C}">
      <dgm:prSet/>
      <dgm:spPr/>
      <dgm:t>
        <a:bodyPr/>
        <a:lstStyle/>
        <a:p>
          <a:endParaRPr lang="en-US"/>
        </a:p>
      </dgm:t>
    </dgm:pt>
    <dgm:pt modelId="{1C295070-2F49-424C-95FA-5E63208F8576}">
      <dgm:prSet phldrT="[Text]"/>
      <dgm:spPr/>
      <dgm:t>
        <a:bodyPr/>
        <a:lstStyle/>
        <a:p>
          <a:r>
            <a:rPr lang="en-US" dirty="0"/>
            <a:t>Operating Unit1</a:t>
          </a:r>
        </a:p>
      </dgm:t>
    </dgm:pt>
    <dgm:pt modelId="{2F7F4EF5-D7D0-4D92-9BEF-670CA0458229}" type="parTrans" cxnId="{1B1EB70E-DF4B-4CF2-B288-2A4C6CE38D05}">
      <dgm:prSet/>
      <dgm:spPr/>
      <dgm:t>
        <a:bodyPr/>
        <a:lstStyle/>
        <a:p>
          <a:endParaRPr lang="en-US"/>
        </a:p>
      </dgm:t>
    </dgm:pt>
    <dgm:pt modelId="{97813441-7DF3-4064-BA59-F392603DAADC}" type="sibTrans" cxnId="{1B1EB70E-DF4B-4CF2-B288-2A4C6CE38D05}">
      <dgm:prSet/>
      <dgm:spPr/>
      <dgm:t>
        <a:bodyPr/>
        <a:lstStyle/>
        <a:p>
          <a:endParaRPr lang="en-US"/>
        </a:p>
      </dgm:t>
    </dgm:pt>
    <dgm:pt modelId="{D08214F9-4C56-48D5-86BD-863A31701CEF}">
      <dgm:prSet phldrT="[Text]"/>
      <dgm:spPr/>
      <dgm:t>
        <a:bodyPr/>
        <a:lstStyle/>
        <a:p>
          <a:r>
            <a:rPr lang="en-US" dirty="0"/>
            <a:t>Operating Unit2</a:t>
          </a:r>
        </a:p>
      </dgm:t>
    </dgm:pt>
    <dgm:pt modelId="{02588E00-AC25-4310-9160-274ADFA22982}" type="parTrans" cxnId="{A45F632F-6618-4E6F-8367-33646D6AB4FE}">
      <dgm:prSet/>
      <dgm:spPr/>
      <dgm:t>
        <a:bodyPr/>
        <a:lstStyle/>
        <a:p>
          <a:endParaRPr lang="en-US"/>
        </a:p>
      </dgm:t>
    </dgm:pt>
    <dgm:pt modelId="{50115CC9-9496-4D3D-86C6-A2D95C69AA89}" type="sibTrans" cxnId="{A45F632F-6618-4E6F-8367-33646D6AB4FE}">
      <dgm:prSet/>
      <dgm:spPr/>
      <dgm:t>
        <a:bodyPr/>
        <a:lstStyle/>
        <a:p>
          <a:endParaRPr lang="en-US"/>
        </a:p>
      </dgm:t>
    </dgm:pt>
    <dgm:pt modelId="{2C1E8AB1-9728-472F-8A05-5E603A2AE839}">
      <dgm:prSet phldrT="[Text]"/>
      <dgm:spPr/>
      <dgm:t>
        <a:bodyPr/>
        <a:lstStyle/>
        <a:p>
          <a:r>
            <a:rPr lang="en-US" dirty="0"/>
            <a:t>Operating Unit3</a:t>
          </a:r>
        </a:p>
      </dgm:t>
    </dgm:pt>
    <dgm:pt modelId="{DAB4213D-17B4-4B55-95EE-64EE448AB4D3}" type="parTrans" cxnId="{2EFAEA34-39E3-4F60-B78D-CB97817F4365}">
      <dgm:prSet/>
      <dgm:spPr/>
      <dgm:t>
        <a:bodyPr/>
        <a:lstStyle/>
        <a:p>
          <a:endParaRPr lang="en-US"/>
        </a:p>
      </dgm:t>
    </dgm:pt>
    <dgm:pt modelId="{6F83A725-4000-4C71-88AF-E845BCF7CEE6}" type="sibTrans" cxnId="{2EFAEA34-39E3-4F60-B78D-CB97817F4365}">
      <dgm:prSet/>
      <dgm:spPr/>
      <dgm:t>
        <a:bodyPr/>
        <a:lstStyle/>
        <a:p>
          <a:endParaRPr lang="en-US"/>
        </a:p>
      </dgm:t>
    </dgm:pt>
    <dgm:pt modelId="{6D0D3446-D485-4CC3-A42E-43049C44DEE5}">
      <dgm:prSet phldrT="[Text]"/>
      <dgm:spPr/>
      <dgm:t>
        <a:bodyPr/>
        <a:lstStyle/>
        <a:p>
          <a:r>
            <a:rPr lang="en-US" dirty="0"/>
            <a:t>Inventory Organization</a:t>
          </a:r>
        </a:p>
      </dgm:t>
    </dgm:pt>
    <dgm:pt modelId="{6F28A06E-C5A5-4995-BE8A-3E0B10E8EE62}" type="parTrans" cxnId="{34A85EE0-CF57-4602-BCC1-CE5D6A516C1D}">
      <dgm:prSet/>
      <dgm:spPr/>
      <dgm:t>
        <a:bodyPr/>
        <a:lstStyle/>
        <a:p>
          <a:endParaRPr lang="en-US"/>
        </a:p>
      </dgm:t>
    </dgm:pt>
    <dgm:pt modelId="{C2C5288A-6549-4F52-88F3-52A75D1DF2A5}" type="sibTrans" cxnId="{34A85EE0-CF57-4602-BCC1-CE5D6A516C1D}">
      <dgm:prSet/>
      <dgm:spPr/>
      <dgm:t>
        <a:bodyPr/>
        <a:lstStyle/>
        <a:p>
          <a:endParaRPr lang="en-US"/>
        </a:p>
      </dgm:t>
    </dgm:pt>
    <dgm:pt modelId="{A429D8DA-923A-433F-B6E8-1D97C6017DF6}" type="pres">
      <dgm:prSet presAssocID="{B2478406-0FAA-4C55-AEF9-78AE66D79901}" presName="hierChild1" presStyleCnt="0">
        <dgm:presLayoutVars>
          <dgm:chPref val="1"/>
          <dgm:dir/>
          <dgm:animOne val="branch"/>
          <dgm:animLvl val="lvl"/>
          <dgm:resizeHandles/>
        </dgm:presLayoutVars>
      </dgm:prSet>
      <dgm:spPr/>
    </dgm:pt>
    <dgm:pt modelId="{7A05AF2F-2561-4B6A-9A28-7B76A791828F}" type="pres">
      <dgm:prSet presAssocID="{5499C25B-7F3C-4CD2-A8E1-B1D3EFC276A8}" presName="hierRoot1" presStyleCnt="0"/>
      <dgm:spPr/>
    </dgm:pt>
    <dgm:pt modelId="{F99230FB-2820-492F-ADF0-A7DE7BDEFF3D}" type="pres">
      <dgm:prSet presAssocID="{5499C25B-7F3C-4CD2-A8E1-B1D3EFC276A8}" presName="composite" presStyleCnt="0"/>
      <dgm:spPr/>
    </dgm:pt>
    <dgm:pt modelId="{8BA511E5-9F25-42CA-B6D5-EB813DBFCEBE}" type="pres">
      <dgm:prSet presAssocID="{5499C25B-7F3C-4CD2-A8E1-B1D3EFC276A8}" presName="background" presStyleLbl="node0" presStyleIdx="0" presStyleCnt="1"/>
      <dgm:spPr/>
    </dgm:pt>
    <dgm:pt modelId="{EE0AB8D2-0AAE-41D1-BADF-453FFE746A95}" type="pres">
      <dgm:prSet presAssocID="{5499C25B-7F3C-4CD2-A8E1-B1D3EFC276A8}" presName="text" presStyleLbl="fgAcc0" presStyleIdx="0" presStyleCnt="1">
        <dgm:presLayoutVars>
          <dgm:chPref val="3"/>
        </dgm:presLayoutVars>
      </dgm:prSet>
      <dgm:spPr/>
    </dgm:pt>
    <dgm:pt modelId="{23DAEE6F-7DE0-4D4D-87E7-23E6460AE887}" type="pres">
      <dgm:prSet presAssocID="{5499C25B-7F3C-4CD2-A8E1-B1D3EFC276A8}" presName="hierChild2" presStyleCnt="0"/>
      <dgm:spPr/>
    </dgm:pt>
    <dgm:pt modelId="{113FB18F-F198-4A1F-8429-E7FC0DA23F9E}" type="pres">
      <dgm:prSet presAssocID="{0568D6CC-57D1-4D72-989C-0D665DA7070F}" presName="Name10" presStyleLbl="parChTrans1D2" presStyleIdx="0" presStyleCnt="2"/>
      <dgm:spPr/>
    </dgm:pt>
    <dgm:pt modelId="{848733A7-C331-4B4A-B040-1174E59DB63D}" type="pres">
      <dgm:prSet presAssocID="{49B8B6A9-6A1E-450F-838F-D464AA1E38AA}" presName="hierRoot2" presStyleCnt="0"/>
      <dgm:spPr/>
    </dgm:pt>
    <dgm:pt modelId="{E3571515-85A5-423F-BE59-8BD19AA708E4}" type="pres">
      <dgm:prSet presAssocID="{49B8B6A9-6A1E-450F-838F-D464AA1E38AA}" presName="composite2" presStyleCnt="0"/>
      <dgm:spPr/>
    </dgm:pt>
    <dgm:pt modelId="{80D5F93F-4E2A-4C59-86B1-57BF92736B10}" type="pres">
      <dgm:prSet presAssocID="{49B8B6A9-6A1E-450F-838F-D464AA1E38AA}" presName="background2" presStyleLbl="node2" presStyleIdx="0" presStyleCnt="2"/>
      <dgm:spPr/>
    </dgm:pt>
    <dgm:pt modelId="{F9A1E552-E6DE-42A1-8B65-999C3A94EB11}" type="pres">
      <dgm:prSet presAssocID="{49B8B6A9-6A1E-450F-838F-D464AA1E38AA}" presName="text2" presStyleLbl="fgAcc2" presStyleIdx="0" presStyleCnt="2">
        <dgm:presLayoutVars>
          <dgm:chPref val="3"/>
        </dgm:presLayoutVars>
      </dgm:prSet>
      <dgm:spPr/>
    </dgm:pt>
    <dgm:pt modelId="{9713B502-59AF-4B7D-AA56-1DC813F04BCF}" type="pres">
      <dgm:prSet presAssocID="{49B8B6A9-6A1E-450F-838F-D464AA1E38AA}" presName="hierChild3" presStyleCnt="0"/>
      <dgm:spPr/>
    </dgm:pt>
    <dgm:pt modelId="{5CABDD67-EB22-46C3-ACD2-1DA8AD92B328}" type="pres">
      <dgm:prSet presAssocID="{EFB8EA24-4C54-4E82-9826-63849AE47419}" presName="Name17" presStyleLbl="parChTrans1D3" presStyleIdx="0" presStyleCnt="3"/>
      <dgm:spPr/>
    </dgm:pt>
    <dgm:pt modelId="{0498F5E4-7436-49EC-9353-86C9ED05066C}" type="pres">
      <dgm:prSet presAssocID="{436ABE41-52C8-4786-A5B0-410721A8A2EB}" presName="hierRoot3" presStyleCnt="0"/>
      <dgm:spPr/>
    </dgm:pt>
    <dgm:pt modelId="{0B9069C2-732D-41E4-9C4B-91CE080E0D8F}" type="pres">
      <dgm:prSet presAssocID="{436ABE41-52C8-4786-A5B0-410721A8A2EB}" presName="composite3" presStyleCnt="0"/>
      <dgm:spPr/>
    </dgm:pt>
    <dgm:pt modelId="{5EA07DD8-8815-4925-A5D1-B6513654AD0E}" type="pres">
      <dgm:prSet presAssocID="{436ABE41-52C8-4786-A5B0-410721A8A2EB}" presName="background3" presStyleLbl="node3" presStyleIdx="0" presStyleCnt="3"/>
      <dgm:spPr/>
    </dgm:pt>
    <dgm:pt modelId="{0D082813-7847-43C4-A3FB-2AA237885C89}" type="pres">
      <dgm:prSet presAssocID="{436ABE41-52C8-4786-A5B0-410721A8A2EB}" presName="text3" presStyleLbl="fgAcc3" presStyleIdx="0" presStyleCnt="3">
        <dgm:presLayoutVars>
          <dgm:chPref val="3"/>
        </dgm:presLayoutVars>
      </dgm:prSet>
      <dgm:spPr/>
    </dgm:pt>
    <dgm:pt modelId="{409CE4CF-1485-4808-9BC8-7ECF906A6143}" type="pres">
      <dgm:prSet presAssocID="{436ABE41-52C8-4786-A5B0-410721A8A2EB}" presName="hierChild4" presStyleCnt="0"/>
      <dgm:spPr/>
    </dgm:pt>
    <dgm:pt modelId="{BADE883F-DBBF-493C-9604-4CB5C2BB7FD4}" type="pres">
      <dgm:prSet presAssocID="{2F7F4EF5-D7D0-4D92-9BEF-670CA0458229}" presName="Name23" presStyleLbl="parChTrans1D4" presStyleIdx="0" presStyleCnt="5"/>
      <dgm:spPr/>
    </dgm:pt>
    <dgm:pt modelId="{1FA268C4-4101-42EF-892E-37F23F8B5E51}" type="pres">
      <dgm:prSet presAssocID="{1C295070-2F49-424C-95FA-5E63208F8576}" presName="hierRoot4" presStyleCnt="0"/>
      <dgm:spPr/>
    </dgm:pt>
    <dgm:pt modelId="{3D51B2DC-9F0E-4BBC-9261-5BD72BF5330E}" type="pres">
      <dgm:prSet presAssocID="{1C295070-2F49-424C-95FA-5E63208F8576}" presName="composite4" presStyleCnt="0"/>
      <dgm:spPr/>
    </dgm:pt>
    <dgm:pt modelId="{717D4D0F-3746-4D06-9532-06E9D47EBC76}" type="pres">
      <dgm:prSet presAssocID="{1C295070-2F49-424C-95FA-5E63208F8576}" presName="background4" presStyleLbl="node4" presStyleIdx="0" presStyleCnt="5"/>
      <dgm:spPr/>
    </dgm:pt>
    <dgm:pt modelId="{B3626900-89E7-4468-A81C-1A0AAF3CBD85}" type="pres">
      <dgm:prSet presAssocID="{1C295070-2F49-424C-95FA-5E63208F8576}" presName="text4" presStyleLbl="fgAcc4" presStyleIdx="0" presStyleCnt="5">
        <dgm:presLayoutVars>
          <dgm:chPref val="3"/>
        </dgm:presLayoutVars>
      </dgm:prSet>
      <dgm:spPr/>
    </dgm:pt>
    <dgm:pt modelId="{C0964541-77BF-4FC6-8617-B9BBEFEBE610}" type="pres">
      <dgm:prSet presAssocID="{1C295070-2F49-424C-95FA-5E63208F8576}" presName="hierChild5" presStyleCnt="0"/>
      <dgm:spPr/>
    </dgm:pt>
    <dgm:pt modelId="{4DFA55FE-EF80-41B2-8877-A369F4850CB5}" type="pres">
      <dgm:prSet presAssocID="{6F28A06E-C5A5-4995-BE8A-3E0B10E8EE62}" presName="Name23" presStyleLbl="parChTrans1D4" presStyleIdx="1" presStyleCnt="5"/>
      <dgm:spPr/>
    </dgm:pt>
    <dgm:pt modelId="{05877F6A-BB29-4CF5-8472-DDB70F156EA8}" type="pres">
      <dgm:prSet presAssocID="{6D0D3446-D485-4CC3-A42E-43049C44DEE5}" presName="hierRoot4" presStyleCnt="0"/>
      <dgm:spPr/>
    </dgm:pt>
    <dgm:pt modelId="{D2AAC565-94C3-4448-9BA3-44797E37791C}" type="pres">
      <dgm:prSet presAssocID="{6D0D3446-D485-4CC3-A42E-43049C44DEE5}" presName="composite4" presStyleCnt="0"/>
      <dgm:spPr/>
    </dgm:pt>
    <dgm:pt modelId="{7AFFA011-4088-40E6-9507-95AD732CC0DD}" type="pres">
      <dgm:prSet presAssocID="{6D0D3446-D485-4CC3-A42E-43049C44DEE5}" presName="background4" presStyleLbl="node4" presStyleIdx="1" presStyleCnt="5"/>
      <dgm:spPr/>
    </dgm:pt>
    <dgm:pt modelId="{C53EF569-DEB4-4543-97BE-7A3D7FD1DEE4}" type="pres">
      <dgm:prSet presAssocID="{6D0D3446-D485-4CC3-A42E-43049C44DEE5}" presName="text4" presStyleLbl="fgAcc4" presStyleIdx="1" presStyleCnt="5">
        <dgm:presLayoutVars>
          <dgm:chPref val="3"/>
        </dgm:presLayoutVars>
      </dgm:prSet>
      <dgm:spPr/>
    </dgm:pt>
    <dgm:pt modelId="{F93500A7-5CF0-4467-A68E-940A13F4AF0C}" type="pres">
      <dgm:prSet presAssocID="{6D0D3446-D485-4CC3-A42E-43049C44DEE5}" presName="hierChild5" presStyleCnt="0"/>
      <dgm:spPr/>
    </dgm:pt>
    <dgm:pt modelId="{0B74FD90-0424-4AB8-B16E-5C0741B1B630}" type="pres">
      <dgm:prSet presAssocID="{9083120B-8C06-4FD7-9C11-873C899F1585}" presName="Name17" presStyleLbl="parChTrans1D3" presStyleIdx="1" presStyleCnt="3"/>
      <dgm:spPr/>
    </dgm:pt>
    <dgm:pt modelId="{0C5AC137-C04A-4E59-B74B-972F5903EF42}" type="pres">
      <dgm:prSet presAssocID="{919196FE-EE0B-4B6D-B402-8FCC1F34D21A}" presName="hierRoot3" presStyleCnt="0"/>
      <dgm:spPr/>
    </dgm:pt>
    <dgm:pt modelId="{8A49BD7D-1D13-464C-B9B1-54230EDE9EEF}" type="pres">
      <dgm:prSet presAssocID="{919196FE-EE0B-4B6D-B402-8FCC1F34D21A}" presName="composite3" presStyleCnt="0"/>
      <dgm:spPr/>
    </dgm:pt>
    <dgm:pt modelId="{D156D9CD-A121-40E9-8246-12F97E561D5A}" type="pres">
      <dgm:prSet presAssocID="{919196FE-EE0B-4B6D-B402-8FCC1F34D21A}" presName="background3" presStyleLbl="node3" presStyleIdx="1" presStyleCnt="3"/>
      <dgm:spPr/>
    </dgm:pt>
    <dgm:pt modelId="{0C2CC099-44F8-4C6B-9A62-3077F3268E21}" type="pres">
      <dgm:prSet presAssocID="{919196FE-EE0B-4B6D-B402-8FCC1F34D21A}" presName="text3" presStyleLbl="fgAcc3" presStyleIdx="1" presStyleCnt="3">
        <dgm:presLayoutVars>
          <dgm:chPref val="3"/>
        </dgm:presLayoutVars>
      </dgm:prSet>
      <dgm:spPr/>
    </dgm:pt>
    <dgm:pt modelId="{38DFF69A-D4AD-4B36-BBDD-779A9F5FF35D}" type="pres">
      <dgm:prSet presAssocID="{919196FE-EE0B-4B6D-B402-8FCC1F34D21A}" presName="hierChild4" presStyleCnt="0"/>
      <dgm:spPr/>
    </dgm:pt>
    <dgm:pt modelId="{ACCCC885-C7B0-4C8D-8326-6BB10EAA8B60}" type="pres">
      <dgm:prSet presAssocID="{02588E00-AC25-4310-9160-274ADFA22982}" presName="Name23" presStyleLbl="parChTrans1D4" presStyleIdx="2" presStyleCnt="5"/>
      <dgm:spPr/>
    </dgm:pt>
    <dgm:pt modelId="{33F2A479-F462-438A-8D92-DB9E8A7D09DA}" type="pres">
      <dgm:prSet presAssocID="{D08214F9-4C56-48D5-86BD-863A31701CEF}" presName="hierRoot4" presStyleCnt="0"/>
      <dgm:spPr/>
    </dgm:pt>
    <dgm:pt modelId="{5BBD81D1-6570-4553-895E-E08DEC206057}" type="pres">
      <dgm:prSet presAssocID="{D08214F9-4C56-48D5-86BD-863A31701CEF}" presName="composite4" presStyleCnt="0"/>
      <dgm:spPr/>
    </dgm:pt>
    <dgm:pt modelId="{E15BD9F1-FDDA-4CC3-9CE8-BB92ACFBC81D}" type="pres">
      <dgm:prSet presAssocID="{D08214F9-4C56-48D5-86BD-863A31701CEF}" presName="background4" presStyleLbl="node4" presStyleIdx="2" presStyleCnt="5"/>
      <dgm:spPr/>
    </dgm:pt>
    <dgm:pt modelId="{1057ED7D-AA83-47B9-84F4-B11A53AFDB0B}" type="pres">
      <dgm:prSet presAssocID="{D08214F9-4C56-48D5-86BD-863A31701CEF}" presName="text4" presStyleLbl="fgAcc4" presStyleIdx="2" presStyleCnt="5">
        <dgm:presLayoutVars>
          <dgm:chPref val="3"/>
        </dgm:presLayoutVars>
      </dgm:prSet>
      <dgm:spPr/>
    </dgm:pt>
    <dgm:pt modelId="{BBA68FF1-0217-4BF5-85D6-605D02469868}" type="pres">
      <dgm:prSet presAssocID="{D08214F9-4C56-48D5-86BD-863A31701CEF}" presName="hierChild5" presStyleCnt="0"/>
      <dgm:spPr/>
    </dgm:pt>
    <dgm:pt modelId="{7DF30682-00B0-42DC-99F4-2C9D7B8A0EB5}" type="pres">
      <dgm:prSet presAssocID="{DAB4213D-17B4-4B55-95EE-64EE448AB4D3}" presName="Name23" presStyleLbl="parChTrans1D4" presStyleIdx="3" presStyleCnt="5"/>
      <dgm:spPr/>
    </dgm:pt>
    <dgm:pt modelId="{CFA1F04F-123A-491B-A0C9-4C1CF0F2838F}" type="pres">
      <dgm:prSet presAssocID="{2C1E8AB1-9728-472F-8A05-5E603A2AE839}" presName="hierRoot4" presStyleCnt="0"/>
      <dgm:spPr/>
    </dgm:pt>
    <dgm:pt modelId="{BAD0EA60-BC1B-4CC4-A960-3D973FA9079D}" type="pres">
      <dgm:prSet presAssocID="{2C1E8AB1-9728-472F-8A05-5E603A2AE839}" presName="composite4" presStyleCnt="0"/>
      <dgm:spPr/>
    </dgm:pt>
    <dgm:pt modelId="{5D5CBF64-0868-4B21-8519-4B024265366D}" type="pres">
      <dgm:prSet presAssocID="{2C1E8AB1-9728-472F-8A05-5E603A2AE839}" presName="background4" presStyleLbl="node4" presStyleIdx="3" presStyleCnt="5"/>
      <dgm:spPr/>
    </dgm:pt>
    <dgm:pt modelId="{7527643F-BD70-43AD-A2FD-8BDF6121FDE1}" type="pres">
      <dgm:prSet presAssocID="{2C1E8AB1-9728-472F-8A05-5E603A2AE839}" presName="text4" presStyleLbl="fgAcc4" presStyleIdx="3" presStyleCnt="5">
        <dgm:presLayoutVars>
          <dgm:chPref val="3"/>
        </dgm:presLayoutVars>
      </dgm:prSet>
      <dgm:spPr/>
    </dgm:pt>
    <dgm:pt modelId="{AE827E9E-9F07-4A05-9D6B-E266E4E05202}" type="pres">
      <dgm:prSet presAssocID="{2C1E8AB1-9728-472F-8A05-5E603A2AE839}" presName="hierChild5" presStyleCnt="0"/>
      <dgm:spPr/>
    </dgm:pt>
    <dgm:pt modelId="{3110BD02-4E99-4C0A-81BB-9783839106D9}" type="pres">
      <dgm:prSet presAssocID="{CD3317EC-D8F8-4A0B-AF7E-3793E3036620}" presName="Name10" presStyleLbl="parChTrans1D2" presStyleIdx="1" presStyleCnt="2"/>
      <dgm:spPr/>
    </dgm:pt>
    <dgm:pt modelId="{4D5DD857-4C7C-4A49-A766-0DA847950C6A}" type="pres">
      <dgm:prSet presAssocID="{CC9262A6-8657-4A7E-90B3-C45928F05D0F}" presName="hierRoot2" presStyleCnt="0"/>
      <dgm:spPr/>
    </dgm:pt>
    <dgm:pt modelId="{A930AE7C-8720-4C74-86F4-E3FD1E8477BE}" type="pres">
      <dgm:prSet presAssocID="{CC9262A6-8657-4A7E-90B3-C45928F05D0F}" presName="composite2" presStyleCnt="0"/>
      <dgm:spPr/>
    </dgm:pt>
    <dgm:pt modelId="{F01124DC-7D01-4E0E-9BC7-7ACFC6993BBD}" type="pres">
      <dgm:prSet presAssocID="{CC9262A6-8657-4A7E-90B3-C45928F05D0F}" presName="background2" presStyleLbl="node2" presStyleIdx="1" presStyleCnt="2"/>
      <dgm:spPr/>
    </dgm:pt>
    <dgm:pt modelId="{5241A025-474F-4F27-99CF-945D8386C8BE}" type="pres">
      <dgm:prSet presAssocID="{CC9262A6-8657-4A7E-90B3-C45928F05D0F}" presName="text2" presStyleLbl="fgAcc2" presStyleIdx="1" presStyleCnt="2">
        <dgm:presLayoutVars>
          <dgm:chPref val="3"/>
        </dgm:presLayoutVars>
      </dgm:prSet>
      <dgm:spPr/>
    </dgm:pt>
    <dgm:pt modelId="{B0125FD4-C49B-4875-BAB4-88EE2E9742C4}" type="pres">
      <dgm:prSet presAssocID="{CC9262A6-8657-4A7E-90B3-C45928F05D0F}" presName="hierChild3" presStyleCnt="0"/>
      <dgm:spPr/>
    </dgm:pt>
    <dgm:pt modelId="{6F386BCB-7E21-4FC8-8CFB-9E6F63ABF7A6}" type="pres">
      <dgm:prSet presAssocID="{541FCEF8-D03C-4083-A88E-2EBAD9EC19F5}" presName="Name17" presStyleLbl="parChTrans1D3" presStyleIdx="2" presStyleCnt="3"/>
      <dgm:spPr/>
    </dgm:pt>
    <dgm:pt modelId="{5FCFADD9-A1A3-40F2-99C0-6EBF8BD663DA}" type="pres">
      <dgm:prSet presAssocID="{3CA7E50F-70E1-452E-9B88-314D56EB60C2}" presName="hierRoot3" presStyleCnt="0"/>
      <dgm:spPr/>
    </dgm:pt>
    <dgm:pt modelId="{4BD5FFE0-CDAF-436C-A285-E0A9D33C5D9F}" type="pres">
      <dgm:prSet presAssocID="{3CA7E50F-70E1-452E-9B88-314D56EB60C2}" presName="composite3" presStyleCnt="0"/>
      <dgm:spPr/>
    </dgm:pt>
    <dgm:pt modelId="{6034460C-DE67-422D-9351-6BA0E8F4185D}" type="pres">
      <dgm:prSet presAssocID="{3CA7E50F-70E1-452E-9B88-314D56EB60C2}" presName="background3" presStyleLbl="node3" presStyleIdx="2" presStyleCnt="3"/>
      <dgm:spPr/>
    </dgm:pt>
    <dgm:pt modelId="{B9933685-8235-4F88-ABB8-9C95E6B9DBEF}" type="pres">
      <dgm:prSet presAssocID="{3CA7E50F-70E1-452E-9B88-314D56EB60C2}" presName="text3" presStyleLbl="fgAcc3" presStyleIdx="2" presStyleCnt="3">
        <dgm:presLayoutVars>
          <dgm:chPref val="3"/>
        </dgm:presLayoutVars>
      </dgm:prSet>
      <dgm:spPr/>
    </dgm:pt>
    <dgm:pt modelId="{2F011F01-C329-4DAC-853E-B99FF6703A76}" type="pres">
      <dgm:prSet presAssocID="{3CA7E50F-70E1-452E-9B88-314D56EB60C2}" presName="hierChild4" presStyleCnt="0"/>
      <dgm:spPr/>
    </dgm:pt>
    <dgm:pt modelId="{B941AA4B-0E07-42ED-836F-19132C330EE5}" type="pres">
      <dgm:prSet presAssocID="{EEE01EDD-CE47-4D1D-B1C2-E28F37823B6A}" presName="Name23" presStyleLbl="parChTrans1D4" presStyleIdx="4" presStyleCnt="5"/>
      <dgm:spPr/>
    </dgm:pt>
    <dgm:pt modelId="{7F2DFC16-374E-4633-813F-BE638E4F820D}" type="pres">
      <dgm:prSet presAssocID="{66F9754E-4D7C-492C-B57C-A85C1D8DDF1F}" presName="hierRoot4" presStyleCnt="0"/>
      <dgm:spPr/>
    </dgm:pt>
    <dgm:pt modelId="{8753A467-6918-437B-AF4C-9870D9C58EAA}" type="pres">
      <dgm:prSet presAssocID="{66F9754E-4D7C-492C-B57C-A85C1D8DDF1F}" presName="composite4" presStyleCnt="0"/>
      <dgm:spPr/>
    </dgm:pt>
    <dgm:pt modelId="{954AAC20-4769-4833-AA29-1B5126233521}" type="pres">
      <dgm:prSet presAssocID="{66F9754E-4D7C-492C-B57C-A85C1D8DDF1F}" presName="background4" presStyleLbl="node4" presStyleIdx="4" presStyleCnt="5"/>
      <dgm:spPr/>
    </dgm:pt>
    <dgm:pt modelId="{3D950C80-A7F1-4DF0-92BD-EED74C8E9745}" type="pres">
      <dgm:prSet presAssocID="{66F9754E-4D7C-492C-B57C-A85C1D8DDF1F}" presName="text4" presStyleLbl="fgAcc4" presStyleIdx="4" presStyleCnt="5">
        <dgm:presLayoutVars>
          <dgm:chPref val="3"/>
        </dgm:presLayoutVars>
      </dgm:prSet>
      <dgm:spPr/>
    </dgm:pt>
    <dgm:pt modelId="{71134FDE-8B91-4273-A1AE-EEB2D3525630}" type="pres">
      <dgm:prSet presAssocID="{66F9754E-4D7C-492C-B57C-A85C1D8DDF1F}" presName="hierChild5" presStyleCnt="0"/>
      <dgm:spPr/>
    </dgm:pt>
  </dgm:ptLst>
  <dgm:cxnLst>
    <dgm:cxn modelId="{19FC9507-0188-4119-8574-A95AB93EF18A}" type="presOf" srcId="{D08214F9-4C56-48D5-86BD-863A31701CEF}" destId="{1057ED7D-AA83-47B9-84F4-B11A53AFDB0B}" srcOrd="0" destOrd="0" presId="urn:microsoft.com/office/officeart/2005/8/layout/hierarchy1"/>
    <dgm:cxn modelId="{1B1EB70E-DF4B-4CF2-B288-2A4C6CE38D05}" srcId="{436ABE41-52C8-4786-A5B0-410721A8A2EB}" destId="{1C295070-2F49-424C-95FA-5E63208F8576}" srcOrd="0" destOrd="0" parTransId="{2F7F4EF5-D7D0-4D92-9BEF-670CA0458229}" sibTransId="{97813441-7DF3-4064-BA59-F392603DAADC}"/>
    <dgm:cxn modelId="{F30A9816-4DCB-47E5-81A7-B6D046CF890E}" type="presOf" srcId="{CD3317EC-D8F8-4A0B-AF7E-3793E3036620}" destId="{3110BD02-4E99-4C0A-81BB-9783839106D9}" srcOrd="0" destOrd="0" presId="urn:microsoft.com/office/officeart/2005/8/layout/hierarchy1"/>
    <dgm:cxn modelId="{8C3CE120-C68A-406C-BF9A-91CBA480B262}" type="presOf" srcId="{3CA7E50F-70E1-452E-9B88-314D56EB60C2}" destId="{B9933685-8235-4F88-ABB8-9C95E6B9DBEF}" srcOrd="0" destOrd="0" presId="urn:microsoft.com/office/officeart/2005/8/layout/hierarchy1"/>
    <dgm:cxn modelId="{A45F632F-6618-4E6F-8367-33646D6AB4FE}" srcId="{919196FE-EE0B-4B6D-B402-8FCC1F34D21A}" destId="{D08214F9-4C56-48D5-86BD-863A31701CEF}" srcOrd="0" destOrd="0" parTransId="{02588E00-AC25-4310-9160-274ADFA22982}" sibTransId="{50115CC9-9496-4D3D-86C6-A2D95C69AA89}"/>
    <dgm:cxn modelId="{2EFAEA34-39E3-4F60-B78D-CB97817F4365}" srcId="{919196FE-EE0B-4B6D-B402-8FCC1F34D21A}" destId="{2C1E8AB1-9728-472F-8A05-5E603A2AE839}" srcOrd="1" destOrd="0" parTransId="{DAB4213D-17B4-4B55-95EE-64EE448AB4D3}" sibTransId="{6F83A725-4000-4C71-88AF-E845BCF7CEE6}"/>
    <dgm:cxn modelId="{83D9073C-D730-4AD9-986D-2D8EEA0F10F5}" srcId="{CC9262A6-8657-4A7E-90B3-C45928F05D0F}" destId="{3CA7E50F-70E1-452E-9B88-314D56EB60C2}" srcOrd="0" destOrd="0" parTransId="{541FCEF8-D03C-4083-A88E-2EBAD9EC19F5}" sibTransId="{B1B36283-06CA-4F32-9FC5-D7814C2DEB15}"/>
    <dgm:cxn modelId="{1C4DBE65-523A-4D99-BBC6-9546D515AE3C}" srcId="{3CA7E50F-70E1-452E-9B88-314D56EB60C2}" destId="{66F9754E-4D7C-492C-B57C-A85C1D8DDF1F}" srcOrd="0" destOrd="0" parTransId="{EEE01EDD-CE47-4D1D-B1C2-E28F37823B6A}" sibTransId="{9C4E0E30-0F91-4B84-A20A-38C266D48A74}"/>
    <dgm:cxn modelId="{9D92AB66-A7DA-46BB-8940-02B4E0188123}" srcId="{B2478406-0FAA-4C55-AEF9-78AE66D79901}" destId="{5499C25B-7F3C-4CD2-A8E1-B1D3EFC276A8}" srcOrd="0" destOrd="0" parTransId="{C63A9127-94FE-4C3B-9B72-97BA163F730C}" sibTransId="{896C142F-2535-4117-81D6-B39FBF7F4ADF}"/>
    <dgm:cxn modelId="{2BD5E548-5031-428F-A7E6-749DDC237429}" type="presOf" srcId="{CC9262A6-8657-4A7E-90B3-C45928F05D0F}" destId="{5241A025-474F-4F27-99CF-945D8386C8BE}" srcOrd="0" destOrd="0" presId="urn:microsoft.com/office/officeart/2005/8/layout/hierarchy1"/>
    <dgm:cxn modelId="{4115276D-2248-4AC0-9EBE-7426384A2497}" type="presOf" srcId="{49B8B6A9-6A1E-450F-838F-D464AA1E38AA}" destId="{F9A1E552-E6DE-42A1-8B65-999C3A94EB11}" srcOrd="0" destOrd="0" presId="urn:microsoft.com/office/officeart/2005/8/layout/hierarchy1"/>
    <dgm:cxn modelId="{0E8CA352-68D9-422D-A99E-77B637ABFB7C}" type="presOf" srcId="{436ABE41-52C8-4786-A5B0-410721A8A2EB}" destId="{0D082813-7847-43C4-A3FB-2AA237885C89}" srcOrd="0" destOrd="0" presId="urn:microsoft.com/office/officeart/2005/8/layout/hierarchy1"/>
    <dgm:cxn modelId="{C7FBD972-ABB6-4BD1-8F72-1A4946DB6987}" type="presOf" srcId="{B2478406-0FAA-4C55-AEF9-78AE66D79901}" destId="{A429D8DA-923A-433F-B6E8-1D97C6017DF6}" srcOrd="0" destOrd="0" presId="urn:microsoft.com/office/officeart/2005/8/layout/hierarchy1"/>
    <dgm:cxn modelId="{43B16E73-BF68-4B1E-9F5B-73A4289E27FD}" type="presOf" srcId="{66F9754E-4D7C-492C-B57C-A85C1D8DDF1F}" destId="{3D950C80-A7F1-4DF0-92BD-EED74C8E9745}" srcOrd="0" destOrd="0" presId="urn:microsoft.com/office/officeart/2005/8/layout/hierarchy1"/>
    <dgm:cxn modelId="{39FE9953-A017-4285-A265-9F6E148BE98B}" srcId="{5499C25B-7F3C-4CD2-A8E1-B1D3EFC276A8}" destId="{CC9262A6-8657-4A7E-90B3-C45928F05D0F}" srcOrd="1" destOrd="0" parTransId="{CD3317EC-D8F8-4A0B-AF7E-3793E3036620}" sibTransId="{6A26E8B0-AE48-4287-A13D-32387A97B872}"/>
    <dgm:cxn modelId="{035BBA76-8668-41AB-A8FC-15A61D61DC01}" type="presOf" srcId="{2C1E8AB1-9728-472F-8A05-5E603A2AE839}" destId="{7527643F-BD70-43AD-A2FD-8BDF6121FDE1}" srcOrd="0" destOrd="0" presId="urn:microsoft.com/office/officeart/2005/8/layout/hierarchy1"/>
    <dgm:cxn modelId="{FB220187-52F0-48C5-A6AE-A676C7188B9C}" srcId="{49B8B6A9-6A1E-450F-838F-D464AA1E38AA}" destId="{436ABE41-52C8-4786-A5B0-410721A8A2EB}" srcOrd="0" destOrd="0" parTransId="{EFB8EA24-4C54-4E82-9826-63849AE47419}" sibTransId="{091585D2-0A2C-4071-AE98-87AFF1BEA289}"/>
    <dgm:cxn modelId="{7BCC988B-70F0-441C-A84F-B4220813D966}" type="presOf" srcId="{919196FE-EE0B-4B6D-B402-8FCC1F34D21A}" destId="{0C2CC099-44F8-4C6B-9A62-3077F3268E21}" srcOrd="0" destOrd="0" presId="urn:microsoft.com/office/officeart/2005/8/layout/hierarchy1"/>
    <dgm:cxn modelId="{9D63AD9B-48D3-4E01-A4F7-B1ED7E91469C}" type="presOf" srcId="{2F7F4EF5-D7D0-4D92-9BEF-670CA0458229}" destId="{BADE883F-DBBF-493C-9604-4CB5C2BB7FD4}" srcOrd="0" destOrd="0" presId="urn:microsoft.com/office/officeart/2005/8/layout/hierarchy1"/>
    <dgm:cxn modelId="{137A4D9D-D0C6-436A-9C05-E8D3DED36D79}" type="presOf" srcId="{541FCEF8-D03C-4083-A88E-2EBAD9EC19F5}" destId="{6F386BCB-7E21-4FC8-8CFB-9E6F63ABF7A6}" srcOrd="0" destOrd="0" presId="urn:microsoft.com/office/officeart/2005/8/layout/hierarchy1"/>
    <dgm:cxn modelId="{C346079F-3F54-4B2F-AFCE-858339F5DE55}" type="presOf" srcId="{1C295070-2F49-424C-95FA-5E63208F8576}" destId="{B3626900-89E7-4468-A81C-1A0AAF3CBD85}" srcOrd="0" destOrd="0" presId="urn:microsoft.com/office/officeart/2005/8/layout/hierarchy1"/>
    <dgm:cxn modelId="{CFAA61AA-4B8C-4C70-B02F-B78822195628}" type="presOf" srcId="{6D0D3446-D485-4CC3-A42E-43049C44DEE5}" destId="{C53EF569-DEB4-4543-97BE-7A3D7FD1DEE4}" srcOrd="0" destOrd="0" presId="urn:microsoft.com/office/officeart/2005/8/layout/hierarchy1"/>
    <dgm:cxn modelId="{BECF31AB-36B8-4719-B0A5-03D624C3F4C8}" type="presOf" srcId="{6F28A06E-C5A5-4995-BE8A-3E0B10E8EE62}" destId="{4DFA55FE-EF80-41B2-8877-A369F4850CB5}" srcOrd="0" destOrd="0" presId="urn:microsoft.com/office/officeart/2005/8/layout/hierarchy1"/>
    <dgm:cxn modelId="{06E433AE-3CA3-4A2B-8FDC-316FFDA7A86B}" type="presOf" srcId="{5499C25B-7F3C-4CD2-A8E1-B1D3EFC276A8}" destId="{EE0AB8D2-0AAE-41D1-BADF-453FFE746A95}" srcOrd="0" destOrd="0" presId="urn:microsoft.com/office/officeart/2005/8/layout/hierarchy1"/>
    <dgm:cxn modelId="{2C400CB1-0EA0-4228-BA57-94C3B1DD72ED}" type="presOf" srcId="{EEE01EDD-CE47-4D1D-B1C2-E28F37823B6A}" destId="{B941AA4B-0E07-42ED-836F-19132C330EE5}" srcOrd="0" destOrd="0" presId="urn:microsoft.com/office/officeart/2005/8/layout/hierarchy1"/>
    <dgm:cxn modelId="{161537BC-16D0-49C1-AB80-737765C0B38F}" type="presOf" srcId="{9083120B-8C06-4FD7-9C11-873C899F1585}" destId="{0B74FD90-0424-4AB8-B16E-5C0741B1B630}" srcOrd="0" destOrd="0" presId="urn:microsoft.com/office/officeart/2005/8/layout/hierarchy1"/>
    <dgm:cxn modelId="{B311D9DE-9D32-4A7A-B618-67EF1BAF478F}" type="presOf" srcId="{EFB8EA24-4C54-4E82-9826-63849AE47419}" destId="{5CABDD67-EB22-46C3-ACD2-1DA8AD92B328}" srcOrd="0" destOrd="0" presId="urn:microsoft.com/office/officeart/2005/8/layout/hierarchy1"/>
    <dgm:cxn modelId="{97F470DF-C79E-4823-9CC4-B00BBE2C025C}" type="presOf" srcId="{0568D6CC-57D1-4D72-989C-0D665DA7070F}" destId="{113FB18F-F198-4A1F-8429-E7FC0DA23F9E}" srcOrd="0" destOrd="0" presId="urn:microsoft.com/office/officeart/2005/8/layout/hierarchy1"/>
    <dgm:cxn modelId="{34A85EE0-CF57-4602-BCC1-CE5D6A516C1D}" srcId="{1C295070-2F49-424C-95FA-5E63208F8576}" destId="{6D0D3446-D485-4CC3-A42E-43049C44DEE5}" srcOrd="0" destOrd="0" parTransId="{6F28A06E-C5A5-4995-BE8A-3E0B10E8EE62}" sibTransId="{C2C5288A-6549-4F52-88F3-52A75D1DF2A5}"/>
    <dgm:cxn modelId="{91F365E0-C422-431D-8C94-5E9C76E23509}" type="presOf" srcId="{DAB4213D-17B4-4B55-95EE-64EE448AB4D3}" destId="{7DF30682-00B0-42DC-99F4-2C9D7B8A0EB5}" srcOrd="0" destOrd="0" presId="urn:microsoft.com/office/officeart/2005/8/layout/hierarchy1"/>
    <dgm:cxn modelId="{A45749F0-8424-4977-84A3-92D25D95F7F8}" type="presOf" srcId="{02588E00-AC25-4310-9160-274ADFA22982}" destId="{ACCCC885-C7B0-4C8D-8326-6BB10EAA8B60}" srcOrd="0" destOrd="0" presId="urn:microsoft.com/office/officeart/2005/8/layout/hierarchy1"/>
    <dgm:cxn modelId="{FD48DAF4-7382-47D4-B867-000B458D3167}" srcId="{49B8B6A9-6A1E-450F-838F-D464AA1E38AA}" destId="{919196FE-EE0B-4B6D-B402-8FCC1F34D21A}" srcOrd="1" destOrd="0" parTransId="{9083120B-8C06-4FD7-9C11-873C899F1585}" sibTransId="{DF0E1E85-692A-490B-BA96-57F6F645D774}"/>
    <dgm:cxn modelId="{2C00E2FC-963F-413A-A55D-78EDB65F5E2D}" srcId="{5499C25B-7F3C-4CD2-A8E1-B1D3EFC276A8}" destId="{49B8B6A9-6A1E-450F-838F-D464AA1E38AA}" srcOrd="0" destOrd="0" parTransId="{0568D6CC-57D1-4D72-989C-0D665DA7070F}" sibTransId="{8B9E25A1-21EE-43BC-BA6E-AE97581DD999}"/>
    <dgm:cxn modelId="{6EA43A8E-AA9C-4DE7-A0E2-A0C33A70E074}" type="presParOf" srcId="{A429D8DA-923A-433F-B6E8-1D97C6017DF6}" destId="{7A05AF2F-2561-4B6A-9A28-7B76A791828F}" srcOrd="0" destOrd="0" presId="urn:microsoft.com/office/officeart/2005/8/layout/hierarchy1"/>
    <dgm:cxn modelId="{8B3945B1-D27B-42AC-9D97-4811E1B4468C}" type="presParOf" srcId="{7A05AF2F-2561-4B6A-9A28-7B76A791828F}" destId="{F99230FB-2820-492F-ADF0-A7DE7BDEFF3D}" srcOrd="0" destOrd="0" presId="urn:microsoft.com/office/officeart/2005/8/layout/hierarchy1"/>
    <dgm:cxn modelId="{212069EE-DE54-470B-BBAC-4DC6EE41363A}" type="presParOf" srcId="{F99230FB-2820-492F-ADF0-A7DE7BDEFF3D}" destId="{8BA511E5-9F25-42CA-B6D5-EB813DBFCEBE}" srcOrd="0" destOrd="0" presId="urn:microsoft.com/office/officeart/2005/8/layout/hierarchy1"/>
    <dgm:cxn modelId="{46D66DBB-C21C-4D09-9768-C7A0B23C0F00}" type="presParOf" srcId="{F99230FB-2820-492F-ADF0-A7DE7BDEFF3D}" destId="{EE0AB8D2-0AAE-41D1-BADF-453FFE746A95}" srcOrd="1" destOrd="0" presId="urn:microsoft.com/office/officeart/2005/8/layout/hierarchy1"/>
    <dgm:cxn modelId="{04767C9B-F016-45A4-85E7-CC32486177F0}" type="presParOf" srcId="{7A05AF2F-2561-4B6A-9A28-7B76A791828F}" destId="{23DAEE6F-7DE0-4D4D-87E7-23E6460AE887}" srcOrd="1" destOrd="0" presId="urn:microsoft.com/office/officeart/2005/8/layout/hierarchy1"/>
    <dgm:cxn modelId="{FFB121AD-7F8F-487D-8D89-93742F6650C9}" type="presParOf" srcId="{23DAEE6F-7DE0-4D4D-87E7-23E6460AE887}" destId="{113FB18F-F198-4A1F-8429-E7FC0DA23F9E}" srcOrd="0" destOrd="0" presId="urn:microsoft.com/office/officeart/2005/8/layout/hierarchy1"/>
    <dgm:cxn modelId="{D313F9AD-3848-4877-A6D1-867717A3050D}" type="presParOf" srcId="{23DAEE6F-7DE0-4D4D-87E7-23E6460AE887}" destId="{848733A7-C331-4B4A-B040-1174E59DB63D}" srcOrd="1" destOrd="0" presId="urn:microsoft.com/office/officeart/2005/8/layout/hierarchy1"/>
    <dgm:cxn modelId="{28CCCB3B-C1C5-4F1C-AF34-CD388F7BF0C6}" type="presParOf" srcId="{848733A7-C331-4B4A-B040-1174E59DB63D}" destId="{E3571515-85A5-423F-BE59-8BD19AA708E4}" srcOrd="0" destOrd="0" presId="urn:microsoft.com/office/officeart/2005/8/layout/hierarchy1"/>
    <dgm:cxn modelId="{375CAED5-74C9-4BBD-A314-09FA8E6DA887}" type="presParOf" srcId="{E3571515-85A5-423F-BE59-8BD19AA708E4}" destId="{80D5F93F-4E2A-4C59-86B1-57BF92736B10}" srcOrd="0" destOrd="0" presId="urn:microsoft.com/office/officeart/2005/8/layout/hierarchy1"/>
    <dgm:cxn modelId="{7CD2C2ED-43FD-468E-8F26-0DB07EFF3B78}" type="presParOf" srcId="{E3571515-85A5-423F-BE59-8BD19AA708E4}" destId="{F9A1E552-E6DE-42A1-8B65-999C3A94EB11}" srcOrd="1" destOrd="0" presId="urn:microsoft.com/office/officeart/2005/8/layout/hierarchy1"/>
    <dgm:cxn modelId="{A9F03CD0-8844-4D81-8018-695B632097D2}" type="presParOf" srcId="{848733A7-C331-4B4A-B040-1174E59DB63D}" destId="{9713B502-59AF-4B7D-AA56-1DC813F04BCF}" srcOrd="1" destOrd="0" presId="urn:microsoft.com/office/officeart/2005/8/layout/hierarchy1"/>
    <dgm:cxn modelId="{FB046247-80AE-4F9C-A641-4521202AA1C0}" type="presParOf" srcId="{9713B502-59AF-4B7D-AA56-1DC813F04BCF}" destId="{5CABDD67-EB22-46C3-ACD2-1DA8AD92B328}" srcOrd="0" destOrd="0" presId="urn:microsoft.com/office/officeart/2005/8/layout/hierarchy1"/>
    <dgm:cxn modelId="{DE312665-65E6-4454-998C-D6841B2E790F}" type="presParOf" srcId="{9713B502-59AF-4B7D-AA56-1DC813F04BCF}" destId="{0498F5E4-7436-49EC-9353-86C9ED05066C}" srcOrd="1" destOrd="0" presId="urn:microsoft.com/office/officeart/2005/8/layout/hierarchy1"/>
    <dgm:cxn modelId="{57D8E769-BF0D-46CE-A49D-83E1DA6EDB3C}" type="presParOf" srcId="{0498F5E4-7436-49EC-9353-86C9ED05066C}" destId="{0B9069C2-732D-41E4-9C4B-91CE080E0D8F}" srcOrd="0" destOrd="0" presId="urn:microsoft.com/office/officeart/2005/8/layout/hierarchy1"/>
    <dgm:cxn modelId="{32E10EFE-0DFE-4C5C-B66A-FB5A8F5F3D85}" type="presParOf" srcId="{0B9069C2-732D-41E4-9C4B-91CE080E0D8F}" destId="{5EA07DD8-8815-4925-A5D1-B6513654AD0E}" srcOrd="0" destOrd="0" presId="urn:microsoft.com/office/officeart/2005/8/layout/hierarchy1"/>
    <dgm:cxn modelId="{725CF398-E864-4CAE-A058-EC22EDEDD59D}" type="presParOf" srcId="{0B9069C2-732D-41E4-9C4B-91CE080E0D8F}" destId="{0D082813-7847-43C4-A3FB-2AA237885C89}" srcOrd="1" destOrd="0" presId="urn:microsoft.com/office/officeart/2005/8/layout/hierarchy1"/>
    <dgm:cxn modelId="{7FB70BEA-8255-4A6B-B57A-85911C6004D1}" type="presParOf" srcId="{0498F5E4-7436-49EC-9353-86C9ED05066C}" destId="{409CE4CF-1485-4808-9BC8-7ECF906A6143}" srcOrd="1" destOrd="0" presId="urn:microsoft.com/office/officeart/2005/8/layout/hierarchy1"/>
    <dgm:cxn modelId="{6AD3FD8B-E169-4539-B14D-1B2045F04073}" type="presParOf" srcId="{409CE4CF-1485-4808-9BC8-7ECF906A6143}" destId="{BADE883F-DBBF-493C-9604-4CB5C2BB7FD4}" srcOrd="0" destOrd="0" presId="urn:microsoft.com/office/officeart/2005/8/layout/hierarchy1"/>
    <dgm:cxn modelId="{3EEFA19B-91C4-4006-99B3-833C162E4937}" type="presParOf" srcId="{409CE4CF-1485-4808-9BC8-7ECF906A6143}" destId="{1FA268C4-4101-42EF-892E-37F23F8B5E51}" srcOrd="1" destOrd="0" presId="urn:microsoft.com/office/officeart/2005/8/layout/hierarchy1"/>
    <dgm:cxn modelId="{72EDE5D0-0A0F-4772-A8AD-63921B818A60}" type="presParOf" srcId="{1FA268C4-4101-42EF-892E-37F23F8B5E51}" destId="{3D51B2DC-9F0E-4BBC-9261-5BD72BF5330E}" srcOrd="0" destOrd="0" presId="urn:microsoft.com/office/officeart/2005/8/layout/hierarchy1"/>
    <dgm:cxn modelId="{CCF4C06C-4909-456D-9C0B-8E60D86152DF}" type="presParOf" srcId="{3D51B2DC-9F0E-4BBC-9261-5BD72BF5330E}" destId="{717D4D0F-3746-4D06-9532-06E9D47EBC76}" srcOrd="0" destOrd="0" presId="urn:microsoft.com/office/officeart/2005/8/layout/hierarchy1"/>
    <dgm:cxn modelId="{DAA9BA7A-126D-4F1F-97DE-D68582A706AC}" type="presParOf" srcId="{3D51B2DC-9F0E-4BBC-9261-5BD72BF5330E}" destId="{B3626900-89E7-4468-A81C-1A0AAF3CBD85}" srcOrd="1" destOrd="0" presId="urn:microsoft.com/office/officeart/2005/8/layout/hierarchy1"/>
    <dgm:cxn modelId="{65FD16BF-1087-40C0-B5C6-D90B7F69F7D4}" type="presParOf" srcId="{1FA268C4-4101-42EF-892E-37F23F8B5E51}" destId="{C0964541-77BF-4FC6-8617-B9BBEFEBE610}" srcOrd="1" destOrd="0" presId="urn:microsoft.com/office/officeart/2005/8/layout/hierarchy1"/>
    <dgm:cxn modelId="{46999128-B7CF-41A0-B9F8-504A25F129F5}" type="presParOf" srcId="{C0964541-77BF-4FC6-8617-B9BBEFEBE610}" destId="{4DFA55FE-EF80-41B2-8877-A369F4850CB5}" srcOrd="0" destOrd="0" presId="urn:microsoft.com/office/officeart/2005/8/layout/hierarchy1"/>
    <dgm:cxn modelId="{9C604581-6CFA-472C-B704-C1B641926076}" type="presParOf" srcId="{C0964541-77BF-4FC6-8617-B9BBEFEBE610}" destId="{05877F6A-BB29-4CF5-8472-DDB70F156EA8}" srcOrd="1" destOrd="0" presId="urn:microsoft.com/office/officeart/2005/8/layout/hierarchy1"/>
    <dgm:cxn modelId="{03532F35-338C-4941-A804-1E7716CC7979}" type="presParOf" srcId="{05877F6A-BB29-4CF5-8472-DDB70F156EA8}" destId="{D2AAC565-94C3-4448-9BA3-44797E37791C}" srcOrd="0" destOrd="0" presId="urn:microsoft.com/office/officeart/2005/8/layout/hierarchy1"/>
    <dgm:cxn modelId="{639172E1-7B21-4596-B357-8B96966B36F3}" type="presParOf" srcId="{D2AAC565-94C3-4448-9BA3-44797E37791C}" destId="{7AFFA011-4088-40E6-9507-95AD732CC0DD}" srcOrd="0" destOrd="0" presId="urn:microsoft.com/office/officeart/2005/8/layout/hierarchy1"/>
    <dgm:cxn modelId="{F4FF313A-1FED-4BE0-A8D9-709F3D73E7B3}" type="presParOf" srcId="{D2AAC565-94C3-4448-9BA3-44797E37791C}" destId="{C53EF569-DEB4-4543-97BE-7A3D7FD1DEE4}" srcOrd="1" destOrd="0" presId="urn:microsoft.com/office/officeart/2005/8/layout/hierarchy1"/>
    <dgm:cxn modelId="{32BC6F86-3541-4F0D-9EBB-4DDF96FC7396}" type="presParOf" srcId="{05877F6A-BB29-4CF5-8472-DDB70F156EA8}" destId="{F93500A7-5CF0-4467-A68E-940A13F4AF0C}" srcOrd="1" destOrd="0" presId="urn:microsoft.com/office/officeart/2005/8/layout/hierarchy1"/>
    <dgm:cxn modelId="{75F922B3-143F-4ABA-9590-735118831CEA}" type="presParOf" srcId="{9713B502-59AF-4B7D-AA56-1DC813F04BCF}" destId="{0B74FD90-0424-4AB8-B16E-5C0741B1B630}" srcOrd="2" destOrd="0" presId="urn:microsoft.com/office/officeart/2005/8/layout/hierarchy1"/>
    <dgm:cxn modelId="{E5EE9942-CE2D-4C03-B205-5FBD86B434CC}" type="presParOf" srcId="{9713B502-59AF-4B7D-AA56-1DC813F04BCF}" destId="{0C5AC137-C04A-4E59-B74B-972F5903EF42}" srcOrd="3" destOrd="0" presId="urn:microsoft.com/office/officeart/2005/8/layout/hierarchy1"/>
    <dgm:cxn modelId="{1A4202CC-A5E1-4397-B3B4-408A175E4C0C}" type="presParOf" srcId="{0C5AC137-C04A-4E59-B74B-972F5903EF42}" destId="{8A49BD7D-1D13-464C-B9B1-54230EDE9EEF}" srcOrd="0" destOrd="0" presId="urn:microsoft.com/office/officeart/2005/8/layout/hierarchy1"/>
    <dgm:cxn modelId="{1DC6373E-8024-4AC9-84E5-3F1D0AE92FBA}" type="presParOf" srcId="{8A49BD7D-1D13-464C-B9B1-54230EDE9EEF}" destId="{D156D9CD-A121-40E9-8246-12F97E561D5A}" srcOrd="0" destOrd="0" presId="urn:microsoft.com/office/officeart/2005/8/layout/hierarchy1"/>
    <dgm:cxn modelId="{BFCC142D-224C-4D9B-8E95-373549EB4512}" type="presParOf" srcId="{8A49BD7D-1D13-464C-B9B1-54230EDE9EEF}" destId="{0C2CC099-44F8-4C6B-9A62-3077F3268E21}" srcOrd="1" destOrd="0" presId="urn:microsoft.com/office/officeart/2005/8/layout/hierarchy1"/>
    <dgm:cxn modelId="{88BC04CA-9739-48BE-AD4A-0B7E09CE55F1}" type="presParOf" srcId="{0C5AC137-C04A-4E59-B74B-972F5903EF42}" destId="{38DFF69A-D4AD-4B36-BBDD-779A9F5FF35D}" srcOrd="1" destOrd="0" presId="urn:microsoft.com/office/officeart/2005/8/layout/hierarchy1"/>
    <dgm:cxn modelId="{84069465-AF97-436D-ACBD-D29F5AB805AC}" type="presParOf" srcId="{38DFF69A-D4AD-4B36-BBDD-779A9F5FF35D}" destId="{ACCCC885-C7B0-4C8D-8326-6BB10EAA8B60}" srcOrd="0" destOrd="0" presId="urn:microsoft.com/office/officeart/2005/8/layout/hierarchy1"/>
    <dgm:cxn modelId="{D0818919-FAB8-4DF8-92A5-2AAAB9915BB6}" type="presParOf" srcId="{38DFF69A-D4AD-4B36-BBDD-779A9F5FF35D}" destId="{33F2A479-F462-438A-8D92-DB9E8A7D09DA}" srcOrd="1" destOrd="0" presId="urn:microsoft.com/office/officeart/2005/8/layout/hierarchy1"/>
    <dgm:cxn modelId="{DC6551DD-7F18-4AF6-AC36-0EB0494E77E5}" type="presParOf" srcId="{33F2A479-F462-438A-8D92-DB9E8A7D09DA}" destId="{5BBD81D1-6570-4553-895E-E08DEC206057}" srcOrd="0" destOrd="0" presId="urn:microsoft.com/office/officeart/2005/8/layout/hierarchy1"/>
    <dgm:cxn modelId="{F0A12D9B-6CA9-46A1-B0DB-18E425CDF34F}" type="presParOf" srcId="{5BBD81D1-6570-4553-895E-E08DEC206057}" destId="{E15BD9F1-FDDA-4CC3-9CE8-BB92ACFBC81D}" srcOrd="0" destOrd="0" presId="urn:microsoft.com/office/officeart/2005/8/layout/hierarchy1"/>
    <dgm:cxn modelId="{CFC0DA50-0EE8-4A68-9EAB-AA1FC3337C20}" type="presParOf" srcId="{5BBD81D1-6570-4553-895E-E08DEC206057}" destId="{1057ED7D-AA83-47B9-84F4-B11A53AFDB0B}" srcOrd="1" destOrd="0" presId="urn:microsoft.com/office/officeart/2005/8/layout/hierarchy1"/>
    <dgm:cxn modelId="{6248E113-A4FD-4DF9-8B0F-72B0E80F90BD}" type="presParOf" srcId="{33F2A479-F462-438A-8D92-DB9E8A7D09DA}" destId="{BBA68FF1-0217-4BF5-85D6-605D02469868}" srcOrd="1" destOrd="0" presId="urn:microsoft.com/office/officeart/2005/8/layout/hierarchy1"/>
    <dgm:cxn modelId="{EDE7CBC7-A747-4D06-BA6B-253C16A083E3}" type="presParOf" srcId="{38DFF69A-D4AD-4B36-BBDD-779A9F5FF35D}" destId="{7DF30682-00B0-42DC-99F4-2C9D7B8A0EB5}" srcOrd="2" destOrd="0" presId="urn:microsoft.com/office/officeart/2005/8/layout/hierarchy1"/>
    <dgm:cxn modelId="{C2357B6E-B173-4A08-82D4-5546A4CEF93B}" type="presParOf" srcId="{38DFF69A-D4AD-4B36-BBDD-779A9F5FF35D}" destId="{CFA1F04F-123A-491B-A0C9-4C1CF0F2838F}" srcOrd="3" destOrd="0" presId="urn:microsoft.com/office/officeart/2005/8/layout/hierarchy1"/>
    <dgm:cxn modelId="{B4F8512B-113F-4190-9D1B-81D799F64224}" type="presParOf" srcId="{CFA1F04F-123A-491B-A0C9-4C1CF0F2838F}" destId="{BAD0EA60-BC1B-4CC4-A960-3D973FA9079D}" srcOrd="0" destOrd="0" presId="urn:microsoft.com/office/officeart/2005/8/layout/hierarchy1"/>
    <dgm:cxn modelId="{EFF046E2-24AF-409F-8C32-A5593877055C}" type="presParOf" srcId="{BAD0EA60-BC1B-4CC4-A960-3D973FA9079D}" destId="{5D5CBF64-0868-4B21-8519-4B024265366D}" srcOrd="0" destOrd="0" presId="urn:microsoft.com/office/officeart/2005/8/layout/hierarchy1"/>
    <dgm:cxn modelId="{3AC097F6-96D9-4C27-9BF6-44B9EFFD53DF}" type="presParOf" srcId="{BAD0EA60-BC1B-4CC4-A960-3D973FA9079D}" destId="{7527643F-BD70-43AD-A2FD-8BDF6121FDE1}" srcOrd="1" destOrd="0" presId="urn:microsoft.com/office/officeart/2005/8/layout/hierarchy1"/>
    <dgm:cxn modelId="{041C3E00-9CCD-43D2-BE43-795B97503F81}" type="presParOf" srcId="{CFA1F04F-123A-491B-A0C9-4C1CF0F2838F}" destId="{AE827E9E-9F07-4A05-9D6B-E266E4E05202}" srcOrd="1" destOrd="0" presId="urn:microsoft.com/office/officeart/2005/8/layout/hierarchy1"/>
    <dgm:cxn modelId="{FB9AB8B9-7866-4BA1-B36D-8CE94D2E93D4}" type="presParOf" srcId="{23DAEE6F-7DE0-4D4D-87E7-23E6460AE887}" destId="{3110BD02-4E99-4C0A-81BB-9783839106D9}" srcOrd="2" destOrd="0" presId="urn:microsoft.com/office/officeart/2005/8/layout/hierarchy1"/>
    <dgm:cxn modelId="{50FD0296-64C2-4CD2-A23F-6FFDB3CE57F0}" type="presParOf" srcId="{23DAEE6F-7DE0-4D4D-87E7-23E6460AE887}" destId="{4D5DD857-4C7C-4A49-A766-0DA847950C6A}" srcOrd="3" destOrd="0" presId="urn:microsoft.com/office/officeart/2005/8/layout/hierarchy1"/>
    <dgm:cxn modelId="{BAF6EFEC-51AD-4A4C-8A31-11A48F63827B}" type="presParOf" srcId="{4D5DD857-4C7C-4A49-A766-0DA847950C6A}" destId="{A930AE7C-8720-4C74-86F4-E3FD1E8477BE}" srcOrd="0" destOrd="0" presId="urn:microsoft.com/office/officeart/2005/8/layout/hierarchy1"/>
    <dgm:cxn modelId="{4D61570F-568B-49AF-96B9-F4923A59BD47}" type="presParOf" srcId="{A930AE7C-8720-4C74-86F4-E3FD1E8477BE}" destId="{F01124DC-7D01-4E0E-9BC7-7ACFC6993BBD}" srcOrd="0" destOrd="0" presId="urn:microsoft.com/office/officeart/2005/8/layout/hierarchy1"/>
    <dgm:cxn modelId="{2710C0B6-0178-4500-A481-4EBF3F38A08C}" type="presParOf" srcId="{A930AE7C-8720-4C74-86F4-E3FD1E8477BE}" destId="{5241A025-474F-4F27-99CF-945D8386C8BE}" srcOrd="1" destOrd="0" presId="urn:microsoft.com/office/officeart/2005/8/layout/hierarchy1"/>
    <dgm:cxn modelId="{4CCE1E99-F807-4B95-BA0B-D94A992197E3}" type="presParOf" srcId="{4D5DD857-4C7C-4A49-A766-0DA847950C6A}" destId="{B0125FD4-C49B-4875-BAB4-88EE2E9742C4}" srcOrd="1" destOrd="0" presId="urn:microsoft.com/office/officeart/2005/8/layout/hierarchy1"/>
    <dgm:cxn modelId="{8F0B55BF-66C8-4E42-83E5-2C9C3B3F17C4}" type="presParOf" srcId="{B0125FD4-C49B-4875-BAB4-88EE2E9742C4}" destId="{6F386BCB-7E21-4FC8-8CFB-9E6F63ABF7A6}" srcOrd="0" destOrd="0" presId="urn:microsoft.com/office/officeart/2005/8/layout/hierarchy1"/>
    <dgm:cxn modelId="{6CF64CB9-E696-48C5-9C85-00524DA45D53}" type="presParOf" srcId="{B0125FD4-C49B-4875-BAB4-88EE2E9742C4}" destId="{5FCFADD9-A1A3-40F2-99C0-6EBF8BD663DA}" srcOrd="1" destOrd="0" presId="urn:microsoft.com/office/officeart/2005/8/layout/hierarchy1"/>
    <dgm:cxn modelId="{00589E47-EFFF-43E2-8851-D91BE058649A}" type="presParOf" srcId="{5FCFADD9-A1A3-40F2-99C0-6EBF8BD663DA}" destId="{4BD5FFE0-CDAF-436C-A285-E0A9D33C5D9F}" srcOrd="0" destOrd="0" presId="urn:microsoft.com/office/officeart/2005/8/layout/hierarchy1"/>
    <dgm:cxn modelId="{BACE5577-E4C8-4CB2-A095-AD6D22634E9C}" type="presParOf" srcId="{4BD5FFE0-CDAF-436C-A285-E0A9D33C5D9F}" destId="{6034460C-DE67-422D-9351-6BA0E8F4185D}" srcOrd="0" destOrd="0" presId="urn:microsoft.com/office/officeart/2005/8/layout/hierarchy1"/>
    <dgm:cxn modelId="{1C21D831-E95B-4FD9-90A3-FC2AB17AB1DF}" type="presParOf" srcId="{4BD5FFE0-CDAF-436C-A285-E0A9D33C5D9F}" destId="{B9933685-8235-4F88-ABB8-9C95E6B9DBEF}" srcOrd="1" destOrd="0" presId="urn:microsoft.com/office/officeart/2005/8/layout/hierarchy1"/>
    <dgm:cxn modelId="{5B345A16-CAE8-4F12-B172-D119FC9166F0}" type="presParOf" srcId="{5FCFADD9-A1A3-40F2-99C0-6EBF8BD663DA}" destId="{2F011F01-C329-4DAC-853E-B99FF6703A76}" srcOrd="1" destOrd="0" presId="urn:microsoft.com/office/officeart/2005/8/layout/hierarchy1"/>
    <dgm:cxn modelId="{48BA2570-3A82-49A4-B30D-50FC9208C2F8}" type="presParOf" srcId="{2F011F01-C329-4DAC-853E-B99FF6703A76}" destId="{B941AA4B-0E07-42ED-836F-19132C330EE5}" srcOrd="0" destOrd="0" presId="urn:microsoft.com/office/officeart/2005/8/layout/hierarchy1"/>
    <dgm:cxn modelId="{3F890588-AE2B-4FEC-BCEC-C5333D35DC2B}" type="presParOf" srcId="{2F011F01-C329-4DAC-853E-B99FF6703A76}" destId="{7F2DFC16-374E-4633-813F-BE638E4F820D}" srcOrd="1" destOrd="0" presId="urn:microsoft.com/office/officeart/2005/8/layout/hierarchy1"/>
    <dgm:cxn modelId="{E0D9647F-9067-44CE-9678-351C1166C959}" type="presParOf" srcId="{7F2DFC16-374E-4633-813F-BE638E4F820D}" destId="{8753A467-6918-437B-AF4C-9870D9C58EAA}" srcOrd="0" destOrd="0" presId="urn:microsoft.com/office/officeart/2005/8/layout/hierarchy1"/>
    <dgm:cxn modelId="{5E8AF6FC-A46C-4F3C-ADCE-984E8D8BE843}" type="presParOf" srcId="{8753A467-6918-437B-AF4C-9870D9C58EAA}" destId="{954AAC20-4769-4833-AA29-1B5126233521}" srcOrd="0" destOrd="0" presId="urn:microsoft.com/office/officeart/2005/8/layout/hierarchy1"/>
    <dgm:cxn modelId="{1DE3D2B4-B200-407D-934D-E71199961725}" type="presParOf" srcId="{8753A467-6918-437B-AF4C-9870D9C58EAA}" destId="{3D950C80-A7F1-4DF0-92BD-EED74C8E9745}" srcOrd="1" destOrd="0" presId="urn:microsoft.com/office/officeart/2005/8/layout/hierarchy1"/>
    <dgm:cxn modelId="{848E205F-8D8B-47C8-B404-D7A468B028D9}" type="presParOf" srcId="{7F2DFC16-374E-4633-813F-BE638E4F820D}" destId="{71134FDE-8B91-4273-A1AE-EEB2D35256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D57350-5E81-4482-8EE4-C93385DCB3E4}" type="doc">
      <dgm:prSet loTypeId="urn:microsoft.com/office/officeart/2005/8/layout/process2" loCatId="process" qsTypeId="urn:microsoft.com/office/officeart/2005/8/quickstyle/simple1" qsCatId="simple" csTypeId="urn:microsoft.com/office/officeart/2005/8/colors/accent6_1" csCatId="accent6" phldr="1"/>
      <dgm:spPr/>
    </dgm:pt>
    <dgm:pt modelId="{FC49D5E3-4915-4425-B8F0-8838ABCDAF57}">
      <dgm:prSet phldrT="[Text]" custT="1"/>
      <dgm:spPr/>
      <dgm:t>
        <a:bodyPr/>
        <a:lstStyle/>
        <a:p>
          <a:r>
            <a:rPr lang="en-IN" sz="1200" dirty="0"/>
            <a:t>Accounting Flex field Structure</a:t>
          </a:r>
        </a:p>
      </dgm:t>
    </dgm:pt>
    <dgm:pt modelId="{EAAD7614-5B9E-4C33-BF7D-1EF88775BEA7}" type="parTrans" cxnId="{6CE2B189-169A-4818-B516-F2781155D523}">
      <dgm:prSet/>
      <dgm:spPr/>
      <dgm:t>
        <a:bodyPr/>
        <a:lstStyle/>
        <a:p>
          <a:endParaRPr lang="en-IN"/>
        </a:p>
      </dgm:t>
    </dgm:pt>
    <dgm:pt modelId="{C9AC476B-EBDA-4434-AB0B-1829FDA28F47}" type="sibTrans" cxnId="{6CE2B189-169A-4818-B516-F2781155D523}">
      <dgm:prSet/>
      <dgm:spPr/>
      <dgm:t>
        <a:bodyPr/>
        <a:lstStyle/>
        <a:p>
          <a:endParaRPr lang="en-IN"/>
        </a:p>
      </dgm:t>
    </dgm:pt>
    <dgm:pt modelId="{7116C68E-B3FF-499C-A1CA-CC99AD02CB05}">
      <dgm:prSet phldrT="[Text]" custT="1"/>
      <dgm:spPr/>
      <dgm:t>
        <a:bodyPr/>
        <a:lstStyle/>
        <a:p>
          <a:r>
            <a:rPr lang="en-IN" sz="1200" dirty="0"/>
            <a:t>Segments</a:t>
          </a:r>
        </a:p>
        <a:p>
          <a:endParaRPr lang="en-IN" sz="1200" dirty="0"/>
        </a:p>
      </dgm:t>
    </dgm:pt>
    <dgm:pt modelId="{6ADBD2E5-DB65-4955-8D21-54FB2C20DF80}" type="parTrans" cxnId="{8821FB1E-86AF-43DD-A577-E93993F9A44A}">
      <dgm:prSet/>
      <dgm:spPr/>
      <dgm:t>
        <a:bodyPr/>
        <a:lstStyle/>
        <a:p>
          <a:endParaRPr lang="en-IN"/>
        </a:p>
      </dgm:t>
    </dgm:pt>
    <dgm:pt modelId="{0F02C304-8D0B-410F-B3EE-D87370C355F9}" type="sibTrans" cxnId="{8821FB1E-86AF-43DD-A577-E93993F9A44A}">
      <dgm:prSet/>
      <dgm:spPr/>
      <dgm:t>
        <a:bodyPr/>
        <a:lstStyle/>
        <a:p>
          <a:endParaRPr lang="en-IN"/>
        </a:p>
      </dgm:t>
    </dgm:pt>
    <dgm:pt modelId="{C6B86FE9-C83D-4EED-B895-3350CD8B9D6E}">
      <dgm:prSet phldrT="[Text]" custT="1"/>
      <dgm:spPr/>
      <dgm:t>
        <a:bodyPr/>
        <a:lstStyle/>
        <a:p>
          <a:r>
            <a:rPr lang="en-IN" sz="1200" dirty="0"/>
            <a:t>Value Sets</a:t>
          </a:r>
        </a:p>
      </dgm:t>
    </dgm:pt>
    <dgm:pt modelId="{84496EAB-5894-4040-9F78-B238BBA2ACC5}" type="parTrans" cxnId="{CB0BED46-B9AB-4F00-866F-0323550AB935}">
      <dgm:prSet/>
      <dgm:spPr/>
      <dgm:t>
        <a:bodyPr/>
        <a:lstStyle/>
        <a:p>
          <a:endParaRPr lang="en-IN"/>
        </a:p>
      </dgm:t>
    </dgm:pt>
    <dgm:pt modelId="{7123E13F-C0DE-4146-87C9-4FACA6310D99}" type="sibTrans" cxnId="{CB0BED46-B9AB-4F00-866F-0323550AB935}">
      <dgm:prSet/>
      <dgm:spPr/>
      <dgm:t>
        <a:bodyPr/>
        <a:lstStyle/>
        <a:p>
          <a:endParaRPr lang="en-IN"/>
        </a:p>
      </dgm:t>
    </dgm:pt>
    <dgm:pt modelId="{424D051F-E42E-44EE-86CB-89B5B30D1972}">
      <dgm:prSet custT="1"/>
      <dgm:spPr/>
      <dgm:t>
        <a:bodyPr/>
        <a:lstStyle/>
        <a:p>
          <a:r>
            <a:rPr lang="en-IN" sz="1200" dirty="0"/>
            <a:t>Values</a:t>
          </a:r>
        </a:p>
      </dgm:t>
    </dgm:pt>
    <dgm:pt modelId="{88C51CE1-389B-497A-BFA6-2AC8CB6D541A}" type="parTrans" cxnId="{2B5609B1-38B5-4FB2-A706-47392DE24CA9}">
      <dgm:prSet/>
      <dgm:spPr/>
      <dgm:t>
        <a:bodyPr/>
        <a:lstStyle/>
        <a:p>
          <a:endParaRPr lang="en-IN"/>
        </a:p>
      </dgm:t>
    </dgm:pt>
    <dgm:pt modelId="{75EE2009-1C9E-47BD-B70F-7C5C322F77AF}" type="sibTrans" cxnId="{2B5609B1-38B5-4FB2-A706-47392DE24CA9}">
      <dgm:prSet/>
      <dgm:spPr/>
      <dgm:t>
        <a:bodyPr/>
        <a:lstStyle/>
        <a:p>
          <a:endParaRPr lang="en-IN"/>
        </a:p>
      </dgm:t>
    </dgm:pt>
    <dgm:pt modelId="{2D94392F-A71F-41A5-9F5B-4B845A59A93B}">
      <dgm:prSet custT="1"/>
      <dgm:spPr/>
      <dgm:t>
        <a:bodyPr/>
        <a:lstStyle/>
        <a:p>
          <a:r>
            <a:rPr lang="en-IN" sz="1200" dirty="0"/>
            <a:t>Flex field Qualifiers</a:t>
          </a:r>
        </a:p>
      </dgm:t>
    </dgm:pt>
    <dgm:pt modelId="{074F100A-066F-441A-BABC-EE4A5B4B7FDC}" type="parTrans" cxnId="{995E60E0-D89A-49FC-ACFA-C6958E3AC31E}">
      <dgm:prSet/>
      <dgm:spPr/>
      <dgm:t>
        <a:bodyPr/>
        <a:lstStyle/>
        <a:p>
          <a:endParaRPr lang="en-IN"/>
        </a:p>
      </dgm:t>
    </dgm:pt>
    <dgm:pt modelId="{CE33C460-6E36-4A85-8798-57080E55F89F}" type="sibTrans" cxnId="{995E60E0-D89A-49FC-ACFA-C6958E3AC31E}">
      <dgm:prSet/>
      <dgm:spPr/>
      <dgm:t>
        <a:bodyPr/>
        <a:lstStyle/>
        <a:p>
          <a:endParaRPr lang="en-IN"/>
        </a:p>
      </dgm:t>
    </dgm:pt>
    <dgm:pt modelId="{5437264B-ABCE-4D7F-BE71-F6A165D94300}">
      <dgm:prSet custT="1"/>
      <dgm:spPr/>
      <dgm:t>
        <a:bodyPr/>
        <a:lstStyle/>
        <a:p>
          <a:r>
            <a:rPr lang="en-IN" sz="1200" dirty="0"/>
            <a:t>Freeze Flex field Definition</a:t>
          </a:r>
        </a:p>
      </dgm:t>
    </dgm:pt>
    <dgm:pt modelId="{B96B5D34-9C92-4A27-BD6D-24580D46EB9A}" type="parTrans" cxnId="{9F929DEB-4179-493D-8ED2-4EE3DF6B8BCB}">
      <dgm:prSet/>
      <dgm:spPr/>
      <dgm:t>
        <a:bodyPr/>
        <a:lstStyle/>
        <a:p>
          <a:endParaRPr lang="en-IN"/>
        </a:p>
      </dgm:t>
    </dgm:pt>
    <dgm:pt modelId="{F84D1453-9AF0-40B1-8BD5-8D53FDCFAA41}" type="sibTrans" cxnId="{9F929DEB-4179-493D-8ED2-4EE3DF6B8BCB}">
      <dgm:prSet/>
      <dgm:spPr/>
      <dgm:t>
        <a:bodyPr/>
        <a:lstStyle/>
        <a:p>
          <a:endParaRPr lang="en-IN"/>
        </a:p>
      </dgm:t>
    </dgm:pt>
    <dgm:pt modelId="{90E37FE0-19AF-418C-A92F-BF5D8B8CF59A}">
      <dgm:prSet custT="1"/>
      <dgm:spPr/>
      <dgm:t>
        <a:bodyPr/>
        <a:lstStyle/>
        <a:p>
          <a:r>
            <a:rPr lang="en-IN" sz="1200" dirty="0"/>
            <a:t>Compile</a:t>
          </a:r>
        </a:p>
      </dgm:t>
    </dgm:pt>
    <dgm:pt modelId="{9A773C4E-D756-4CD4-8C86-DED8B058734B}" type="parTrans" cxnId="{4A9B0B87-DC6C-4992-8290-934E0C9A2D66}">
      <dgm:prSet/>
      <dgm:spPr/>
      <dgm:t>
        <a:bodyPr/>
        <a:lstStyle/>
        <a:p>
          <a:endParaRPr lang="en-IN"/>
        </a:p>
      </dgm:t>
    </dgm:pt>
    <dgm:pt modelId="{BD024672-A317-4639-B8A3-1438A860C7EB}" type="sibTrans" cxnId="{4A9B0B87-DC6C-4992-8290-934E0C9A2D66}">
      <dgm:prSet/>
      <dgm:spPr/>
      <dgm:t>
        <a:bodyPr/>
        <a:lstStyle/>
        <a:p>
          <a:endParaRPr lang="en-IN"/>
        </a:p>
      </dgm:t>
    </dgm:pt>
    <dgm:pt modelId="{F32336E2-7F12-46E1-A9BF-E90B4B683BCB}" type="pres">
      <dgm:prSet presAssocID="{B2D57350-5E81-4482-8EE4-C93385DCB3E4}" presName="linearFlow" presStyleCnt="0">
        <dgm:presLayoutVars>
          <dgm:resizeHandles val="exact"/>
        </dgm:presLayoutVars>
      </dgm:prSet>
      <dgm:spPr/>
    </dgm:pt>
    <dgm:pt modelId="{A96B2B5C-F610-4C5E-8BB9-124F60BB0BF9}" type="pres">
      <dgm:prSet presAssocID="{FC49D5E3-4915-4425-B8F0-8838ABCDAF57}" presName="node" presStyleLbl="node1" presStyleIdx="0" presStyleCnt="7" custScaleX="178552">
        <dgm:presLayoutVars>
          <dgm:bulletEnabled val="1"/>
        </dgm:presLayoutVars>
      </dgm:prSet>
      <dgm:spPr/>
    </dgm:pt>
    <dgm:pt modelId="{F5FF2653-9DD9-4872-B679-1396DAFFA9C6}" type="pres">
      <dgm:prSet presAssocID="{C9AC476B-EBDA-4434-AB0B-1829FDA28F47}" presName="sibTrans" presStyleLbl="sibTrans2D1" presStyleIdx="0" presStyleCnt="6"/>
      <dgm:spPr/>
    </dgm:pt>
    <dgm:pt modelId="{3B629573-8226-48A1-B80B-2D35DAE31F66}" type="pres">
      <dgm:prSet presAssocID="{C9AC476B-EBDA-4434-AB0B-1829FDA28F47}" presName="connectorText" presStyleLbl="sibTrans2D1" presStyleIdx="0" presStyleCnt="6"/>
      <dgm:spPr/>
    </dgm:pt>
    <dgm:pt modelId="{142A1206-6D3A-4750-8C22-E171C0CD0923}" type="pres">
      <dgm:prSet presAssocID="{7116C68E-B3FF-499C-A1CA-CC99AD02CB05}" presName="node" presStyleLbl="node1" presStyleIdx="1" presStyleCnt="7" custScaleX="178552">
        <dgm:presLayoutVars>
          <dgm:bulletEnabled val="1"/>
        </dgm:presLayoutVars>
      </dgm:prSet>
      <dgm:spPr/>
    </dgm:pt>
    <dgm:pt modelId="{37D99BEF-AFD0-4F22-A961-D8771907D567}" type="pres">
      <dgm:prSet presAssocID="{0F02C304-8D0B-410F-B3EE-D87370C355F9}" presName="sibTrans" presStyleLbl="sibTrans2D1" presStyleIdx="1" presStyleCnt="6"/>
      <dgm:spPr/>
    </dgm:pt>
    <dgm:pt modelId="{7D4991F4-D41B-4340-A8A3-15220FE0329B}" type="pres">
      <dgm:prSet presAssocID="{0F02C304-8D0B-410F-B3EE-D87370C355F9}" presName="connectorText" presStyleLbl="sibTrans2D1" presStyleIdx="1" presStyleCnt="6"/>
      <dgm:spPr/>
    </dgm:pt>
    <dgm:pt modelId="{5418094C-0FF8-4417-9EB8-F63511BA0A88}" type="pres">
      <dgm:prSet presAssocID="{C6B86FE9-C83D-4EED-B895-3350CD8B9D6E}" presName="node" presStyleLbl="node1" presStyleIdx="2" presStyleCnt="7" custScaleX="178552">
        <dgm:presLayoutVars>
          <dgm:bulletEnabled val="1"/>
        </dgm:presLayoutVars>
      </dgm:prSet>
      <dgm:spPr/>
    </dgm:pt>
    <dgm:pt modelId="{DA358633-29ED-437B-89EF-46D58B60C668}" type="pres">
      <dgm:prSet presAssocID="{7123E13F-C0DE-4146-87C9-4FACA6310D99}" presName="sibTrans" presStyleLbl="sibTrans2D1" presStyleIdx="2" presStyleCnt="6"/>
      <dgm:spPr/>
    </dgm:pt>
    <dgm:pt modelId="{5EA16D63-F8FF-40A5-BE5F-BD97A1844FFD}" type="pres">
      <dgm:prSet presAssocID="{7123E13F-C0DE-4146-87C9-4FACA6310D99}" presName="connectorText" presStyleLbl="sibTrans2D1" presStyleIdx="2" presStyleCnt="6"/>
      <dgm:spPr/>
    </dgm:pt>
    <dgm:pt modelId="{E726CA21-FF71-42FE-B149-389E8B3D9AF8}" type="pres">
      <dgm:prSet presAssocID="{424D051F-E42E-44EE-86CB-89B5B30D1972}" presName="node" presStyleLbl="node1" presStyleIdx="3" presStyleCnt="7" custScaleX="178552">
        <dgm:presLayoutVars>
          <dgm:bulletEnabled val="1"/>
        </dgm:presLayoutVars>
      </dgm:prSet>
      <dgm:spPr/>
    </dgm:pt>
    <dgm:pt modelId="{E9F72532-B323-47F1-9593-8B27BAF9A71B}" type="pres">
      <dgm:prSet presAssocID="{75EE2009-1C9E-47BD-B70F-7C5C322F77AF}" presName="sibTrans" presStyleLbl="sibTrans2D1" presStyleIdx="3" presStyleCnt="6"/>
      <dgm:spPr/>
    </dgm:pt>
    <dgm:pt modelId="{B46FDAE6-0EB2-4F6D-B215-6EDC3E240AF9}" type="pres">
      <dgm:prSet presAssocID="{75EE2009-1C9E-47BD-B70F-7C5C322F77AF}" presName="connectorText" presStyleLbl="sibTrans2D1" presStyleIdx="3" presStyleCnt="6"/>
      <dgm:spPr/>
    </dgm:pt>
    <dgm:pt modelId="{6FA74766-FAF3-43E6-B1B8-CD1266848A51}" type="pres">
      <dgm:prSet presAssocID="{2D94392F-A71F-41A5-9F5B-4B845A59A93B}" presName="node" presStyleLbl="node1" presStyleIdx="4" presStyleCnt="7" custScaleX="178552">
        <dgm:presLayoutVars>
          <dgm:bulletEnabled val="1"/>
        </dgm:presLayoutVars>
      </dgm:prSet>
      <dgm:spPr/>
    </dgm:pt>
    <dgm:pt modelId="{2E32CF37-BF43-40F3-B0D7-D2105A1C3082}" type="pres">
      <dgm:prSet presAssocID="{CE33C460-6E36-4A85-8798-57080E55F89F}" presName="sibTrans" presStyleLbl="sibTrans2D1" presStyleIdx="4" presStyleCnt="6"/>
      <dgm:spPr/>
    </dgm:pt>
    <dgm:pt modelId="{88BE9FA1-BCBB-4BCA-88CA-A076E922F25B}" type="pres">
      <dgm:prSet presAssocID="{CE33C460-6E36-4A85-8798-57080E55F89F}" presName="connectorText" presStyleLbl="sibTrans2D1" presStyleIdx="4" presStyleCnt="6"/>
      <dgm:spPr/>
    </dgm:pt>
    <dgm:pt modelId="{888B1B69-B6D8-4BE1-9C8D-5930FE467810}" type="pres">
      <dgm:prSet presAssocID="{5437264B-ABCE-4D7F-BE71-F6A165D94300}" presName="node" presStyleLbl="node1" presStyleIdx="5" presStyleCnt="7" custScaleX="178552">
        <dgm:presLayoutVars>
          <dgm:bulletEnabled val="1"/>
        </dgm:presLayoutVars>
      </dgm:prSet>
      <dgm:spPr/>
    </dgm:pt>
    <dgm:pt modelId="{701AE863-EDBE-42F2-9DF8-3E9D4BB4C407}" type="pres">
      <dgm:prSet presAssocID="{F84D1453-9AF0-40B1-8BD5-8D53FDCFAA41}" presName="sibTrans" presStyleLbl="sibTrans2D1" presStyleIdx="5" presStyleCnt="6"/>
      <dgm:spPr/>
    </dgm:pt>
    <dgm:pt modelId="{31DCADAB-5A81-410B-8EB6-D4E7312B7AB0}" type="pres">
      <dgm:prSet presAssocID="{F84D1453-9AF0-40B1-8BD5-8D53FDCFAA41}" presName="connectorText" presStyleLbl="sibTrans2D1" presStyleIdx="5" presStyleCnt="6"/>
      <dgm:spPr/>
    </dgm:pt>
    <dgm:pt modelId="{77FF969A-FE0B-4D98-8570-3CF6F16A4231}" type="pres">
      <dgm:prSet presAssocID="{90E37FE0-19AF-418C-A92F-BF5D8B8CF59A}" presName="node" presStyleLbl="node1" presStyleIdx="6" presStyleCnt="7" custScaleX="178552">
        <dgm:presLayoutVars>
          <dgm:bulletEnabled val="1"/>
        </dgm:presLayoutVars>
      </dgm:prSet>
      <dgm:spPr/>
    </dgm:pt>
  </dgm:ptLst>
  <dgm:cxnLst>
    <dgm:cxn modelId="{75ECE009-19ED-4295-B06B-6DC096B6AAC7}" type="presOf" srcId="{FC49D5E3-4915-4425-B8F0-8838ABCDAF57}" destId="{A96B2B5C-F610-4C5E-8BB9-124F60BB0BF9}" srcOrd="0" destOrd="0" presId="urn:microsoft.com/office/officeart/2005/8/layout/process2"/>
    <dgm:cxn modelId="{8821FB1E-86AF-43DD-A577-E93993F9A44A}" srcId="{B2D57350-5E81-4482-8EE4-C93385DCB3E4}" destId="{7116C68E-B3FF-499C-A1CA-CC99AD02CB05}" srcOrd="1" destOrd="0" parTransId="{6ADBD2E5-DB65-4955-8D21-54FB2C20DF80}" sibTransId="{0F02C304-8D0B-410F-B3EE-D87370C355F9}"/>
    <dgm:cxn modelId="{0F45052A-11AC-4F99-8B10-D5502B7A3AF0}" type="presOf" srcId="{0F02C304-8D0B-410F-B3EE-D87370C355F9}" destId="{7D4991F4-D41B-4340-A8A3-15220FE0329B}" srcOrd="1" destOrd="0" presId="urn:microsoft.com/office/officeart/2005/8/layout/process2"/>
    <dgm:cxn modelId="{4B8D0D2F-C954-4610-944D-595D49E2FF2C}" type="presOf" srcId="{7116C68E-B3FF-499C-A1CA-CC99AD02CB05}" destId="{142A1206-6D3A-4750-8C22-E171C0CD0923}" srcOrd="0" destOrd="0" presId="urn:microsoft.com/office/officeart/2005/8/layout/process2"/>
    <dgm:cxn modelId="{28228F3E-1ACC-443F-A742-54524758076B}" type="presOf" srcId="{B2D57350-5E81-4482-8EE4-C93385DCB3E4}" destId="{F32336E2-7F12-46E1-A9BF-E90B4B683BCB}" srcOrd="0" destOrd="0" presId="urn:microsoft.com/office/officeart/2005/8/layout/process2"/>
    <dgm:cxn modelId="{5732595C-8826-4F22-BE0F-D75E53DE780C}" type="presOf" srcId="{7123E13F-C0DE-4146-87C9-4FACA6310D99}" destId="{DA358633-29ED-437B-89EF-46D58B60C668}" srcOrd="0" destOrd="0" presId="urn:microsoft.com/office/officeart/2005/8/layout/process2"/>
    <dgm:cxn modelId="{7DA0AB62-94B0-4A53-BDE0-AD7532CC8CD5}" type="presOf" srcId="{7123E13F-C0DE-4146-87C9-4FACA6310D99}" destId="{5EA16D63-F8FF-40A5-BE5F-BD97A1844FFD}" srcOrd="1" destOrd="0" presId="urn:microsoft.com/office/officeart/2005/8/layout/process2"/>
    <dgm:cxn modelId="{CB0BED46-B9AB-4F00-866F-0323550AB935}" srcId="{B2D57350-5E81-4482-8EE4-C93385DCB3E4}" destId="{C6B86FE9-C83D-4EED-B895-3350CD8B9D6E}" srcOrd="2" destOrd="0" parTransId="{84496EAB-5894-4040-9F78-B238BBA2ACC5}" sibTransId="{7123E13F-C0DE-4146-87C9-4FACA6310D99}"/>
    <dgm:cxn modelId="{A71E4C51-3BD5-4FC9-B039-AA6B8F278220}" type="presOf" srcId="{CE33C460-6E36-4A85-8798-57080E55F89F}" destId="{2E32CF37-BF43-40F3-B0D7-D2105A1C3082}" srcOrd="0" destOrd="0" presId="urn:microsoft.com/office/officeart/2005/8/layout/process2"/>
    <dgm:cxn modelId="{9307F674-9868-488E-8113-97F605323B23}" type="presOf" srcId="{0F02C304-8D0B-410F-B3EE-D87370C355F9}" destId="{37D99BEF-AFD0-4F22-A961-D8771907D567}" srcOrd="0" destOrd="0" presId="urn:microsoft.com/office/officeart/2005/8/layout/process2"/>
    <dgm:cxn modelId="{E1B45B7E-083C-41FE-8E62-91FF239D4A41}" type="presOf" srcId="{75EE2009-1C9E-47BD-B70F-7C5C322F77AF}" destId="{B46FDAE6-0EB2-4F6D-B215-6EDC3E240AF9}" srcOrd="1" destOrd="0" presId="urn:microsoft.com/office/officeart/2005/8/layout/process2"/>
    <dgm:cxn modelId="{4A9B0B87-DC6C-4992-8290-934E0C9A2D66}" srcId="{B2D57350-5E81-4482-8EE4-C93385DCB3E4}" destId="{90E37FE0-19AF-418C-A92F-BF5D8B8CF59A}" srcOrd="6" destOrd="0" parTransId="{9A773C4E-D756-4CD4-8C86-DED8B058734B}" sibTransId="{BD024672-A317-4639-B8A3-1438A860C7EB}"/>
    <dgm:cxn modelId="{024F1988-2DAD-463E-9FD4-DD6A7BC791AA}" type="presOf" srcId="{2D94392F-A71F-41A5-9F5B-4B845A59A93B}" destId="{6FA74766-FAF3-43E6-B1B8-CD1266848A51}" srcOrd="0" destOrd="0" presId="urn:microsoft.com/office/officeart/2005/8/layout/process2"/>
    <dgm:cxn modelId="{6CE2B189-169A-4818-B516-F2781155D523}" srcId="{B2D57350-5E81-4482-8EE4-C93385DCB3E4}" destId="{FC49D5E3-4915-4425-B8F0-8838ABCDAF57}" srcOrd="0" destOrd="0" parTransId="{EAAD7614-5B9E-4C33-BF7D-1EF88775BEA7}" sibTransId="{C9AC476B-EBDA-4434-AB0B-1829FDA28F47}"/>
    <dgm:cxn modelId="{03CF6A8B-D404-43DD-8386-87272F38516B}" type="presOf" srcId="{75EE2009-1C9E-47BD-B70F-7C5C322F77AF}" destId="{E9F72532-B323-47F1-9593-8B27BAF9A71B}" srcOrd="0" destOrd="0" presId="urn:microsoft.com/office/officeart/2005/8/layout/process2"/>
    <dgm:cxn modelId="{D5F5438C-B32C-42EA-82DD-60CBD200513E}" type="presOf" srcId="{C6B86FE9-C83D-4EED-B895-3350CD8B9D6E}" destId="{5418094C-0FF8-4417-9EB8-F63511BA0A88}" srcOrd="0" destOrd="0" presId="urn:microsoft.com/office/officeart/2005/8/layout/process2"/>
    <dgm:cxn modelId="{45AF63A0-0BC9-4860-B700-8AD8787CF4EC}" type="presOf" srcId="{C9AC476B-EBDA-4434-AB0B-1829FDA28F47}" destId="{3B629573-8226-48A1-B80B-2D35DAE31F66}" srcOrd="1" destOrd="0" presId="urn:microsoft.com/office/officeart/2005/8/layout/process2"/>
    <dgm:cxn modelId="{2B5609B1-38B5-4FB2-A706-47392DE24CA9}" srcId="{B2D57350-5E81-4482-8EE4-C93385DCB3E4}" destId="{424D051F-E42E-44EE-86CB-89B5B30D1972}" srcOrd="3" destOrd="0" parTransId="{88C51CE1-389B-497A-BFA6-2AC8CB6D541A}" sibTransId="{75EE2009-1C9E-47BD-B70F-7C5C322F77AF}"/>
    <dgm:cxn modelId="{4CD2CDC3-309F-4571-867A-130A4D216E88}" type="presOf" srcId="{90E37FE0-19AF-418C-A92F-BF5D8B8CF59A}" destId="{77FF969A-FE0B-4D98-8570-3CF6F16A4231}" srcOrd="0" destOrd="0" presId="urn:microsoft.com/office/officeart/2005/8/layout/process2"/>
    <dgm:cxn modelId="{243724D0-75C8-404D-8AD0-172C5D5C8B68}" type="presOf" srcId="{5437264B-ABCE-4D7F-BE71-F6A165D94300}" destId="{888B1B69-B6D8-4BE1-9C8D-5930FE467810}" srcOrd="0" destOrd="0" presId="urn:microsoft.com/office/officeart/2005/8/layout/process2"/>
    <dgm:cxn modelId="{03524BD2-BCB0-4EE6-8E89-93A70BDB8CE9}" type="presOf" srcId="{424D051F-E42E-44EE-86CB-89B5B30D1972}" destId="{E726CA21-FF71-42FE-B149-389E8B3D9AF8}" srcOrd="0" destOrd="0" presId="urn:microsoft.com/office/officeart/2005/8/layout/process2"/>
    <dgm:cxn modelId="{995E60E0-D89A-49FC-ACFA-C6958E3AC31E}" srcId="{B2D57350-5E81-4482-8EE4-C93385DCB3E4}" destId="{2D94392F-A71F-41A5-9F5B-4B845A59A93B}" srcOrd="4" destOrd="0" parTransId="{074F100A-066F-441A-BABC-EE4A5B4B7FDC}" sibTransId="{CE33C460-6E36-4A85-8798-57080E55F89F}"/>
    <dgm:cxn modelId="{EB8710E4-EAA7-43D6-A671-FA660B72860C}" type="presOf" srcId="{C9AC476B-EBDA-4434-AB0B-1829FDA28F47}" destId="{F5FF2653-9DD9-4872-B679-1396DAFFA9C6}" srcOrd="0" destOrd="0" presId="urn:microsoft.com/office/officeart/2005/8/layout/process2"/>
    <dgm:cxn modelId="{9F929DEB-4179-493D-8ED2-4EE3DF6B8BCB}" srcId="{B2D57350-5E81-4482-8EE4-C93385DCB3E4}" destId="{5437264B-ABCE-4D7F-BE71-F6A165D94300}" srcOrd="5" destOrd="0" parTransId="{B96B5D34-9C92-4A27-BD6D-24580D46EB9A}" sibTransId="{F84D1453-9AF0-40B1-8BD5-8D53FDCFAA41}"/>
    <dgm:cxn modelId="{E9C0EEEB-2045-4AA9-9AF1-AB17A28C45E0}" type="presOf" srcId="{CE33C460-6E36-4A85-8798-57080E55F89F}" destId="{88BE9FA1-BCBB-4BCA-88CA-A076E922F25B}" srcOrd="1" destOrd="0" presId="urn:microsoft.com/office/officeart/2005/8/layout/process2"/>
    <dgm:cxn modelId="{13F59FFB-1FC2-4219-AB4F-AD5438419371}" type="presOf" srcId="{F84D1453-9AF0-40B1-8BD5-8D53FDCFAA41}" destId="{701AE863-EDBE-42F2-9DF8-3E9D4BB4C407}" srcOrd="0" destOrd="0" presId="urn:microsoft.com/office/officeart/2005/8/layout/process2"/>
    <dgm:cxn modelId="{D734B8FC-DB72-48D7-9018-282499BF9FD9}" type="presOf" srcId="{F84D1453-9AF0-40B1-8BD5-8D53FDCFAA41}" destId="{31DCADAB-5A81-410B-8EB6-D4E7312B7AB0}" srcOrd="1" destOrd="0" presId="urn:microsoft.com/office/officeart/2005/8/layout/process2"/>
    <dgm:cxn modelId="{658D03E3-7D9D-4590-9BA0-547B1DF242E0}" type="presParOf" srcId="{F32336E2-7F12-46E1-A9BF-E90B4B683BCB}" destId="{A96B2B5C-F610-4C5E-8BB9-124F60BB0BF9}" srcOrd="0" destOrd="0" presId="urn:microsoft.com/office/officeart/2005/8/layout/process2"/>
    <dgm:cxn modelId="{D3E138D5-7366-4BF0-AFAD-F715E7C5444E}" type="presParOf" srcId="{F32336E2-7F12-46E1-A9BF-E90B4B683BCB}" destId="{F5FF2653-9DD9-4872-B679-1396DAFFA9C6}" srcOrd="1" destOrd="0" presId="urn:microsoft.com/office/officeart/2005/8/layout/process2"/>
    <dgm:cxn modelId="{D3A8957C-1C19-47EE-84E7-638184890D50}" type="presParOf" srcId="{F5FF2653-9DD9-4872-B679-1396DAFFA9C6}" destId="{3B629573-8226-48A1-B80B-2D35DAE31F66}" srcOrd="0" destOrd="0" presId="urn:microsoft.com/office/officeart/2005/8/layout/process2"/>
    <dgm:cxn modelId="{E26DD028-E7EF-4315-9661-9335D9EDA246}" type="presParOf" srcId="{F32336E2-7F12-46E1-A9BF-E90B4B683BCB}" destId="{142A1206-6D3A-4750-8C22-E171C0CD0923}" srcOrd="2" destOrd="0" presId="urn:microsoft.com/office/officeart/2005/8/layout/process2"/>
    <dgm:cxn modelId="{6A7F6FA7-E646-42AA-B496-2FCD93D1B54E}" type="presParOf" srcId="{F32336E2-7F12-46E1-A9BF-E90B4B683BCB}" destId="{37D99BEF-AFD0-4F22-A961-D8771907D567}" srcOrd="3" destOrd="0" presId="urn:microsoft.com/office/officeart/2005/8/layout/process2"/>
    <dgm:cxn modelId="{FF66DC0F-6D37-4CF5-8DF6-C76700F82887}" type="presParOf" srcId="{37D99BEF-AFD0-4F22-A961-D8771907D567}" destId="{7D4991F4-D41B-4340-A8A3-15220FE0329B}" srcOrd="0" destOrd="0" presId="urn:microsoft.com/office/officeart/2005/8/layout/process2"/>
    <dgm:cxn modelId="{ACFFF0D2-34AE-4D8D-96DA-5A22AA0EB670}" type="presParOf" srcId="{F32336E2-7F12-46E1-A9BF-E90B4B683BCB}" destId="{5418094C-0FF8-4417-9EB8-F63511BA0A88}" srcOrd="4" destOrd="0" presId="urn:microsoft.com/office/officeart/2005/8/layout/process2"/>
    <dgm:cxn modelId="{E1EB5B42-7E22-4E92-80F3-3EC23141913C}" type="presParOf" srcId="{F32336E2-7F12-46E1-A9BF-E90B4B683BCB}" destId="{DA358633-29ED-437B-89EF-46D58B60C668}" srcOrd="5" destOrd="0" presId="urn:microsoft.com/office/officeart/2005/8/layout/process2"/>
    <dgm:cxn modelId="{E69AAA2D-7749-45F7-8109-314D799F44F9}" type="presParOf" srcId="{DA358633-29ED-437B-89EF-46D58B60C668}" destId="{5EA16D63-F8FF-40A5-BE5F-BD97A1844FFD}" srcOrd="0" destOrd="0" presId="urn:microsoft.com/office/officeart/2005/8/layout/process2"/>
    <dgm:cxn modelId="{9919D02D-EC17-462A-BE49-29456624359E}" type="presParOf" srcId="{F32336E2-7F12-46E1-A9BF-E90B4B683BCB}" destId="{E726CA21-FF71-42FE-B149-389E8B3D9AF8}" srcOrd="6" destOrd="0" presId="urn:microsoft.com/office/officeart/2005/8/layout/process2"/>
    <dgm:cxn modelId="{995F5D49-7D33-42F0-99FC-13B8F53235D9}" type="presParOf" srcId="{F32336E2-7F12-46E1-A9BF-E90B4B683BCB}" destId="{E9F72532-B323-47F1-9593-8B27BAF9A71B}" srcOrd="7" destOrd="0" presId="urn:microsoft.com/office/officeart/2005/8/layout/process2"/>
    <dgm:cxn modelId="{533EFACD-C3C2-48E4-A852-1D8586DF05CD}" type="presParOf" srcId="{E9F72532-B323-47F1-9593-8B27BAF9A71B}" destId="{B46FDAE6-0EB2-4F6D-B215-6EDC3E240AF9}" srcOrd="0" destOrd="0" presId="urn:microsoft.com/office/officeart/2005/8/layout/process2"/>
    <dgm:cxn modelId="{56DF96A1-A6A9-4B64-82BE-6407BEA51FB7}" type="presParOf" srcId="{F32336E2-7F12-46E1-A9BF-E90B4B683BCB}" destId="{6FA74766-FAF3-43E6-B1B8-CD1266848A51}" srcOrd="8" destOrd="0" presId="urn:microsoft.com/office/officeart/2005/8/layout/process2"/>
    <dgm:cxn modelId="{B1B35ABA-8CD0-44B7-80D7-B7ABE395D475}" type="presParOf" srcId="{F32336E2-7F12-46E1-A9BF-E90B4B683BCB}" destId="{2E32CF37-BF43-40F3-B0D7-D2105A1C3082}" srcOrd="9" destOrd="0" presId="urn:microsoft.com/office/officeart/2005/8/layout/process2"/>
    <dgm:cxn modelId="{B6944B44-664A-425C-8CAA-3A041A209FAF}" type="presParOf" srcId="{2E32CF37-BF43-40F3-B0D7-D2105A1C3082}" destId="{88BE9FA1-BCBB-4BCA-88CA-A076E922F25B}" srcOrd="0" destOrd="0" presId="urn:microsoft.com/office/officeart/2005/8/layout/process2"/>
    <dgm:cxn modelId="{2F2D4CDE-C412-4BD6-BD9D-888E12AA44C0}" type="presParOf" srcId="{F32336E2-7F12-46E1-A9BF-E90B4B683BCB}" destId="{888B1B69-B6D8-4BE1-9C8D-5930FE467810}" srcOrd="10" destOrd="0" presId="urn:microsoft.com/office/officeart/2005/8/layout/process2"/>
    <dgm:cxn modelId="{49495579-B95B-4A3A-8E6E-8131A4C66144}" type="presParOf" srcId="{F32336E2-7F12-46E1-A9BF-E90B4B683BCB}" destId="{701AE863-EDBE-42F2-9DF8-3E9D4BB4C407}" srcOrd="11" destOrd="0" presId="urn:microsoft.com/office/officeart/2005/8/layout/process2"/>
    <dgm:cxn modelId="{35FF6DF6-F9CE-42A6-AEBB-5E49E8A3EF96}" type="presParOf" srcId="{701AE863-EDBE-42F2-9DF8-3E9D4BB4C407}" destId="{31DCADAB-5A81-410B-8EB6-D4E7312B7AB0}" srcOrd="0" destOrd="0" presId="urn:microsoft.com/office/officeart/2005/8/layout/process2"/>
    <dgm:cxn modelId="{D6C375C0-51FD-404B-9927-540D8CDAE63B}" type="presParOf" srcId="{F32336E2-7F12-46E1-A9BF-E90B4B683BCB}" destId="{77FF969A-FE0B-4D98-8570-3CF6F16A4231}"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A477EB-6AD0-4EDD-9492-98EE0C86E77A}" type="doc">
      <dgm:prSet loTypeId="urn:microsoft.com/office/officeart/2005/8/layout/pyramid1" loCatId="pyramid" qsTypeId="urn:microsoft.com/office/officeart/2005/8/quickstyle/simple1" qsCatId="simple" csTypeId="urn:microsoft.com/office/officeart/2005/8/colors/accent2_3" csCatId="accent2" phldr="1"/>
      <dgm:spPr/>
    </dgm:pt>
    <dgm:pt modelId="{6DFFB9FE-4A6C-43B9-80F0-BA5CEB785408}">
      <dgm:prSet phldrT="[Text]" custT="1"/>
      <dgm:spPr/>
      <dgm:t>
        <a:bodyPr/>
        <a:lstStyle/>
        <a:p>
          <a:r>
            <a:rPr lang="en-IN" sz="1400" dirty="0"/>
            <a:t>User</a:t>
          </a:r>
        </a:p>
      </dgm:t>
    </dgm:pt>
    <dgm:pt modelId="{A01CE840-F876-44BD-AF3E-32CCDCAB7A44}" type="parTrans" cxnId="{315ED46C-7CF8-424F-9AD0-8D43F3FC7528}">
      <dgm:prSet/>
      <dgm:spPr/>
      <dgm:t>
        <a:bodyPr/>
        <a:lstStyle/>
        <a:p>
          <a:endParaRPr lang="en-IN"/>
        </a:p>
      </dgm:t>
    </dgm:pt>
    <dgm:pt modelId="{D0407BCE-BAFA-4A37-ACC6-40BB92494BEE}" type="sibTrans" cxnId="{315ED46C-7CF8-424F-9AD0-8D43F3FC7528}">
      <dgm:prSet/>
      <dgm:spPr/>
      <dgm:t>
        <a:bodyPr/>
        <a:lstStyle/>
        <a:p>
          <a:endParaRPr lang="en-IN"/>
        </a:p>
      </dgm:t>
    </dgm:pt>
    <dgm:pt modelId="{03D02DF5-B644-4E2A-988C-7854C4F02DF1}">
      <dgm:prSet phldrT="[Text]" custT="1"/>
      <dgm:spPr/>
      <dgm:t>
        <a:bodyPr/>
        <a:lstStyle/>
        <a:p>
          <a:r>
            <a:rPr lang="en-IN" sz="1400" dirty="0"/>
            <a:t>Responsibility</a:t>
          </a:r>
        </a:p>
      </dgm:t>
    </dgm:pt>
    <dgm:pt modelId="{5FC3BC24-756A-40DD-B715-7CC69383BA01}" type="parTrans" cxnId="{62C1E22B-7A24-4F42-BC57-DE559B052E8D}">
      <dgm:prSet/>
      <dgm:spPr/>
      <dgm:t>
        <a:bodyPr/>
        <a:lstStyle/>
        <a:p>
          <a:endParaRPr lang="en-IN"/>
        </a:p>
      </dgm:t>
    </dgm:pt>
    <dgm:pt modelId="{8B02DBB5-C9CC-48C4-99DA-E9FD89AEA375}" type="sibTrans" cxnId="{62C1E22B-7A24-4F42-BC57-DE559B052E8D}">
      <dgm:prSet/>
      <dgm:spPr/>
      <dgm:t>
        <a:bodyPr/>
        <a:lstStyle/>
        <a:p>
          <a:endParaRPr lang="en-IN"/>
        </a:p>
      </dgm:t>
    </dgm:pt>
    <dgm:pt modelId="{8AD2156A-AF67-4696-A86B-562EE3F75D46}">
      <dgm:prSet phldrT="[Text]" custT="1"/>
      <dgm:spPr/>
      <dgm:t>
        <a:bodyPr/>
        <a:lstStyle/>
        <a:p>
          <a:r>
            <a:rPr lang="en-IN" sz="1400" dirty="0"/>
            <a:t>Application</a:t>
          </a:r>
        </a:p>
      </dgm:t>
    </dgm:pt>
    <dgm:pt modelId="{19470218-ED40-49E1-ABA5-F6136820F6A3}" type="parTrans" cxnId="{A8037021-D21C-448F-AA8E-62014B20C728}">
      <dgm:prSet/>
      <dgm:spPr/>
      <dgm:t>
        <a:bodyPr/>
        <a:lstStyle/>
        <a:p>
          <a:endParaRPr lang="en-IN"/>
        </a:p>
      </dgm:t>
    </dgm:pt>
    <dgm:pt modelId="{BFB47477-098A-4BC4-BB39-B3BFE2941E53}" type="sibTrans" cxnId="{A8037021-D21C-448F-AA8E-62014B20C728}">
      <dgm:prSet/>
      <dgm:spPr/>
      <dgm:t>
        <a:bodyPr/>
        <a:lstStyle/>
        <a:p>
          <a:endParaRPr lang="en-IN"/>
        </a:p>
      </dgm:t>
    </dgm:pt>
    <dgm:pt modelId="{B5CF6F34-D954-458B-B9DE-E3E586BDEEC4}">
      <dgm:prSet custT="1"/>
      <dgm:spPr/>
      <dgm:t>
        <a:bodyPr/>
        <a:lstStyle/>
        <a:p>
          <a:r>
            <a:rPr lang="en-IN" sz="1400" dirty="0"/>
            <a:t>Site</a:t>
          </a:r>
        </a:p>
      </dgm:t>
    </dgm:pt>
    <dgm:pt modelId="{2A397996-1938-4BFA-B640-C0C42A8C58CA}" type="parTrans" cxnId="{A6541703-89F7-4C35-B57B-4DA1F4923456}">
      <dgm:prSet/>
      <dgm:spPr/>
      <dgm:t>
        <a:bodyPr/>
        <a:lstStyle/>
        <a:p>
          <a:endParaRPr lang="en-IN"/>
        </a:p>
      </dgm:t>
    </dgm:pt>
    <dgm:pt modelId="{9102C1A0-3418-4663-B84D-20C43886B3CE}" type="sibTrans" cxnId="{A6541703-89F7-4C35-B57B-4DA1F4923456}">
      <dgm:prSet/>
      <dgm:spPr/>
      <dgm:t>
        <a:bodyPr/>
        <a:lstStyle/>
        <a:p>
          <a:endParaRPr lang="en-IN"/>
        </a:p>
      </dgm:t>
    </dgm:pt>
    <dgm:pt modelId="{0A1A8B38-B480-4A1C-B932-F171E296B26A}" type="pres">
      <dgm:prSet presAssocID="{ABA477EB-6AD0-4EDD-9492-98EE0C86E77A}" presName="Name0" presStyleCnt="0">
        <dgm:presLayoutVars>
          <dgm:dir/>
          <dgm:animLvl val="lvl"/>
          <dgm:resizeHandles val="exact"/>
        </dgm:presLayoutVars>
      </dgm:prSet>
      <dgm:spPr/>
    </dgm:pt>
    <dgm:pt modelId="{B79225EF-352C-43CA-95AC-7A67CBED1885}" type="pres">
      <dgm:prSet presAssocID="{6DFFB9FE-4A6C-43B9-80F0-BA5CEB785408}" presName="Name8" presStyleCnt="0"/>
      <dgm:spPr/>
    </dgm:pt>
    <dgm:pt modelId="{0C9F53C8-8422-433A-8DC6-394714D1EE8E}" type="pres">
      <dgm:prSet presAssocID="{6DFFB9FE-4A6C-43B9-80F0-BA5CEB785408}" presName="level" presStyleLbl="node1" presStyleIdx="0" presStyleCnt="4">
        <dgm:presLayoutVars>
          <dgm:chMax val="1"/>
          <dgm:bulletEnabled val="1"/>
        </dgm:presLayoutVars>
      </dgm:prSet>
      <dgm:spPr/>
    </dgm:pt>
    <dgm:pt modelId="{35C79DE1-9D3C-4931-9286-EB72EC991BD9}" type="pres">
      <dgm:prSet presAssocID="{6DFFB9FE-4A6C-43B9-80F0-BA5CEB785408}" presName="levelTx" presStyleLbl="revTx" presStyleIdx="0" presStyleCnt="0">
        <dgm:presLayoutVars>
          <dgm:chMax val="1"/>
          <dgm:bulletEnabled val="1"/>
        </dgm:presLayoutVars>
      </dgm:prSet>
      <dgm:spPr/>
    </dgm:pt>
    <dgm:pt modelId="{6CF28130-6910-418D-BEF8-5DD5B2017192}" type="pres">
      <dgm:prSet presAssocID="{03D02DF5-B644-4E2A-988C-7854C4F02DF1}" presName="Name8" presStyleCnt="0"/>
      <dgm:spPr/>
    </dgm:pt>
    <dgm:pt modelId="{B8F2E762-DDDD-47CA-8ED6-B6F82874D72B}" type="pres">
      <dgm:prSet presAssocID="{03D02DF5-B644-4E2A-988C-7854C4F02DF1}" presName="level" presStyleLbl="node1" presStyleIdx="1" presStyleCnt="4">
        <dgm:presLayoutVars>
          <dgm:chMax val="1"/>
          <dgm:bulletEnabled val="1"/>
        </dgm:presLayoutVars>
      </dgm:prSet>
      <dgm:spPr/>
    </dgm:pt>
    <dgm:pt modelId="{128303EF-2DCC-4A14-B3A9-654455F51020}" type="pres">
      <dgm:prSet presAssocID="{03D02DF5-B644-4E2A-988C-7854C4F02DF1}" presName="levelTx" presStyleLbl="revTx" presStyleIdx="0" presStyleCnt="0">
        <dgm:presLayoutVars>
          <dgm:chMax val="1"/>
          <dgm:bulletEnabled val="1"/>
        </dgm:presLayoutVars>
      </dgm:prSet>
      <dgm:spPr/>
    </dgm:pt>
    <dgm:pt modelId="{7FB1426A-E272-42B6-A299-CB29561FFF86}" type="pres">
      <dgm:prSet presAssocID="{8AD2156A-AF67-4696-A86B-562EE3F75D46}" presName="Name8" presStyleCnt="0"/>
      <dgm:spPr/>
    </dgm:pt>
    <dgm:pt modelId="{C1A7DAF3-81FD-43AF-B2F4-0DA2DEAC0E28}" type="pres">
      <dgm:prSet presAssocID="{8AD2156A-AF67-4696-A86B-562EE3F75D46}" presName="level" presStyleLbl="node1" presStyleIdx="2" presStyleCnt="4">
        <dgm:presLayoutVars>
          <dgm:chMax val="1"/>
          <dgm:bulletEnabled val="1"/>
        </dgm:presLayoutVars>
      </dgm:prSet>
      <dgm:spPr/>
    </dgm:pt>
    <dgm:pt modelId="{A80C2CCB-AB98-4800-8C0C-E0B7F50423CC}" type="pres">
      <dgm:prSet presAssocID="{8AD2156A-AF67-4696-A86B-562EE3F75D46}" presName="levelTx" presStyleLbl="revTx" presStyleIdx="0" presStyleCnt="0">
        <dgm:presLayoutVars>
          <dgm:chMax val="1"/>
          <dgm:bulletEnabled val="1"/>
        </dgm:presLayoutVars>
      </dgm:prSet>
      <dgm:spPr/>
    </dgm:pt>
    <dgm:pt modelId="{892DCC4B-B5E6-46D1-8CD0-F162FBE1853A}" type="pres">
      <dgm:prSet presAssocID="{B5CF6F34-D954-458B-B9DE-E3E586BDEEC4}" presName="Name8" presStyleCnt="0"/>
      <dgm:spPr/>
    </dgm:pt>
    <dgm:pt modelId="{98F14ACB-0F6E-4099-A4AD-079E7705F859}" type="pres">
      <dgm:prSet presAssocID="{B5CF6F34-D954-458B-B9DE-E3E586BDEEC4}" presName="level" presStyleLbl="node1" presStyleIdx="3" presStyleCnt="4" custLinFactNeighborX="-6627" custLinFactNeighborY="-408">
        <dgm:presLayoutVars>
          <dgm:chMax val="1"/>
          <dgm:bulletEnabled val="1"/>
        </dgm:presLayoutVars>
      </dgm:prSet>
      <dgm:spPr/>
    </dgm:pt>
    <dgm:pt modelId="{35E91D99-9C38-4790-A674-EDF675E0E829}" type="pres">
      <dgm:prSet presAssocID="{B5CF6F34-D954-458B-B9DE-E3E586BDEEC4}" presName="levelTx" presStyleLbl="revTx" presStyleIdx="0" presStyleCnt="0">
        <dgm:presLayoutVars>
          <dgm:chMax val="1"/>
          <dgm:bulletEnabled val="1"/>
        </dgm:presLayoutVars>
      </dgm:prSet>
      <dgm:spPr/>
    </dgm:pt>
  </dgm:ptLst>
  <dgm:cxnLst>
    <dgm:cxn modelId="{A6541703-89F7-4C35-B57B-4DA1F4923456}" srcId="{ABA477EB-6AD0-4EDD-9492-98EE0C86E77A}" destId="{B5CF6F34-D954-458B-B9DE-E3E586BDEEC4}" srcOrd="3" destOrd="0" parTransId="{2A397996-1938-4BFA-B640-C0C42A8C58CA}" sibTransId="{9102C1A0-3418-4663-B84D-20C43886B3CE}"/>
    <dgm:cxn modelId="{A8037021-D21C-448F-AA8E-62014B20C728}" srcId="{ABA477EB-6AD0-4EDD-9492-98EE0C86E77A}" destId="{8AD2156A-AF67-4696-A86B-562EE3F75D46}" srcOrd="2" destOrd="0" parTransId="{19470218-ED40-49E1-ABA5-F6136820F6A3}" sibTransId="{BFB47477-098A-4BC4-BB39-B3BFE2941E53}"/>
    <dgm:cxn modelId="{A0E2B029-C457-4C7C-A263-2612ACBA484E}" type="presOf" srcId="{B5CF6F34-D954-458B-B9DE-E3E586BDEEC4}" destId="{35E91D99-9C38-4790-A674-EDF675E0E829}" srcOrd="1" destOrd="0" presId="urn:microsoft.com/office/officeart/2005/8/layout/pyramid1"/>
    <dgm:cxn modelId="{62C1E22B-7A24-4F42-BC57-DE559B052E8D}" srcId="{ABA477EB-6AD0-4EDD-9492-98EE0C86E77A}" destId="{03D02DF5-B644-4E2A-988C-7854C4F02DF1}" srcOrd="1" destOrd="0" parTransId="{5FC3BC24-756A-40DD-B715-7CC69383BA01}" sibTransId="{8B02DBB5-C9CC-48C4-99DA-E9FD89AEA375}"/>
    <dgm:cxn modelId="{66D61F2E-94C1-48D2-89AA-A493C3405FEB}" type="presOf" srcId="{ABA477EB-6AD0-4EDD-9492-98EE0C86E77A}" destId="{0A1A8B38-B480-4A1C-B932-F171E296B26A}" srcOrd="0" destOrd="0" presId="urn:microsoft.com/office/officeart/2005/8/layout/pyramid1"/>
    <dgm:cxn modelId="{40CC0533-CC26-4558-812C-43E96381D003}" type="presOf" srcId="{6DFFB9FE-4A6C-43B9-80F0-BA5CEB785408}" destId="{35C79DE1-9D3C-4931-9286-EB72EC991BD9}" srcOrd="1" destOrd="0" presId="urn:microsoft.com/office/officeart/2005/8/layout/pyramid1"/>
    <dgm:cxn modelId="{315ED46C-7CF8-424F-9AD0-8D43F3FC7528}" srcId="{ABA477EB-6AD0-4EDD-9492-98EE0C86E77A}" destId="{6DFFB9FE-4A6C-43B9-80F0-BA5CEB785408}" srcOrd="0" destOrd="0" parTransId="{A01CE840-F876-44BD-AF3E-32CCDCAB7A44}" sibTransId="{D0407BCE-BAFA-4A37-ACC6-40BB92494BEE}"/>
    <dgm:cxn modelId="{0E1EE252-434C-4D6F-9A63-900837E35C16}" type="presOf" srcId="{8AD2156A-AF67-4696-A86B-562EE3F75D46}" destId="{C1A7DAF3-81FD-43AF-B2F4-0DA2DEAC0E28}" srcOrd="0" destOrd="0" presId="urn:microsoft.com/office/officeart/2005/8/layout/pyramid1"/>
    <dgm:cxn modelId="{E5652FB8-8BF2-4F00-83C7-153A1196C0F1}" type="presOf" srcId="{8AD2156A-AF67-4696-A86B-562EE3F75D46}" destId="{A80C2CCB-AB98-4800-8C0C-E0B7F50423CC}" srcOrd="1" destOrd="0" presId="urn:microsoft.com/office/officeart/2005/8/layout/pyramid1"/>
    <dgm:cxn modelId="{5BF55ACD-8ED6-48F2-A2AB-DD2E1244984D}" type="presOf" srcId="{6DFFB9FE-4A6C-43B9-80F0-BA5CEB785408}" destId="{0C9F53C8-8422-433A-8DC6-394714D1EE8E}" srcOrd="0" destOrd="0" presId="urn:microsoft.com/office/officeart/2005/8/layout/pyramid1"/>
    <dgm:cxn modelId="{0B4BDDCE-4174-4F17-BEE0-AD70541C7CDB}" type="presOf" srcId="{03D02DF5-B644-4E2A-988C-7854C4F02DF1}" destId="{B8F2E762-DDDD-47CA-8ED6-B6F82874D72B}" srcOrd="0" destOrd="0" presId="urn:microsoft.com/office/officeart/2005/8/layout/pyramid1"/>
    <dgm:cxn modelId="{DE8DB0DF-36E2-4398-9E36-52F0853CBD1B}" type="presOf" srcId="{03D02DF5-B644-4E2A-988C-7854C4F02DF1}" destId="{128303EF-2DCC-4A14-B3A9-654455F51020}" srcOrd="1" destOrd="0" presId="urn:microsoft.com/office/officeart/2005/8/layout/pyramid1"/>
    <dgm:cxn modelId="{24F560FE-9655-4B99-947D-613A75D18790}" type="presOf" srcId="{B5CF6F34-D954-458B-B9DE-E3E586BDEEC4}" destId="{98F14ACB-0F6E-4099-A4AD-079E7705F859}" srcOrd="0" destOrd="0" presId="urn:microsoft.com/office/officeart/2005/8/layout/pyramid1"/>
    <dgm:cxn modelId="{C58173C7-EFF7-4090-91C0-081AA4FC4559}" type="presParOf" srcId="{0A1A8B38-B480-4A1C-B932-F171E296B26A}" destId="{B79225EF-352C-43CA-95AC-7A67CBED1885}" srcOrd="0" destOrd="0" presId="urn:microsoft.com/office/officeart/2005/8/layout/pyramid1"/>
    <dgm:cxn modelId="{05097C7B-C735-4687-8595-A7B2E6B3F007}" type="presParOf" srcId="{B79225EF-352C-43CA-95AC-7A67CBED1885}" destId="{0C9F53C8-8422-433A-8DC6-394714D1EE8E}" srcOrd="0" destOrd="0" presId="urn:microsoft.com/office/officeart/2005/8/layout/pyramid1"/>
    <dgm:cxn modelId="{35CCE77D-77CD-4B89-B59F-7C99889392C6}" type="presParOf" srcId="{B79225EF-352C-43CA-95AC-7A67CBED1885}" destId="{35C79DE1-9D3C-4931-9286-EB72EC991BD9}" srcOrd="1" destOrd="0" presId="urn:microsoft.com/office/officeart/2005/8/layout/pyramid1"/>
    <dgm:cxn modelId="{825F9F27-CE08-47F8-9AB8-7409ADBEDA9A}" type="presParOf" srcId="{0A1A8B38-B480-4A1C-B932-F171E296B26A}" destId="{6CF28130-6910-418D-BEF8-5DD5B2017192}" srcOrd="1" destOrd="0" presId="urn:microsoft.com/office/officeart/2005/8/layout/pyramid1"/>
    <dgm:cxn modelId="{3CF67617-DEC0-4D79-96C4-44BE14948E63}" type="presParOf" srcId="{6CF28130-6910-418D-BEF8-5DD5B2017192}" destId="{B8F2E762-DDDD-47CA-8ED6-B6F82874D72B}" srcOrd="0" destOrd="0" presId="urn:microsoft.com/office/officeart/2005/8/layout/pyramid1"/>
    <dgm:cxn modelId="{CA2AB747-3DF2-436D-A558-B13606BBBB07}" type="presParOf" srcId="{6CF28130-6910-418D-BEF8-5DD5B2017192}" destId="{128303EF-2DCC-4A14-B3A9-654455F51020}" srcOrd="1" destOrd="0" presId="urn:microsoft.com/office/officeart/2005/8/layout/pyramid1"/>
    <dgm:cxn modelId="{C6173362-093D-4725-9D8E-4F98A210FF9A}" type="presParOf" srcId="{0A1A8B38-B480-4A1C-B932-F171E296B26A}" destId="{7FB1426A-E272-42B6-A299-CB29561FFF86}" srcOrd="2" destOrd="0" presId="urn:microsoft.com/office/officeart/2005/8/layout/pyramid1"/>
    <dgm:cxn modelId="{265C517F-1A68-4225-A227-28B20F258EC6}" type="presParOf" srcId="{7FB1426A-E272-42B6-A299-CB29561FFF86}" destId="{C1A7DAF3-81FD-43AF-B2F4-0DA2DEAC0E28}" srcOrd="0" destOrd="0" presId="urn:microsoft.com/office/officeart/2005/8/layout/pyramid1"/>
    <dgm:cxn modelId="{D3B8FA7F-39B7-490B-9417-9F418A50E9C9}" type="presParOf" srcId="{7FB1426A-E272-42B6-A299-CB29561FFF86}" destId="{A80C2CCB-AB98-4800-8C0C-E0B7F50423CC}" srcOrd="1" destOrd="0" presId="urn:microsoft.com/office/officeart/2005/8/layout/pyramid1"/>
    <dgm:cxn modelId="{058AEEDD-3FD9-430D-926E-7048092D7D70}" type="presParOf" srcId="{0A1A8B38-B480-4A1C-B932-F171E296B26A}" destId="{892DCC4B-B5E6-46D1-8CD0-F162FBE1853A}" srcOrd="3" destOrd="0" presId="urn:microsoft.com/office/officeart/2005/8/layout/pyramid1"/>
    <dgm:cxn modelId="{7675384F-6F5A-4955-956A-D6717B11B56C}" type="presParOf" srcId="{892DCC4B-B5E6-46D1-8CD0-F162FBE1853A}" destId="{98F14ACB-0F6E-4099-A4AD-079E7705F859}" srcOrd="0" destOrd="0" presId="urn:microsoft.com/office/officeart/2005/8/layout/pyramid1"/>
    <dgm:cxn modelId="{D293CD83-5558-4E2C-87CA-4A020EEB5A83}" type="presParOf" srcId="{892DCC4B-B5E6-46D1-8CD0-F162FBE1853A}" destId="{35E91D99-9C38-4790-A674-EDF675E0E82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1AA4B-0E07-42ED-836F-19132C330EE5}">
      <dsp:nvSpPr>
        <dsp:cNvPr id="0" name=""/>
        <dsp:cNvSpPr/>
      </dsp:nvSpPr>
      <dsp:spPr>
        <a:xfrm>
          <a:off x="5719137" y="2647005"/>
          <a:ext cx="91440" cy="309414"/>
        </a:xfrm>
        <a:custGeom>
          <a:avLst/>
          <a:gdLst/>
          <a:ahLst/>
          <a:cxnLst/>
          <a:rect l="0" t="0" r="0" b="0"/>
          <a:pathLst>
            <a:path>
              <a:moveTo>
                <a:pt x="45720" y="0"/>
              </a:moveTo>
              <a:lnTo>
                <a:pt x="45720" y="309414"/>
              </a:lnTo>
            </a:path>
          </a:pathLst>
        </a:custGeom>
        <a:no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386BCB-7E21-4FC8-8CFB-9E6F63ABF7A6}">
      <dsp:nvSpPr>
        <dsp:cNvPr id="0" name=""/>
        <dsp:cNvSpPr/>
      </dsp:nvSpPr>
      <dsp:spPr>
        <a:xfrm>
          <a:off x="5719137" y="1662021"/>
          <a:ext cx="91440" cy="309414"/>
        </a:xfrm>
        <a:custGeom>
          <a:avLst/>
          <a:gdLst/>
          <a:ahLst/>
          <a:cxnLst/>
          <a:rect l="0" t="0" r="0" b="0"/>
          <a:pathLst>
            <a:path>
              <a:moveTo>
                <a:pt x="45720" y="0"/>
              </a:moveTo>
              <a:lnTo>
                <a:pt x="45720" y="309414"/>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10BD02-4E99-4C0A-81BB-9783839106D9}">
      <dsp:nvSpPr>
        <dsp:cNvPr id="0" name=""/>
        <dsp:cNvSpPr/>
      </dsp:nvSpPr>
      <dsp:spPr>
        <a:xfrm>
          <a:off x="4302010" y="677038"/>
          <a:ext cx="1462846" cy="309414"/>
        </a:xfrm>
        <a:custGeom>
          <a:avLst/>
          <a:gdLst/>
          <a:ahLst/>
          <a:cxnLst/>
          <a:rect l="0" t="0" r="0" b="0"/>
          <a:pathLst>
            <a:path>
              <a:moveTo>
                <a:pt x="0" y="0"/>
              </a:moveTo>
              <a:lnTo>
                <a:pt x="0" y="210856"/>
              </a:lnTo>
              <a:lnTo>
                <a:pt x="1462846" y="210856"/>
              </a:lnTo>
              <a:lnTo>
                <a:pt x="1462846" y="309414"/>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F30682-00B0-42DC-99F4-2C9D7B8A0EB5}">
      <dsp:nvSpPr>
        <dsp:cNvPr id="0" name=""/>
        <dsp:cNvSpPr/>
      </dsp:nvSpPr>
      <dsp:spPr>
        <a:xfrm>
          <a:off x="3814395" y="2647005"/>
          <a:ext cx="650154" cy="309414"/>
        </a:xfrm>
        <a:custGeom>
          <a:avLst/>
          <a:gdLst/>
          <a:ahLst/>
          <a:cxnLst/>
          <a:rect l="0" t="0" r="0" b="0"/>
          <a:pathLst>
            <a:path>
              <a:moveTo>
                <a:pt x="0" y="0"/>
              </a:moveTo>
              <a:lnTo>
                <a:pt x="0" y="210856"/>
              </a:lnTo>
              <a:lnTo>
                <a:pt x="650154" y="210856"/>
              </a:lnTo>
              <a:lnTo>
                <a:pt x="650154" y="309414"/>
              </a:lnTo>
            </a:path>
          </a:pathLst>
        </a:custGeom>
        <a:no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CCC885-C7B0-4C8D-8326-6BB10EAA8B60}">
      <dsp:nvSpPr>
        <dsp:cNvPr id="0" name=""/>
        <dsp:cNvSpPr/>
      </dsp:nvSpPr>
      <dsp:spPr>
        <a:xfrm>
          <a:off x="3164240" y="2647005"/>
          <a:ext cx="650154" cy="309414"/>
        </a:xfrm>
        <a:custGeom>
          <a:avLst/>
          <a:gdLst/>
          <a:ahLst/>
          <a:cxnLst/>
          <a:rect l="0" t="0" r="0" b="0"/>
          <a:pathLst>
            <a:path>
              <a:moveTo>
                <a:pt x="650154" y="0"/>
              </a:moveTo>
              <a:lnTo>
                <a:pt x="650154" y="210856"/>
              </a:lnTo>
              <a:lnTo>
                <a:pt x="0" y="210856"/>
              </a:lnTo>
              <a:lnTo>
                <a:pt x="0" y="309414"/>
              </a:lnTo>
            </a:path>
          </a:pathLst>
        </a:custGeom>
        <a:no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74FD90-0424-4AB8-B16E-5C0741B1B630}">
      <dsp:nvSpPr>
        <dsp:cNvPr id="0" name=""/>
        <dsp:cNvSpPr/>
      </dsp:nvSpPr>
      <dsp:spPr>
        <a:xfrm>
          <a:off x="2839163" y="1662021"/>
          <a:ext cx="975231" cy="309414"/>
        </a:xfrm>
        <a:custGeom>
          <a:avLst/>
          <a:gdLst/>
          <a:ahLst/>
          <a:cxnLst/>
          <a:rect l="0" t="0" r="0" b="0"/>
          <a:pathLst>
            <a:path>
              <a:moveTo>
                <a:pt x="0" y="0"/>
              </a:moveTo>
              <a:lnTo>
                <a:pt x="0" y="210856"/>
              </a:lnTo>
              <a:lnTo>
                <a:pt x="975231" y="210856"/>
              </a:lnTo>
              <a:lnTo>
                <a:pt x="975231" y="309414"/>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FA55FE-EF80-41B2-8877-A369F4850CB5}">
      <dsp:nvSpPr>
        <dsp:cNvPr id="0" name=""/>
        <dsp:cNvSpPr/>
      </dsp:nvSpPr>
      <dsp:spPr>
        <a:xfrm>
          <a:off x="1818212" y="3631988"/>
          <a:ext cx="91440" cy="309414"/>
        </a:xfrm>
        <a:custGeom>
          <a:avLst/>
          <a:gdLst/>
          <a:ahLst/>
          <a:cxnLst/>
          <a:rect l="0" t="0" r="0" b="0"/>
          <a:pathLst>
            <a:path>
              <a:moveTo>
                <a:pt x="45720" y="0"/>
              </a:moveTo>
              <a:lnTo>
                <a:pt x="45720" y="309414"/>
              </a:lnTo>
            </a:path>
          </a:pathLst>
        </a:custGeom>
        <a:no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DE883F-DBBF-493C-9604-4CB5C2BB7FD4}">
      <dsp:nvSpPr>
        <dsp:cNvPr id="0" name=""/>
        <dsp:cNvSpPr/>
      </dsp:nvSpPr>
      <dsp:spPr>
        <a:xfrm>
          <a:off x="1818212" y="2647005"/>
          <a:ext cx="91440" cy="309414"/>
        </a:xfrm>
        <a:custGeom>
          <a:avLst/>
          <a:gdLst/>
          <a:ahLst/>
          <a:cxnLst/>
          <a:rect l="0" t="0" r="0" b="0"/>
          <a:pathLst>
            <a:path>
              <a:moveTo>
                <a:pt x="45720" y="0"/>
              </a:moveTo>
              <a:lnTo>
                <a:pt x="45720" y="309414"/>
              </a:lnTo>
            </a:path>
          </a:pathLst>
        </a:custGeom>
        <a:no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ABDD67-EB22-46C3-ACD2-1DA8AD92B328}">
      <dsp:nvSpPr>
        <dsp:cNvPr id="0" name=""/>
        <dsp:cNvSpPr/>
      </dsp:nvSpPr>
      <dsp:spPr>
        <a:xfrm>
          <a:off x="1863932" y="1662021"/>
          <a:ext cx="975231" cy="309414"/>
        </a:xfrm>
        <a:custGeom>
          <a:avLst/>
          <a:gdLst/>
          <a:ahLst/>
          <a:cxnLst/>
          <a:rect l="0" t="0" r="0" b="0"/>
          <a:pathLst>
            <a:path>
              <a:moveTo>
                <a:pt x="975231" y="0"/>
              </a:moveTo>
              <a:lnTo>
                <a:pt x="975231" y="210856"/>
              </a:lnTo>
              <a:lnTo>
                <a:pt x="0" y="210856"/>
              </a:lnTo>
              <a:lnTo>
                <a:pt x="0" y="309414"/>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3FB18F-F198-4A1F-8429-E7FC0DA23F9E}">
      <dsp:nvSpPr>
        <dsp:cNvPr id="0" name=""/>
        <dsp:cNvSpPr/>
      </dsp:nvSpPr>
      <dsp:spPr>
        <a:xfrm>
          <a:off x="2839163" y="677038"/>
          <a:ext cx="1462846" cy="309414"/>
        </a:xfrm>
        <a:custGeom>
          <a:avLst/>
          <a:gdLst/>
          <a:ahLst/>
          <a:cxnLst/>
          <a:rect l="0" t="0" r="0" b="0"/>
          <a:pathLst>
            <a:path>
              <a:moveTo>
                <a:pt x="1462846" y="0"/>
              </a:moveTo>
              <a:lnTo>
                <a:pt x="1462846" y="210856"/>
              </a:lnTo>
              <a:lnTo>
                <a:pt x="0" y="210856"/>
              </a:lnTo>
              <a:lnTo>
                <a:pt x="0" y="309414"/>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A511E5-9F25-42CA-B6D5-EB813DBFCEBE}">
      <dsp:nvSpPr>
        <dsp:cNvPr id="0" name=""/>
        <dsp:cNvSpPr/>
      </dsp:nvSpPr>
      <dsp:spPr>
        <a:xfrm>
          <a:off x="3770066" y="1469"/>
          <a:ext cx="1063888" cy="675569"/>
        </a:xfrm>
        <a:prstGeom prst="roundRect">
          <a:avLst>
            <a:gd name="adj" fmla="val 10000"/>
          </a:avLst>
        </a:prstGeom>
        <a:solidFill>
          <a:schemeClr val="accent2">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8D2-0AAE-41D1-BADF-453FFE746A95}">
      <dsp:nvSpPr>
        <dsp:cNvPr id="0" name=""/>
        <dsp:cNvSpPr/>
      </dsp:nvSpPr>
      <dsp:spPr>
        <a:xfrm>
          <a:off x="3888276" y="113768"/>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Business Groups</a:t>
          </a:r>
        </a:p>
      </dsp:txBody>
      <dsp:txXfrm>
        <a:off x="3908063" y="133555"/>
        <a:ext cx="1024314" cy="635995"/>
      </dsp:txXfrm>
    </dsp:sp>
    <dsp:sp modelId="{80D5F93F-4E2A-4C59-86B1-57BF92736B10}">
      <dsp:nvSpPr>
        <dsp:cNvPr id="0" name=""/>
        <dsp:cNvSpPr/>
      </dsp:nvSpPr>
      <dsp:spPr>
        <a:xfrm>
          <a:off x="2307219" y="986452"/>
          <a:ext cx="1063888" cy="675569"/>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A1E552-E6DE-42A1-8B65-999C3A94EB11}">
      <dsp:nvSpPr>
        <dsp:cNvPr id="0" name=""/>
        <dsp:cNvSpPr/>
      </dsp:nvSpPr>
      <dsp:spPr>
        <a:xfrm>
          <a:off x="2425429" y="1098752"/>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LE1</a:t>
          </a:r>
        </a:p>
      </dsp:txBody>
      <dsp:txXfrm>
        <a:off x="2445216" y="1118539"/>
        <a:ext cx="1024314" cy="635995"/>
      </dsp:txXfrm>
    </dsp:sp>
    <dsp:sp modelId="{5EA07DD8-8815-4925-A5D1-B6513654AD0E}">
      <dsp:nvSpPr>
        <dsp:cNvPr id="0" name=""/>
        <dsp:cNvSpPr/>
      </dsp:nvSpPr>
      <dsp:spPr>
        <a:xfrm>
          <a:off x="1331988" y="1971436"/>
          <a:ext cx="1063888" cy="675569"/>
        </a:xfrm>
        <a:prstGeom prst="roundRect">
          <a:avLst>
            <a:gd name="adj" fmla="val 10000"/>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82813-7847-43C4-A3FB-2AA237885C89}">
      <dsp:nvSpPr>
        <dsp:cNvPr id="0" name=""/>
        <dsp:cNvSpPr/>
      </dsp:nvSpPr>
      <dsp:spPr>
        <a:xfrm>
          <a:off x="1450198" y="2083735"/>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Ledger1</a:t>
          </a:r>
        </a:p>
      </dsp:txBody>
      <dsp:txXfrm>
        <a:off x="1469985" y="2103522"/>
        <a:ext cx="1024314" cy="635995"/>
      </dsp:txXfrm>
    </dsp:sp>
    <dsp:sp modelId="{717D4D0F-3746-4D06-9532-06E9D47EBC76}">
      <dsp:nvSpPr>
        <dsp:cNvPr id="0" name=""/>
        <dsp:cNvSpPr/>
      </dsp:nvSpPr>
      <dsp:spPr>
        <a:xfrm>
          <a:off x="1331988" y="2956419"/>
          <a:ext cx="1063888" cy="675569"/>
        </a:xfrm>
        <a:prstGeom prst="roundRect">
          <a:avLst>
            <a:gd name="adj" fmla="val 10000"/>
          </a:avLst>
        </a:prstGeom>
        <a:solidFill>
          <a:schemeClr val="accent2">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26900-89E7-4468-A81C-1A0AAF3CBD85}">
      <dsp:nvSpPr>
        <dsp:cNvPr id="0" name=""/>
        <dsp:cNvSpPr/>
      </dsp:nvSpPr>
      <dsp:spPr>
        <a:xfrm>
          <a:off x="1450198" y="3068719"/>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Operating Unit1</a:t>
          </a:r>
        </a:p>
      </dsp:txBody>
      <dsp:txXfrm>
        <a:off x="1469985" y="3088506"/>
        <a:ext cx="1024314" cy="635995"/>
      </dsp:txXfrm>
    </dsp:sp>
    <dsp:sp modelId="{7AFFA011-4088-40E6-9507-95AD732CC0DD}">
      <dsp:nvSpPr>
        <dsp:cNvPr id="0" name=""/>
        <dsp:cNvSpPr/>
      </dsp:nvSpPr>
      <dsp:spPr>
        <a:xfrm>
          <a:off x="1331988" y="3941403"/>
          <a:ext cx="1063888" cy="675569"/>
        </a:xfrm>
        <a:prstGeom prst="roundRect">
          <a:avLst>
            <a:gd name="adj" fmla="val 10000"/>
          </a:avLst>
        </a:prstGeom>
        <a:solidFill>
          <a:schemeClr val="accent2">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3EF569-DEB4-4543-97BE-7A3D7FD1DEE4}">
      <dsp:nvSpPr>
        <dsp:cNvPr id="0" name=""/>
        <dsp:cNvSpPr/>
      </dsp:nvSpPr>
      <dsp:spPr>
        <a:xfrm>
          <a:off x="1450198" y="4053702"/>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Inventory Organization</a:t>
          </a:r>
        </a:p>
      </dsp:txBody>
      <dsp:txXfrm>
        <a:off x="1469985" y="4073489"/>
        <a:ext cx="1024314" cy="635995"/>
      </dsp:txXfrm>
    </dsp:sp>
    <dsp:sp modelId="{D156D9CD-A121-40E9-8246-12F97E561D5A}">
      <dsp:nvSpPr>
        <dsp:cNvPr id="0" name=""/>
        <dsp:cNvSpPr/>
      </dsp:nvSpPr>
      <dsp:spPr>
        <a:xfrm>
          <a:off x="3282450" y="1971436"/>
          <a:ext cx="1063888" cy="675569"/>
        </a:xfrm>
        <a:prstGeom prst="roundRect">
          <a:avLst>
            <a:gd name="adj" fmla="val 10000"/>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CC099-44F8-4C6B-9A62-3077F3268E21}">
      <dsp:nvSpPr>
        <dsp:cNvPr id="0" name=""/>
        <dsp:cNvSpPr/>
      </dsp:nvSpPr>
      <dsp:spPr>
        <a:xfrm>
          <a:off x="3400660" y="2083735"/>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Ledger2</a:t>
          </a:r>
        </a:p>
      </dsp:txBody>
      <dsp:txXfrm>
        <a:off x="3420447" y="2103522"/>
        <a:ext cx="1024314" cy="635995"/>
      </dsp:txXfrm>
    </dsp:sp>
    <dsp:sp modelId="{E15BD9F1-FDDA-4CC3-9CE8-BB92ACFBC81D}">
      <dsp:nvSpPr>
        <dsp:cNvPr id="0" name=""/>
        <dsp:cNvSpPr/>
      </dsp:nvSpPr>
      <dsp:spPr>
        <a:xfrm>
          <a:off x="2632296" y="2956419"/>
          <a:ext cx="1063888" cy="675569"/>
        </a:xfrm>
        <a:prstGeom prst="roundRect">
          <a:avLst>
            <a:gd name="adj" fmla="val 10000"/>
          </a:avLst>
        </a:prstGeom>
        <a:solidFill>
          <a:schemeClr val="accent2">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57ED7D-AA83-47B9-84F4-B11A53AFDB0B}">
      <dsp:nvSpPr>
        <dsp:cNvPr id="0" name=""/>
        <dsp:cNvSpPr/>
      </dsp:nvSpPr>
      <dsp:spPr>
        <a:xfrm>
          <a:off x="2750506" y="3068719"/>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Operating Unit2</a:t>
          </a:r>
        </a:p>
      </dsp:txBody>
      <dsp:txXfrm>
        <a:off x="2770293" y="3088506"/>
        <a:ext cx="1024314" cy="635995"/>
      </dsp:txXfrm>
    </dsp:sp>
    <dsp:sp modelId="{5D5CBF64-0868-4B21-8519-4B024265366D}">
      <dsp:nvSpPr>
        <dsp:cNvPr id="0" name=""/>
        <dsp:cNvSpPr/>
      </dsp:nvSpPr>
      <dsp:spPr>
        <a:xfrm>
          <a:off x="3932604" y="2956419"/>
          <a:ext cx="1063888" cy="675569"/>
        </a:xfrm>
        <a:prstGeom prst="roundRect">
          <a:avLst>
            <a:gd name="adj" fmla="val 10000"/>
          </a:avLst>
        </a:prstGeom>
        <a:solidFill>
          <a:schemeClr val="accent2">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643F-BD70-43AD-A2FD-8BDF6121FDE1}">
      <dsp:nvSpPr>
        <dsp:cNvPr id="0" name=""/>
        <dsp:cNvSpPr/>
      </dsp:nvSpPr>
      <dsp:spPr>
        <a:xfrm>
          <a:off x="4050814" y="3068719"/>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Operating Unit3</a:t>
          </a:r>
        </a:p>
      </dsp:txBody>
      <dsp:txXfrm>
        <a:off x="4070601" y="3088506"/>
        <a:ext cx="1024314" cy="635995"/>
      </dsp:txXfrm>
    </dsp:sp>
    <dsp:sp modelId="{F01124DC-7D01-4E0E-9BC7-7ACFC6993BBD}">
      <dsp:nvSpPr>
        <dsp:cNvPr id="0" name=""/>
        <dsp:cNvSpPr/>
      </dsp:nvSpPr>
      <dsp:spPr>
        <a:xfrm>
          <a:off x="5232913" y="986452"/>
          <a:ext cx="1063888" cy="675569"/>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41A025-474F-4F27-99CF-945D8386C8BE}">
      <dsp:nvSpPr>
        <dsp:cNvPr id="0" name=""/>
        <dsp:cNvSpPr/>
      </dsp:nvSpPr>
      <dsp:spPr>
        <a:xfrm>
          <a:off x="5351122" y="1098752"/>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LE2</a:t>
          </a:r>
        </a:p>
      </dsp:txBody>
      <dsp:txXfrm>
        <a:off x="5370909" y="1118539"/>
        <a:ext cx="1024314" cy="635995"/>
      </dsp:txXfrm>
    </dsp:sp>
    <dsp:sp modelId="{6034460C-DE67-422D-9351-6BA0E8F4185D}">
      <dsp:nvSpPr>
        <dsp:cNvPr id="0" name=""/>
        <dsp:cNvSpPr/>
      </dsp:nvSpPr>
      <dsp:spPr>
        <a:xfrm>
          <a:off x="5232913" y="1971436"/>
          <a:ext cx="1063888" cy="675569"/>
        </a:xfrm>
        <a:prstGeom prst="roundRect">
          <a:avLst>
            <a:gd name="adj" fmla="val 10000"/>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933685-8235-4F88-ABB8-9C95E6B9DBEF}">
      <dsp:nvSpPr>
        <dsp:cNvPr id="0" name=""/>
        <dsp:cNvSpPr/>
      </dsp:nvSpPr>
      <dsp:spPr>
        <a:xfrm>
          <a:off x="5351122" y="2083735"/>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Ledger3</a:t>
          </a:r>
        </a:p>
      </dsp:txBody>
      <dsp:txXfrm>
        <a:off x="5370909" y="2103522"/>
        <a:ext cx="1024314" cy="635995"/>
      </dsp:txXfrm>
    </dsp:sp>
    <dsp:sp modelId="{954AAC20-4769-4833-AA29-1B5126233521}">
      <dsp:nvSpPr>
        <dsp:cNvPr id="0" name=""/>
        <dsp:cNvSpPr/>
      </dsp:nvSpPr>
      <dsp:spPr>
        <a:xfrm>
          <a:off x="5232913" y="2956419"/>
          <a:ext cx="1063888" cy="675569"/>
        </a:xfrm>
        <a:prstGeom prst="roundRect">
          <a:avLst>
            <a:gd name="adj" fmla="val 10000"/>
          </a:avLst>
        </a:prstGeom>
        <a:solidFill>
          <a:schemeClr val="accent2">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50C80-A7F1-4DF0-92BD-EED74C8E9745}">
      <dsp:nvSpPr>
        <dsp:cNvPr id="0" name=""/>
        <dsp:cNvSpPr/>
      </dsp:nvSpPr>
      <dsp:spPr>
        <a:xfrm>
          <a:off x="5351122" y="3068719"/>
          <a:ext cx="1063888" cy="675569"/>
        </a:xfrm>
        <a:prstGeom prst="roundRect">
          <a:avLst>
            <a:gd name="adj" fmla="val 10000"/>
          </a:avLst>
        </a:prstGeom>
        <a:solidFill>
          <a:schemeClr val="lt1">
            <a:alpha val="90000"/>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Operating Unit4</a:t>
          </a:r>
        </a:p>
      </dsp:txBody>
      <dsp:txXfrm>
        <a:off x="5370909" y="3088506"/>
        <a:ext cx="1024314" cy="635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B2B5C-F610-4C5E-8BB9-124F60BB0BF9}">
      <dsp:nvSpPr>
        <dsp:cNvPr id="0" name=""/>
        <dsp:cNvSpPr/>
      </dsp:nvSpPr>
      <dsp:spPr>
        <a:xfrm>
          <a:off x="391116" y="2655"/>
          <a:ext cx="3103967" cy="434602"/>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Accounting Flex field Structure</a:t>
          </a:r>
        </a:p>
      </dsp:txBody>
      <dsp:txXfrm>
        <a:off x="403845" y="15384"/>
        <a:ext cx="3078509" cy="409144"/>
      </dsp:txXfrm>
    </dsp:sp>
    <dsp:sp modelId="{F5FF2653-9DD9-4872-B679-1396DAFFA9C6}">
      <dsp:nvSpPr>
        <dsp:cNvPr id="0" name=""/>
        <dsp:cNvSpPr/>
      </dsp:nvSpPr>
      <dsp:spPr>
        <a:xfrm rot="5400000">
          <a:off x="1861611" y="448123"/>
          <a:ext cx="162976" cy="19557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1884428" y="464421"/>
        <a:ext cx="117343" cy="114083"/>
      </dsp:txXfrm>
    </dsp:sp>
    <dsp:sp modelId="{142A1206-6D3A-4750-8C22-E171C0CD0923}">
      <dsp:nvSpPr>
        <dsp:cNvPr id="0" name=""/>
        <dsp:cNvSpPr/>
      </dsp:nvSpPr>
      <dsp:spPr>
        <a:xfrm>
          <a:off x="391116" y="654559"/>
          <a:ext cx="3103967" cy="434602"/>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Segments</a:t>
          </a:r>
        </a:p>
        <a:p>
          <a:pPr marL="0" lvl="0" indent="0" algn="ctr" defTabSz="533400">
            <a:lnSpc>
              <a:spcPct val="90000"/>
            </a:lnSpc>
            <a:spcBef>
              <a:spcPct val="0"/>
            </a:spcBef>
            <a:spcAft>
              <a:spcPct val="35000"/>
            </a:spcAft>
            <a:buNone/>
          </a:pPr>
          <a:endParaRPr lang="en-IN" sz="1200" kern="1200" dirty="0"/>
        </a:p>
      </dsp:txBody>
      <dsp:txXfrm>
        <a:off x="403845" y="667288"/>
        <a:ext cx="3078509" cy="409144"/>
      </dsp:txXfrm>
    </dsp:sp>
    <dsp:sp modelId="{37D99BEF-AFD0-4F22-A961-D8771907D567}">
      <dsp:nvSpPr>
        <dsp:cNvPr id="0" name=""/>
        <dsp:cNvSpPr/>
      </dsp:nvSpPr>
      <dsp:spPr>
        <a:xfrm rot="5400000">
          <a:off x="1861611" y="1100027"/>
          <a:ext cx="162976" cy="19557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1884428" y="1116325"/>
        <a:ext cx="117343" cy="114083"/>
      </dsp:txXfrm>
    </dsp:sp>
    <dsp:sp modelId="{5418094C-0FF8-4417-9EB8-F63511BA0A88}">
      <dsp:nvSpPr>
        <dsp:cNvPr id="0" name=""/>
        <dsp:cNvSpPr/>
      </dsp:nvSpPr>
      <dsp:spPr>
        <a:xfrm>
          <a:off x="391116" y="1306463"/>
          <a:ext cx="3103967" cy="434602"/>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Value Sets</a:t>
          </a:r>
        </a:p>
      </dsp:txBody>
      <dsp:txXfrm>
        <a:off x="403845" y="1319192"/>
        <a:ext cx="3078509" cy="409144"/>
      </dsp:txXfrm>
    </dsp:sp>
    <dsp:sp modelId="{DA358633-29ED-437B-89EF-46D58B60C668}">
      <dsp:nvSpPr>
        <dsp:cNvPr id="0" name=""/>
        <dsp:cNvSpPr/>
      </dsp:nvSpPr>
      <dsp:spPr>
        <a:xfrm rot="5400000">
          <a:off x="1861611" y="1751931"/>
          <a:ext cx="162976" cy="19557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1884428" y="1768229"/>
        <a:ext cx="117343" cy="114083"/>
      </dsp:txXfrm>
    </dsp:sp>
    <dsp:sp modelId="{E726CA21-FF71-42FE-B149-389E8B3D9AF8}">
      <dsp:nvSpPr>
        <dsp:cNvPr id="0" name=""/>
        <dsp:cNvSpPr/>
      </dsp:nvSpPr>
      <dsp:spPr>
        <a:xfrm>
          <a:off x="391116" y="1958367"/>
          <a:ext cx="3103967" cy="434602"/>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Values</a:t>
          </a:r>
        </a:p>
      </dsp:txBody>
      <dsp:txXfrm>
        <a:off x="403845" y="1971096"/>
        <a:ext cx="3078509" cy="409144"/>
      </dsp:txXfrm>
    </dsp:sp>
    <dsp:sp modelId="{E9F72532-B323-47F1-9593-8B27BAF9A71B}">
      <dsp:nvSpPr>
        <dsp:cNvPr id="0" name=""/>
        <dsp:cNvSpPr/>
      </dsp:nvSpPr>
      <dsp:spPr>
        <a:xfrm rot="5400000">
          <a:off x="1861611" y="2403835"/>
          <a:ext cx="162976" cy="19557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1884428" y="2420133"/>
        <a:ext cx="117343" cy="114083"/>
      </dsp:txXfrm>
    </dsp:sp>
    <dsp:sp modelId="{6FA74766-FAF3-43E6-B1B8-CD1266848A51}">
      <dsp:nvSpPr>
        <dsp:cNvPr id="0" name=""/>
        <dsp:cNvSpPr/>
      </dsp:nvSpPr>
      <dsp:spPr>
        <a:xfrm>
          <a:off x="391116" y="2610271"/>
          <a:ext cx="3103967" cy="434602"/>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Flex field Qualifiers</a:t>
          </a:r>
        </a:p>
      </dsp:txBody>
      <dsp:txXfrm>
        <a:off x="403845" y="2623000"/>
        <a:ext cx="3078509" cy="409144"/>
      </dsp:txXfrm>
    </dsp:sp>
    <dsp:sp modelId="{2E32CF37-BF43-40F3-B0D7-D2105A1C3082}">
      <dsp:nvSpPr>
        <dsp:cNvPr id="0" name=""/>
        <dsp:cNvSpPr/>
      </dsp:nvSpPr>
      <dsp:spPr>
        <a:xfrm rot="5400000">
          <a:off x="1861611" y="3055739"/>
          <a:ext cx="162976" cy="19557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1884428" y="3072037"/>
        <a:ext cx="117343" cy="114083"/>
      </dsp:txXfrm>
    </dsp:sp>
    <dsp:sp modelId="{888B1B69-B6D8-4BE1-9C8D-5930FE467810}">
      <dsp:nvSpPr>
        <dsp:cNvPr id="0" name=""/>
        <dsp:cNvSpPr/>
      </dsp:nvSpPr>
      <dsp:spPr>
        <a:xfrm>
          <a:off x="391116" y="3262175"/>
          <a:ext cx="3103967" cy="434602"/>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Freeze Flex field Definition</a:t>
          </a:r>
        </a:p>
      </dsp:txBody>
      <dsp:txXfrm>
        <a:off x="403845" y="3274904"/>
        <a:ext cx="3078509" cy="409144"/>
      </dsp:txXfrm>
    </dsp:sp>
    <dsp:sp modelId="{701AE863-EDBE-42F2-9DF8-3E9D4BB4C407}">
      <dsp:nvSpPr>
        <dsp:cNvPr id="0" name=""/>
        <dsp:cNvSpPr/>
      </dsp:nvSpPr>
      <dsp:spPr>
        <a:xfrm rot="5400000">
          <a:off x="1861611" y="3707643"/>
          <a:ext cx="162976" cy="19557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1884428" y="3723941"/>
        <a:ext cx="117343" cy="114083"/>
      </dsp:txXfrm>
    </dsp:sp>
    <dsp:sp modelId="{77FF969A-FE0B-4D98-8570-3CF6F16A4231}">
      <dsp:nvSpPr>
        <dsp:cNvPr id="0" name=""/>
        <dsp:cNvSpPr/>
      </dsp:nvSpPr>
      <dsp:spPr>
        <a:xfrm>
          <a:off x="391116" y="3914079"/>
          <a:ext cx="3103967" cy="434602"/>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Compile</a:t>
          </a:r>
        </a:p>
      </dsp:txBody>
      <dsp:txXfrm>
        <a:off x="403845" y="3926808"/>
        <a:ext cx="3078509" cy="409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F53C8-8422-433A-8DC6-394714D1EE8E}">
      <dsp:nvSpPr>
        <dsp:cNvPr id="0" name=""/>
        <dsp:cNvSpPr/>
      </dsp:nvSpPr>
      <dsp:spPr>
        <a:xfrm>
          <a:off x="1212649" y="0"/>
          <a:ext cx="808433" cy="886223"/>
        </a:xfrm>
        <a:prstGeom prst="trapezoid">
          <a:avLst>
            <a:gd name="adj" fmla="val 5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User</a:t>
          </a:r>
        </a:p>
      </dsp:txBody>
      <dsp:txXfrm>
        <a:off x="1212649" y="0"/>
        <a:ext cx="808433" cy="886223"/>
      </dsp:txXfrm>
    </dsp:sp>
    <dsp:sp modelId="{B8F2E762-DDDD-47CA-8ED6-B6F82874D72B}">
      <dsp:nvSpPr>
        <dsp:cNvPr id="0" name=""/>
        <dsp:cNvSpPr/>
      </dsp:nvSpPr>
      <dsp:spPr>
        <a:xfrm>
          <a:off x="808433" y="886223"/>
          <a:ext cx="1616866" cy="886223"/>
        </a:xfrm>
        <a:prstGeom prst="trapezoid">
          <a:avLst>
            <a:gd name="adj" fmla="val 45611"/>
          </a:avLst>
        </a:prstGeom>
        <a:solidFill>
          <a:schemeClr val="accent2">
            <a:shade val="80000"/>
            <a:hueOff val="115667"/>
            <a:satOff val="-2367"/>
            <a:lumOff val="88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Responsibility</a:t>
          </a:r>
        </a:p>
      </dsp:txBody>
      <dsp:txXfrm>
        <a:off x="1091384" y="886223"/>
        <a:ext cx="1050963" cy="886223"/>
      </dsp:txXfrm>
    </dsp:sp>
    <dsp:sp modelId="{C1A7DAF3-81FD-43AF-B2F4-0DA2DEAC0E28}">
      <dsp:nvSpPr>
        <dsp:cNvPr id="0" name=""/>
        <dsp:cNvSpPr/>
      </dsp:nvSpPr>
      <dsp:spPr>
        <a:xfrm>
          <a:off x="404216" y="1772446"/>
          <a:ext cx="2425299" cy="886223"/>
        </a:xfrm>
        <a:prstGeom prst="trapezoid">
          <a:avLst>
            <a:gd name="adj" fmla="val 45611"/>
          </a:avLst>
        </a:prstGeom>
        <a:solidFill>
          <a:schemeClr val="accent2">
            <a:shade val="80000"/>
            <a:hueOff val="231333"/>
            <a:satOff val="-4734"/>
            <a:lumOff val="177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Application</a:t>
          </a:r>
        </a:p>
      </dsp:txBody>
      <dsp:txXfrm>
        <a:off x="828644" y="1772446"/>
        <a:ext cx="1576444" cy="886223"/>
      </dsp:txXfrm>
    </dsp:sp>
    <dsp:sp modelId="{98F14ACB-0F6E-4099-A4AD-079E7705F859}">
      <dsp:nvSpPr>
        <dsp:cNvPr id="0" name=""/>
        <dsp:cNvSpPr/>
      </dsp:nvSpPr>
      <dsp:spPr>
        <a:xfrm>
          <a:off x="0" y="2655054"/>
          <a:ext cx="3233733" cy="886223"/>
        </a:xfrm>
        <a:prstGeom prst="trapezoid">
          <a:avLst>
            <a:gd name="adj" fmla="val 45611"/>
          </a:avLst>
        </a:prstGeom>
        <a:solidFill>
          <a:schemeClr val="accent2">
            <a:shade val="80000"/>
            <a:hueOff val="347000"/>
            <a:satOff val="-7101"/>
            <a:lumOff val="266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Site</a:t>
          </a:r>
        </a:p>
      </dsp:txBody>
      <dsp:txXfrm>
        <a:off x="565903" y="2655054"/>
        <a:ext cx="2101926" cy="8862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4DF74-C22B-41E1-A81C-2E73DDF33E5A}" type="datetimeFigureOut">
              <a:rPr lang="en-US" smtClean="0"/>
              <a:pPr/>
              <a:t>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566C5-CE23-4D72-9851-AFB26EB6FF0E}" type="slidenum">
              <a:rPr lang="en-US" smtClean="0"/>
              <a:pPr/>
              <a:t>‹#›</a:t>
            </a:fld>
            <a:endParaRPr lang="en-US"/>
          </a:p>
        </p:txBody>
      </p:sp>
    </p:spTree>
    <p:extLst>
      <p:ext uri="{BB962C8B-B14F-4D97-AF65-F5344CB8AC3E}">
        <p14:creationId xmlns:p14="http://schemas.microsoft.com/office/powerpoint/2010/main" val="357290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566C5-CE23-4D72-9851-AFB26EB6FF0E}" type="slidenum">
              <a:rPr lang="en-US" smtClean="0"/>
              <a:pPr/>
              <a:t>1</a:t>
            </a:fld>
            <a:endParaRPr lang="en-US"/>
          </a:p>
        </p:txBody>
      </p:sp>
    </p:spTree>
    <p:extLst>
      <p:ext uri="{BB962C8B-B14F-4D97-AF65-F5344CB8AC3E}">
        <p14:creationId xmlns:p14="http://schemas.microsoft.com/office/powerpoint/2010/main" val="339060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320E6AB7-948D-4164-B071-F8537D4A6153}" type="datetime1">
              <a:rPr lang="en-US" altLang="en-US">
                <a:solidFill>
                  <a:prstClr val="black"/>
                </a:solidFill>
              </a:rPr>
              <a:pPr/>
              <a:t>1/26/2021</a:t>
            </a:fld>
            <a:endParaRPr lang="en-US" altLang="en-US" dirty="0">
              <a:solidFill>
                <a:prstClr val="black"/>
              </a:solidFill>
            </a:endParaRPr>
          </a:p>
        </p:txBody>
      </p:sp>
      <p:sp>
        <p:nvSpPr>
          <p:cNvPr id="6" name="Rectangle 4"/>
          <p:cNvSpPr>
            <a:spLocks noGrp="1" noChangeArrowheads="1"/>
          </p:cNvSpPr>
          <p:nvPr>
            <p:ph type="ftr" sz="quarter" idx="4"/>
          </p:nvPr>
        </p:nvSpPr>
        <p:spPr>
          <a:ln/>
        </p:spPr>
        <p:txBody>
          <a:bodyPr/>
          <a:lstStyle/>
          <a:p>
            <a:r>
              <a:rPr lang="en-US" altLang="en-US" dirty="0">
                <a:solidFill>
                  <a:prstClr val="black"/>
                </a:solidFill>
              </a:rPr>
              <a:t>Page </a:t>
            </a:r>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566C5-CE23-4D72-9851-AFB26EB6FF0E}" type="slidenum">
              <a:rPr lang="en-US" smtClean="0"/>
              <a:pPr/>
              <a:t>3</a:t>
            </a:fld>
            <a:endParaRPr lang="en-US"/>
          </a:p>
        </p:txBody>
      </p:sp>
    </p:spTree>
    <p:extLst>
      <p:ext uri="{BB962C8B-B14F-4D97-AF65-F5344CB8AC3E}">
        <p14:creationId xmlns:p14="http://schemas.microsoft.com/office/powerpoint/2010/main" val="3722368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566C5-CE23-4D72-9851-AFB26EB6FF0E}" type="slidenum">
              <a:rPr lang="en-US" smtClean="0"/>
              <a:pPr/>
              <a:t>4</a:t>
            </a:fld>
            <a:endParaRPr lang="en-US"/>
          </a:p>
        </p:txBody>
      </p:sp>
    </p:spTree>
    <p:extLst>
      <p:ext uri="{BB962C8B-B14F-4D97-AF65-F5344CB8AC3E}">
        <p14:creationId xmlns:p14="http://schemas.microsoft.com/office/powerpoint/2010/main" val="66168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566C5-CE23-4D72-9851-AFB26EB6FF0E}" type="slidenum">
              <a:rPr lang="en-US" smtClean="0"/>
              <a:pPr/>
              <a:t>5</a:t>
            </a:fld>
            <a:endParaRPr lang="en-US"/>
          </a:p>
        </p:txBody>
      </p:sp>
    </p:spTree>
    <p:extLst>
      <p:ext uri="{BB962C8B-B14F-4D97-AF65-F5344CB8AC3E}">
        <p14:creationId xmlns:p14="http://schemas.microsoft.com/office/powerpoint/2010/main" val="328130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566C5-CE23-4D72-9851-AFB26EB6FF0E}" type="slidenum">
              <a:rPr lang="en-US" smtClean="0"/>
              <a:pPr/>
              <a:t>6</a:t>
            </a:fld>
            <a:endParaRPr lang="en-US"/>
          </a:p>
        </p:txBody>
      </p:sp>
    </p:spTree>
    <p:extLst>
      <p:ext uri="{BB962C8B-B14F-4D97-AF65-F5344CB8AC3E}">
        <p14:creationId xmlns:p14="http://schemas.microsoft.com/office/powerpoint/2010/main" val="68029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566C5-CE23-4D72-9851-AFB26EB6FF0E}" type="slidenum">
              <a:rPr lang="en-US" smtClean="0"/>
              <a:pPr/>
              <a:t>7</a:t>
            </a:fld>
            <a:endParaRPr lang="en-US"/>
          </a:p>
        </p:txBody>
      </p:sp>
    </p:spTree>
    <p:extLst>
      <p:ext uri="{BB962C8B-B14F-4D97-AF65-F5344CB8AC3E}">
        <p14:creationId xmlns:p14="http://schemas.microsoft.com/office/powerpoint/2010/main" val="1609007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566C5-CE23-4D72-9851-AFB26EB6FF0E}" type="slidenum">
              <a:rPr lang="en-US" smtClean="0"/>
              <a:pPr/>
              <a:t>10</a:t>
            </a:fld>
            <a:endParaRPr lang="en-US"/>
          </a:p>
        </p:txBody>
      </p:sp>
    </p:spTree>
    <p:extLst>
      <p:ext uri="{BB962C8B-B14F-4D97-AF65-F5344CB8AC3E}">
        <p14:creationId xmlns:p14="http://schemas.microsoft.com/office/powerpoint/2010/main" val="151471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8211C2C-D1A9-4EB4-AA68-B8067ED1CEE7}" type="slidenum">
              <a:rPr lang="en-IN" smtClean="0"/>
              <a:pPr/>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03297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541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200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05203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89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2875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19088" y="123348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0088" y="123348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8210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3482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2662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292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031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4190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7854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4008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6" y="117476"/>
            <a:ext cx="2093913" cy="5641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9089" y="117476"/>
            <a:ext cx="6129337" cy="5641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2822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139" y="117476"/>
            <a:ext cx="8229600" cy="715963"/>
          </a:xfrm>
        </p:spPr>
        <p:txBody>
          <a:bodyPr/>
          <a:lstStyle/>
          <a:p>
            <a:r>
              <a:rPr lang="en-US"/>
              <a:t>Click to edit Master title style</a:t>
            </a:r>
          </a:p>
        </p:txBody>
      </p:sp>
      <p:sp>
        <p:nvSpPr>
          <p:cNvPr id="3" name="Text Placeholder 2"/>
          <p:cNvSpPr>
            <a:spLocks noGrp="1"/>
          </p:cNvSpPr>
          <p:nvPr>
            <p:ph type="body" sz="half" idx="1"/>
          </p:nvPr>
        </p:nvSpPr>
        <p:spPr>
          <a:xfrm>
            <a:off x="319088" y="123348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0088" y="123348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2590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5139" y="117476"/>
            <a:ext cx="8229600" cy="715963"/>
          </a:xfrm>
        </p:spPr>
        <p:txBody>
          <a:bodyPr/>
          <a:lstStyle/>
          <a:p>
            <a:r>
              <a:rPr lang="en-US"/>
              <a:t>Click to edit Master title style</a:t>
            </a:r>
          </a:p>
        </p:txBody>
      </p:sp>
      <p:sp>
        <p:nvSpPr>
          <p:cNvPr id="3" name="Table Placeholder 2"/>
          <p:cNvSpPr>
            <a:spLocks noGrp="1"/>
          </p:cNvSpPr>
          <p:nvPr>
            <p:ph type="tbl" idx="1"/>
          </p:nvPr>
        </p:nvSpPr>
        <p:spPr>
          <a:xfrm>
            <a:off x="319088" y="1233488"/>
            <a:ext cx="8229600" cy="4525962"/>
          </a:xfrm>
        </p:spPr>
        <p:txBody>
          <a:bodyPr/>
          <a:lstStyle/>
          <a:p>
            <a:endParaRPr lang="en-US"/>
          </a:p>
        </p:txBody>
      </p:sp>
    </p:spTree>
    <p:extLst>
      <p:ext uri="{BB962C8B-B14F-4D97-AF65-F5344CB8AC3E}">
        <p14:creationId xmlns:p14="http://schemas.microsoft.com/office/powerpoint/2010/main" val="32208416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8E90B7-F395-4AEA-9EF0-2B2219DF709E}" type="datetime1">
              <a:rPr lang="en-US" smtClean="0"/>
              <a:t>1/26/2021</a:t>
            </a:fld>
            <a:endParaRPr lang="en-US" dirty="0"/>
          </a:p>
        </p:txBody>
      </p:sp>
      <p:sp>
        <p:nvSpPr>
          <p:cNvPr id="5" name="Footer Placeholder 4"/>
          <p:cNvSpPr>
            <a:spLocks noGrp="1"/>
          </p:cNvSpPr>
          <p:nvPr>
            <p:ph type="ftr" sz="quarter" idx="11"/>
          </p:nvPr>
        </p:nvSpPr>
        <p:spPr/>
        <p:txBody>
          <a:bodyPr/>
          <a:lstStyle/>
          <a:p>
            <a:r>
              <a:rPr lang="en-US"/>
              <a:t>R12 Concepts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2013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24847-017C-4401-BC53-E0EAD42E20DA}" type="datetime1">
              <a:rPr lang="en-US" smtClean="0"/>
              <a:t>1/26/2021</a:t>
            </a:fld>
            <a:endParaRPr lang="en-US" dirty="0"/>
          </a:p>
        </p:txBody>
      </p:sp>
      <p:sp>
        <p:nvSpPr>
          <p:cNvPr id="5" name="Footer Placeholder 4"/>
          <p:cNvSpPr>
            <a:spLocks noGrp="1"/>
          </p:cNvSpPr>
          <p:nvPr>
            <p:ph type="ftr" sz="quarter" idx="11"/>
          </p:nvPr>
        </p:nvSpPr>
        <p:spPr/>
        <p:txBody>
          <a:bodyPr/>
          <a:lstStyle/>
          <a:p>
            <a:r>
              <a:rPr lang="en-US"/>
              <a:t>R12 Concepts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62110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375A3A-A703-471F-866F-2F9074244DA2}" type="datetime1">
              <a:rPr lang="en-US" smtClean="0"/>
              <a:t>1/26/2021</a:t>
            </a:fld>
            <a:endParaRPr lang="en-US" dirty="0"/>
          </a:p>
        </p:txBody>
      </p:sp>
      <p:sp>
        <p:nvSpPr>
          <p:cNvPr id="5" name="Footer Placeholder 4"/>
          <p:cNvSpPr>
            <a:spLocks noGrp="1"/>
          </p:cNvSpPr>
          <p:nvPr>
            <p:ph type="ftr" sz="quarter" idx="11"/>
          </p:nvPr>
        </p:nvSpPr>
        <p:spPr/>
        <p:txBody>
          <a:bodyPr/>
          <a:lstStyle/>
          <a:p>
            <a:r>
              <a:rPr lang="en-US"/>
              <a:t>R12 Concepts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0633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73496-FBA3-46FE-AC82-4D0657D2B730}" type="datetime1">
              <a:rPr lang="en-US" smtClean="0"/>
              <a:t>1/26/2021</a:t>
            </a:fld>
            <a:endParaRPr lang="en-US" dirty="0"/>
          </a:p>
        </p:txBody>
      </p:sp>
      <p:sp>
        <p:nvSpPr>
          <p:cNvPr id="6" name="Footer Placeholder 5"/>
          <p:cNvSpPr>
            <a:spLocks noGrp="1"/>
          </p:cNvSpPr>
          <p:nvPr>
            <p:ph type="ftr" sz="quarter" idx="11"/>
          </p:nvPr>
        </p:nvSpPr>
        <p:spPr/>
        <p:txBody>
          <a:bodyPr/>
          <a:lstStyle/>
          <a:p>
            <a:r>
              <a:rPr lang="en-US"/>
              <a:t>R12 Concepts</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52959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7B06B7-0E8F-4F9C-95F3-2F907F101996}" type="datetime1">
              <a:rPr lang="en-US" smtClean="0"/>
              <a:t>1/26/2021</a:t>
            </a:fld>
            <a:endParaRPr lang="en-US" dirty="0"/>
          </a:p>
        </p:txBody>
      </p:sp>
      <p:sp>
        <p:nvSpPr>
          <p:cNvPr id="8" name="Footer Placeholder 7"/>
          <p:cNvSpPr>
            <a:spLocks noGrp="1"/>
          </p:cNvSpPr>
          <p:nvPr>
            <p:ph type="ftr" sz="quarter" idx="11"/>
          </p:nvPr>
        </p:nvSpPr>
        <p:spPr/>
        <p:txBody>
          <a:bodyPr/>
          <a:lstStyle/>
          <a:p>
            <a:r>
              <a:rPr lang="en-US"/>
              <a:t>R12 Concepts</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37077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7337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138172-8874-4545-9ADC-112E971B450F}" type="datetime1">
              <a:rPr lang="en-US" smtClean="0"/>
              <a:t>1/26/2021</a:t>
            </a:fld>
            <a:endParaRPr lang="en-US" dirty="0"/>
          </a:p>
        </p:txBody>
      </p:sp>
      <p:sp>
        <p:nvSpPr>
          <p:cNvPr id="4" name="Footer Placeholder 3"/>
          <p:cNvSpPr>
            <a:spLocks noGrp="1"/>
          </p:cNvSpPr>
          <p:nvPr>
            <p:ph type="ftr" sz="quarter" idx="11"/>
          </p:nvPr>
        </p:nvSpPr>
        <p:spPr/>
        <p:txBody>
          <a:bodyPr/>
          <a:lstStyle/>
          <a:p>
            <a:r>
              <a:rPr lang="en-US"/>
              <a:t>R12 Concepts</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223146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54DD9-8C96-4045-9CCB-A9577F731FBF}" type="datetime1">
              <a:rPr lang="en-US" smtClean="0"/>
              <a:t>1/26/2021</a:t>
            </a:fld>
            <a:endParaRPr lang="en-US" dirty="0"/>
          </a:p>
        </p:txBody>
      </p:sp>
      <p:sp>
        <p:nvSpPr>
          <p:cNvPr id="3" name="Footer Placeholder 2"/>
          <p:cNvSpPr>
            <a:spLocks noGrp="1"/>
          </p:cNvSpPr>
          <p:nvPr>
            <p:ph type="ftr" sz="quarter" idx="11"/>
          </p:nvPr>
        </p:nvSpPr>
        <p:spPr/>
        <p:txBody>
          <a:bodyPr/>
          <a:lstStyle/>
          <a:p>
            <a:r>
              <a:rPr lang="en-US"/>
              <a:t>R12 Concepts</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42048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5622B-F8F3-4F53-B8D4-1EDDD5D16F12}" type="datetime1">
              <a:rPr lang="en-US" smtClean="0"/>
              <a:t>1/26/2021</a:t>
            </a:fld>
            <a:endParaRPr lang="en-US" dirty="0"/>
          </a:p>
        </p:txBody>
      </p:sp>
      <p:sp>
        <p:nvSpPr>
          <p:cNvPr id="6" name="Footer Placeholder 5"/>
          <p:cNvSpPr>
            <a:spLocks noGrp="1"/>
          </p:cNvSpPr>
          <p:nvPr>
            <p:ph type="ftr" sz="quarter" idx="11"/>
          </p:nvPr>
        </p:nvSpPr>
        <p:spPr/>
        <p:txBody>
          <a:bodyPr/>
          <a:lstStyle/>
          <a:p>
            <a:r>
              <a:rPr lang="en-US"/>
              <a:t>R12 Concepts</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33395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24511-E027-41CB-9F18-038CC2139B65}" type="datetime1">
              <a:rPr lang="en-US" smtClean="0"/>
              <a:t>1/26/2021</a:t>
            </a:fld>
            <a:endParaRPr lang="en-US" dirty="0"/>
          </a:p>
        </p:txBody>
      </p:sp>
      <p:sp>
        <p:nvSpPr>
          <p:cNvPr id="6" name="Footer Placeholder 5"/>
          <p:cNvSpPr>
            <a:spLocks noGrp="1"/>
          </p:cNvSpPr>
          <p:nvPr>
            <p:ph type="ftr" sz="quarter" idx="11"/>
          </p:nvPr>
        </p:nvSpPr>
        <p:spPr/>
        <p:txBody>
          <a:bodyPr/>
          <a:lstStyle/>
          <a:p>
            <a:r>
              <a:rPr lang="en-US"/>
              <a:t>R12 Concepts</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087642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FD3C7-499E-419A-902D-0A4060044114}" type="datetime1">
              <a:rPr lang="en-US" smtClean="0"/>
              <a:t>1/26/2021</a:t>
            </a:fld>
            <a:endParaRPr lang="en-US" dirty="0"/>
          </a:p>
        </p:txBody>
      </p:sp>
      <p:sp>
        <p:nvSpPr>
          <p:cNvPr id="5" name="Footer Placeholder 4"/>
          <p:cNvSpPr>
            <a:spLocks noGrp="1"/>
          </p:cNvSpPr>
          <p:nvPr>
            <p:ph type="ftr" sz="quarter" idx="11"/>
          </p:nvPr>
        </p:nvSpPr>
        <p:spPr/>
        <p:txBody>
          <a:bodyPr/>
          <a:lstStyle/>
          <a:p>
            <a:r>
              <a:rPr lang="en-US"/>
              <a:t>R12 Concepts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495778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D4B7C-2BB5-427E-87E4-677B5C91B282}" type="datetime1">
              <a:rPr lang="en-US" smtClean="0"/>
              <a:t>1/26/2021</a:t>
            </a:fld>
            <a:endParaRPr lang="en-US" dirty="0"/>
          </a:p>
        </p:txBody>
      </p:sp>
      <p:sp>
        <p:nvSpPr>
          <p:cNvPr id="5" name="Footer Placeholder 4"/>
          <p:cNvSpPr>
            <a:spLocks noGrp="1"/>
          </p:cNvSpPr>
          <p:nvPr>
            <p:ph type="ftr" sz="quarter" idx="11"/>
          </p:nvPr>
        </p:nvSpPr>
        <p:spPr/>
        <p:txBody>
          <a:bodyPr/>
          <a:lstStyle/>
          <a:p>
            <a:r>
              <a:rPr lang="en-US"/>
              <a:t>R12 Concepts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520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63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302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093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2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6313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291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5778" name="Picture 8" descr="deck cover copy.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5779" name="Picture 3"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305675" y="6124575"/>
            <a:ext cx="1828800" cy="73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815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Calibri" pitchFamily="34" charset="0"/>
        </a:defRPr>
      </a:lvl2pPr>
      <a:lvl3pPr algn="l" rtl="0" fontAlgn="base">
        <a:spcBef>
          <a:spcPct val="0"/>
        </a:spcBef>
        <a:spcAft>
          <a:spcPct val="0"/>
        </a:spcAft>
        <a:defRPr sz="3200">
          <a:solidFill>
            <a:schemeClr val="bg1"/>
          </a:solidFill>
          <a:latin typeface="Calibri" pitchFamily="34" charset="0"/>
        </a:defRPr>
      </a:lvl3pPr>
      <a:lvl4pPr algn="l" rtl="0" fontAlgn="base">
        <a:spcBef>
          <a:spcPct val="0"/>
        </a:spcBef>
        <a:spcAft>
          <a:spcPct val="0"/>
        </a:spcAft>
        <a:defRPr sz="3200">
          <a:solidFill>
            <a:schemeClr val="bg1"/>
          </a:solidFill>
          <a:latin typeface="Calibri" pitchFamily="34" charset="0"/>
        </a:defRPr>
      </a:lvl4pPr>
      <a:lvl5pPr algn="l" rtl="0" fontAlgn="base">
        <a:spcBef>
          <a:spcPct val="0"/>
        </a:spcBef>
        <a:spcAft>
          <a:spcPct val="0"/>
        </a:spcAft>
        <a:defRPr sz="3200">
          <a:solidFill>
            <a:schemeClr val="bg1"/>
          </a:solidFill>
          <a:latin typeface="Calibri" pitchFamily="34" charset="0"/>
        </a:defRPr>
      </a:lvl5pPr>
      <a:lvl6pPr marL="457200" algn="l" rtl="0" fontAlgn="base">
        <a:spcBef>
          <a:spcPct val="0"/>
        </a:spcBef>
        <a:spcAft>
          <a:spcPct val="0"/>
        </a:spcAft>
        <a:defRPr sz="3200">
          <a:solidFill>
            <a:schemeClr val="bg1"/>
          </a:solidFill>
          <a:latin typeface="Calibri" pitchFamily="34" charset="0"/>
        </a:defRPr>
      </a:lvl6pPr>
      <a:lvl7pPr marL="914400" algn="l" rtl="0" fontAlgn="base">
        <a:spcBef>
          <a:spcPct val="0"/>
        </a:spcBef>
        <a:spcAft>
          <a:spcPct val="0"/>
        </a:spcAft>
        <a:defRPr sz="3200">
          <a:solidFill>
            <a:schemeClr val="bg1"/>
          </a:solidFill>
          <a:latin typeface="Calibri" pitchFamily="34" charset="0"/>
        </a:defRPr>
      </a:lvl7pPr>
      <a:lvl8pPr marL="1371600" algn="l" rtl="0" fontAlgn="base">
        <a:spcBef>
          <a:spcPct val="0"/>
        </a:spcBef>
        <a:spcAft>
          <a:spcPct val="0"/>
        </a:spcAft>
        <a:defRPr sz="3200">
          <a:solidFill>
            <a:schemeClr val="bg1"/>
          </a:solidFill>
          <a:latin typeface="Calibri" pitchFamily="34" charset="0"/>
        </a:defRPr>
      </a:lvl8pPr>
      <a:lvl9pPr marL="1828800" algn="l" rtl="0" fontAlgn="base">
        <a:spcBef>
          <a:spcPct val="0"/>
        </a:spcBef>
        <a:spcAft>
          <a:spcPct val="0"/>
        </a:spcAft>
        <a:defRPr sz="3200">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28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a:solidFill>
            <a:schemeClr val="tx1"/>
          </a:solidFill>
          <a:latin typeface="+mn-lt"/>
        </a:defRPr>
      </a:lvl2pPr>
      <a:lvl3pPr marL="1143000" indent="-228600" algn="l" rtl="0" fontAlgn="base">
        <a:spcBef>
          <a:spcPct val="20000"/>
        </a:spcBef>
        <a:spcAft>
          <a:spcPct val="0"/>
        </a:spcAft>
        <a:buFont typeface="Arial" charset="0"/>
        <a:buChar char="•"/>
        <a:defRPr sz="2400">
          <a:solidFill>
            <a:schemeClr val="tx1"/>
          </a:solidFill>
          <a:latin typeface="+mn-lt"/>
        </a:defRPr>
      </a:lvl3pPr>
      <a:lvl4pPr marL="1600200" indent="-228600" algn="l" rtl="0" fontAlgn="base">
        <a:spcBef>
          <a:spcPct val="20000"/>
        </a:spcBef>
        <a:spcAft>
          <a:spcPct val="0"/>
        </a:spcAft>
        <a:buFont typeface="Arial" charset="0"/>
        <a:buChar char="–"/>
        <a:defRPr sz="2000">
          <a:solidFill>
            <a:schemeClr val="tx1"/>
          </a:solidFill>
          <a:latin typeface="+mn-lt"/>
        </a:defRPr>
      </a:lvl4pPr>
      <a:lvl5pPr marL="2057400" indent="-228600" algn="l" rtl="0" fontAlgn="base">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6802" name="Picture 9" descr="inside page ppt copy.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1"/>
            <a:ext cx="9144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
          <p:cNvSpPr txBox="1">
            <a:spLocks noChangeArrowheads="1"/>
          </p:cNvSpPr>
          <p:nvPr/>
        </p:nvSpPr>
        <p:spPr bwMode="gray">
          <a:xfrm>
            <a:off x="3790665" y="6686778"/>
            <a:ext cx="222818" cy="107722"/>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spcBef>
                <a:spcPct val="0"/>
              </a:spcBef>
              <a:spcAft>
                <a:spcPct val="0"/>
              </a:spcAft>
              <a:buClr>
                <a:srgbClr val="000000"/>
              </a:buClr>
              <a:buSzPct val="65000"/>
              <a:buFont typeface="Wingdings" pitchFamily="2" charset="2"/>
              <a:buNone/>
              <a:defRPr/>
            </a:pPr>
            <a:r>
              <a:rPr lang="en-US" sz="700" dirty="0">
                <a:solidFill>
                  <a:srgbClr val="000000"/>
                </a:solidFill>
                <a:latin typeface="Arial" charset="0"/>
                <a:ea typeface="ＭＳ Ｐゴシック"/>
                <a:cs typeface="ＭＳ Ｐゴシック"/>
              </a:rPr>
              <a:t>- </a:t>
            </a:r>
            <a:fld id="{8A72A49F-441B-4F81-A162-040187DA3F2B}" type="slidenum">
              <a:rPr lang="en-US" sz="700">
                <a:solidFill>
                  <a:srgbClr val="000000"/>
                </a:solidFill>
                <a:latin typeface="Arial" charset="0"/>
                <a:ea typeface="ＭＳ Ｐゴシック"/>
                <a:cs typeface="ＭＳ Ｐゴシック"/>
              </a:rPr>
              <a:pPr algn="ctr" eaLnBrk="0" fontAlgn="base" hangingPunct="0">
                <a:spcBef>
                  <a:spcPct val="0"/>
                </a:spcBef>
                <a:spcAft>
                  <a:spcPct val="0"/>
                </a:spcAft>
                <a:buClr>
                  <a:srgbClr val="000000"/>
                </a:buClr>
                <a:buSzPct val="65000"/>
                <a:buFont typeface="Wingdings" pitchFamily="2" charset="2"/>
                <a:buNone/>
                <a:defRPr/>
              </a:pPr>
              <a:t>‹#›</a:t>
            </a:fld>
            <a:r>
              <a:rPr lang="en-US" sz="700" dirty="0">
                <a:solidFill>
                  <a:srgbClr val="000000"/>
                </a:solidFill>
                <a:latin typeface="Arial" charset="0"/>
                <a:ea typeface="ＭＳ Ｐゴシック"/>
                <a:cs typeface="ＭＳ Ｐゴシック"/>
              </a:rPr>
              <a:t> -</a:t>
            </a:r>
          </a:p>
        </p:txBody>
      </p:sp>
      <p:sp>
        <p:nvSpPr>
          <p:cNvPr id="716804" name="Title Placeholder 1"/>
          <p:cNvSpPr>
            <a:spLocks noGrp="1"/>
          </p:cNvSpPr>
          <p:nvPr>
            <p:ph type="title"/>
          </p:nvPr>
        </p:nvSpPr>
        <p:spPr bwMode="auto">
          <a:xfrm>
            <a:off x="465139" y="117476"/>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6805" name="Text Placeholder 2"/>
          <p:cNvSpPr>
            <a:spLocks noGrp="1"/>
          </p:cNvSpPr>
          <p:nvPr>
            <p:ph type="body" idx="1"/>
          </p:nvPr>
        </p:nvSpPr>
        <p:spPr bwMode="auto">
          <a:xfrm>
            <a:off x="319088" y="123348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2" name="Straight Connector 21"/>
          <p:cNvCxnSpPr/>
          <p:nvPr/>
        </p:nvCxnSpPr>
        <p:spPr>
          <a:xfrm>
            <a:off x="447677" y="6553200"/>
            <a:ext cx="6900863"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16807" name="Picture 7" descr="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305675" y="6124575"/>
            <a:ext cx="1828800" cy="73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8736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eaLnBrk="0" fontAlgn="base" hangingPunct="0">
        <a:spcBef>
          <a:spcPct val="0"/>
        </a:spcBef>
        <a:spcAft>
          <a:spcPct val="0"/>
        </a:spcAft>
        <a:defRPr sz="2400" b="1">
          <a:solidFill>
            <a:schemeClr val="bg1"/>
          </a:solidFill>
          <a:latin typeface="Arial" charset="0"/>
        </a:defRPr>
      </a:lvl6pPr>
      <a:lvl7pPr marL="914400" algn="l" rtl="0" eaLnBrk="0" fontAlgn="base" hangingPunct="0">
        <a:spcBef>
          <a:spcPct val="0"/>
        </a:spcBef>
        <a:spcAft>
          <a:spcPct val="0"/>
        </a:spcAft>
        <a:defRPr sz="2400" b="1">
          <a:solidFill>
            <a:schemeClr val="bg1"/>
          </a:solidFill>
          <a:latin typeface="Arial" charset="0"/>
        </a:defRPr>
      </a:lvl7pPr>
      <a:lvl8pPr marL="1371600" algn="l" rtl="0" eaLnBrk="0" fontAlgn="base" hangingPunct="0">
        <a:spcBef>
          <a:spcPct val="0"/>
        </a:spcBef>
        <a:spcAft>
          <a:spcPct val="0"/>
        </a:spcAft>
        <a:defRPr sz="2400" b="1">
          <a:solidFill>
            <a:schemeClr val="bg1"/>
          </a:solidFill>
          <a:latin typeface="Arial" charset="0"/>
        </a:defRPr>
      </a:lvl8pPr>
      <a:lvl9pPr marL="1828800" algn="l" rtl="0" eaLnBrk="0" fontAlgn="base" hangingPunct="0">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7426511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628902" y="342899"/>
            <a:ext cx="3886200" cy="9144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03414" y="3091928"/>
            <a:ext cx="6809994" cy="2387600"/>
          </a:xfrm>
        </p:spPr>
        <p:txBody>
          <a:bodyPr>
            <a:normAutofit/>
          </a:bodyPr>
          <a:lstStyle/>
          <a:p>
            <a:pPr algn="l"/>
            <a:r>
              <a:rPr lang="en-US" sz="6300" b="1">
                <a:solidFill>
                  <a:schemeClr val="bg1"/>
                </a:solidFill>
                <a:latin typeface="Times New Roman" pitchFamily="18" charset="0"/>
                <a:cs typeface="Times New Roman" pitchFamily="18" charset="0"/>
              </a:rPr>
              <a:t>Oracle EBS Key Concepts</a:t>
            </a:r>
          </a:p>
        </p:txBody>
      </p:sp>
      <p:sp>
        <p:nvSpPr>
          <p:cNvPr id="15"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8059"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6" name="Footer Placeholder 5">
            <a:extLst>
              <a:ext uri="{FF2B5EF4-FFF2-40B4-BE49-F238E27FC236}">
                <a16:creationId xmlns:a16="http://schemas.microsoft.com/office/drawing/2014/main" id="{96BD28EF-068B-4474-9033-BA079ADB48CD}"/>
              </a:ext>
            </a:extLst>
          </p:cNvPr>
          <p:cNvSpPr>
            <a:spLocks noGrp="1"/>
          </p:cNvSpPr>
          <p:nvPr>
            <p:ph type="ftr" sz="quarter" idx="11"/>
          </p:nvPr>
        </p:nvSpPr>
        <p:spPr>
          <a:xfrm>
            <a:off x="3028950" y="6356350"/>
            <a:ext cx="3086100" cy="365125"/>
          </a:xfrm>
        </p:spPr>
        <p:txBody>
          <a:bodyPr>
            <a:normAutofit/>
          </a:bodyPr>
          <a:lstStyle/>
          <a:p>
            <a:pPr>
              <a:spcAft>
                <a:spcPts val="600"/>
              </a:spcAft>
            </a:pPr>
            <a:r>
              <a:rPr lang="en-US" sz="1000">
                <a:solidFill>
                  <a:schemeClr val="bg1"/>
                </a:solidFill>
              </a:rPr>
              <a:t>R12 Concepts</a:t>
            </a:r>
          </a:p>
        </p:txBody>
      </p:sp>
    </p:spTree>
    <p:extLst>
      <p:ext uri="{BB962C8B-B14F-4D97-AF65-F5344CB8AC3E}">
        <p14:creationId xmlns:p14="http://schemas.microsoft.com/office/powerpoint/2010/main" val="151858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767886" cy="1325563"/>
          </a:xfrm>
        </p:spPr>
        <p:txBody>
          <a:bodyPr>
            <a:normAutofit/>
          </a:bodyPr>
          <a:lstStyle/>
          <a:p>
            <a:r>
              <a:rPr lang="en-US" dirty="0"/>
              <a:t>Chart of Account – Segment Qualifiers</a:t>
            </a:r>
            <a:br>
              <a:rPr lang="en-US" dirty="0"/>
            </a:br>
            <a:r>
              <a:rPr lang="en-US" dirty="0"/>
              <a:t>Account Code Combination - CCID</a:t>
            </a:r>
          </a:p>
        </p:txBody>
      </p:sp>
      <p:sp>
        <p:nvSpPr>
          <p:cNvPr id="4" name="Content Placeholder 3"/>
          <p:cNvSpPr>
            <a:spLocks noGrp="1"/>
          </p:cNvSpPr>
          <p:nvPr>
            <p:ph idx="1"/>
          </p:nvPr>
        </p:nvSpPr>
        <p:spPr>
          <a:xfrm>
            <a:off x="611981" y="1916832"/>
            <a:ext cx="7920038" cy="4320480"/>
          </a:xfrm>
        </p:spPr>
        <p:txBody>
          <a:bodyPr>
            <a:normAutofit fontScale="92500" lnSpcReduction="10000"/>
          </a:bodyPr>
          <a:lstStyle/>
          <a:p>
            <a:r>
              <a:rPr lang="en-US" dirty="0"/>
              <a:t>Balancing Segments</a:t>
            </a:r>
          </a:p>
          <a:p>
            <a:r>
              <a:rPr lang="en-US" dirty="0"/>
              <a:t>Natural Account Segment</a:t>
            </a:r>
          </a:p>
          <a:p>
            <a:pPr lvl="1"/>
            <a:r>
              <a:rPr lang="en-US" sz="1600" dirty="0"/>
              <a:t>Assets</a:t>
            </a:r>
          </a:p>
          <a:p>
            <a:pPr lvl="1"/>
            <a:r>
              <a:rPr lang="en-US" sz="1600" dirty="0"/>
              <a:t>Liabilities</a:t>
            </a:r>
          </a:p>
          <a:p>
            <a:pPr lvl="1"/>
            <a:r>
              <a:rPr lang="en-US" sz="1600" dirty="0"/>
              <a:t>Revenue</a:t>
            </a:r>
          </a:p>
          <a:p>
            <a:pPr lvl="1"/>
            <a:r>
              <a:rPr lang="en-US" sz="1600" dirty="0"/>
              <a:t>Expenses</a:t>
            </a:r>
          </a:p>
          <a:p>
            <a:pPr lvl="1"/>
            <a:r>
              <a:rPr lang="en-US" sz="1600" dirty="0"/>
              <a:t>Ownership</a:t>
            </a:r>
          </a:p>
          <a:p>
            <a:r>
              <a:rPr lang="en-US" dirty="0"/>
              <a:t>Cost Center</a:t>
            </a:r>
          </a:p>
          <a:p>
            <a:endParaRPr lang="en-US" dirty="0"/>
          </a:p>
          <a:p>
            <a:r>
              <a:rPr lang="en-US" dirty="0"/>
              <a:t>Management Segment</a:t>
            </a:r>
          </a:p>
          <a:p>
            <a:r>
              <a:rPr lang="en-US" dirty="0"/>
              <a:t>Inter Company Segment</a:t>
            </a:r>
          </a:p>
          <a:p>
            <a:r>
              <a:rPr lang="en-US" dirty="0"/>
              <a:t>Secondary Tracking Segment</a:t>
            </a:r>
          </a:p>
          <a:p>
            <a:endParaRPr lang="en-US" dirty="0"/>
          </a:p>
        </p:txBody>
      </p:sp>
      <p:sp>
        <p:nvSpPr>
          <p:cNvPr id="3" name="Footer Placeholder 2">
            <a:extLst>
              <a:ext uri="{FF2B5EF4-FFF2-40B4-BE49-F238E27FC236}">
                <a16:creationId xmlns:a16="http://schemas.microsoft.com/office/drawing/2014/main" id="{C7607184-85E8-4832-88A3-9B78038B50F1}"/>
              </a:ext>
            </a:extLst>
          </p:cNvPr>
          <p:cNvSpPr>
            <a:spLocks noGrp="1"/>
          </p:cNvSpPr>
          <p:nvPr>
            <p:ph type="ftr" sz="quarter" idx="11"/>
          </p:nvPr>
        </p:nvSpPr>
        <p:spPr/>
        <p:txBody>
          <a:bodyPr/>
          <a:lstStyle/>
          <a:p>
            <a:r>
              <a:rPr lang="en-US"/>
              <a:t>R12 Concepts</a:t>
            </a:r>
            <a:endParaRPr lang="en-US" dirty="0"/>
          </a:p>
        </p:txBody>
      </p:sp>
    </p:spTree>
    <p:extLst>
      <p:ext uri="{BB962C8B-B14F-4D97-AF65-F5344CB8AC3E}">
        <p14:creationId xmlns:p14="http://schemas.microsoft.com/office/powerpoint/2010/main" val="355093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 - Example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248568"/>
            <a:ext cx="7776864" cy="491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88B3000E-7A74-4AEA-A737-14BAB8294EC1}"/>
              </a:ext>
            </a:extLst>
          </p:cNvPr>
          <p:cNvSpPr>
            <a:spLocks noGrp="1"/>
          </p:cNvSpPr>
          <p:nvPr>
            <p:ph type="ftr" sz="quarter" idx="11"/>
          </p:nvPr>
        </p:nvSpPr>
        <p:spPr/>
        <p:txBody>
          <a:bodyPr/>
          <a:lstStyle/>
          <a:p>
            <a:r>
              <a:rPr lang="en-US"/>
              <a:t>R12 Concepts</a:t>
            </a:r>
            <a:endParaRPr lang="en-US" dirty="0"/>
          </a:p>
        </p:txBody>
      </p:sp>
    </p:spTree>
    <p:extLst>
      <p:ext uri="{BB962C8B-B14F-4D97-AF65-F5344CB8AC3E}">
        <p14:creationId xmlns:p14="http://schemas.microsoft.com/office/powerpoint/2010/main" val="330812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Calendar</a:t>
            </a:r>
          </a:p>
        </p:txBody>
      </p:sp>
      <p:sp>
        <p:nvSpPr>
          <p:cNvPr id="3" name="Footer Placeholder 2">
            <a:extLst>
              <a:ext uri="{FF2B5EF4-FFF2-40B4-BE49-F238E27FC236}">
                <a16:creationId xmlns:a16="http://schemas.microsoft.com/office/drawing/2014/main" id="{EB880F4D-9E46-4A1D-8063-71F87EC18DFA}"/>
              </a:ext>
            </a:extLst>
          </p:cNvPr>
          <p:cNvSpPr>
            <a:spLocks noGrp="1"/>
          </p:cNvSpPr>
          <p:nvPr>
            <p:ph type="ftr" sz="quarter" idx="11"/>
          </p:nvPr>
        </p:nvSpPr>
        <p:spPr/>
        <p:txBody>
          <a:bodyPr/>
          <a:lstStyle/>
          <a:p>
            <a:r>
              <a:rPr lang="en-US"/>
              <a:t>R12 Concepts</a:t>
            </a:r>
            <a:endParaRPr lang="en-US" dirty="0"/>
          </a:p>
        </p:txBody>
      </p:sp>
      <p:sp>
        <p:nvSpPr>
          <p:cNvPr id="5" name="TextBox 4"/>
          <p:cNvSpPr txBox="1"/>
          <p:nvPr/>
        </p:nvSpPr>
        <p:spPr>
          <a:xfrm>
            <a:off x="628650" y="1484784"/>
            <a:ext cx="7776864" cy="2246769"/>
          </a:xfrm>
          <a:prstGeom prst="rect">
            <a:avLst/>
          </a:prstGeom>
          <a:noFill/>
        </p:spPr>
        <p:txBody>
          <a:bodyPr wrap="square" rtlCol="0">
            <a:spAutoFit/>
          </a:bodyPr>
          <a:lstStyle/>
          <a:p>
            <a:r>
              <a:rPr lang="en-US" sz="2800" dirty="0"/>
              <a:t>Fiscal Year -  Fiscal year starting from Jan to Dec or April to Mar</a:t>
            </a:r>
          </a:p>
          <a:p>
            <a:endParaRPr lang="en-US" sz="2800" dirty="0"/>
          </a:p>
          <a:p>
            <a:r>
              <a:rPr lang="en-US" sz="2800" dirty="0"/>
              <a:t>Calendar  -  It consists of 12 months –  fiscal year break into 12 months</a:t>
            </a:r>
          </a:p>
        </p:txBody>
      </p:sp>
    </p:spTree>
    <p:extLst>
      <p:ext uri="{BB962C8B-B14F-4D97-AF65-F5344CB8AC3E}">
        <p14:creationId xmlns:p14="http://schemas.microsoft.com/office/powerpoint/2010/main" val="150960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a:t>
            </a:r>
          </a:p>
        </p:txBody>
      </p:sp>
      <p:sp>
        <p:nvSpPr>
          <p:cNvPr id="3" name="Footer Placeholder 2">
            <a:extLst>
              <a:ext uri="{FF2B5EF4-FFF2-40B4-BE49-F238E27FC236}">
                <a16:creationId xmlns:a16="http://schemas.microsoft.com/office/drawing/2014/main" id="{58DA3A98-D663-44F1-85AF-4B6A27A3B275}"/>
              </a:ext>
            </a:extLst>
          </p:cNvPr>
          <p:cNvSpPr>
            <a:spLocks noGrp="1"/>
          </p:cNvSpPr>
          <p:nvPr>
            <p:ph type="ftr" sz="quarter" idx="11"/>
          </p:nvPr>
        </p:nvSpPr>
        <p:spPr/>
        <p:txBody>
          <a:bodyPr/>
          <a:lstStyle/>
          <a:p>
            <a:r>
              <a:rPr lang="en-US"/>
              <a:t>R12 Concepts</a:t>
            </a:r>
            <a:endParaRPr lang="en-US" dirty="0"/>
          </a:p>
        </p:txBody>
      </p:sp>
      <p:sp>
        <p:nvSpPr>
          <p:cNvPr id="5" name="TextBox 4"/>
          <p:cNvSpPr txBox="1"/>
          <p:nvPr/>
        </p:nvSpPr>
        <p:spPr>
          <a:xfrm>
            <a:off x="609702" y="1484784"/>
            <a:ext cx="8136904" cy="4401205"/>
          </a:xfrm>
          <a:prstGeom prst="rect">
            <a:avLst/>
          </a:prstGeom>
          <a:noFill/>
        </p:spPr>
        <p:txBody>
          <a:bodyPr wrap="square" rtlCol="0">
            <a:spAutoFit/>
          </a:bodyPr>
          <a:lstStyle/>
          <a:p>
            <a:r>
              <a:rPr lang="en-US" sz="2800" dirty="0"/>
              <a:t>Currency – There are two type of currency , functional currency and foreign currency</a:t>
            </a:r>
          </a:p>
          <a:p>
            <a:endParaRPr lang="en-US" sz="2800" dirty="0"/>
          </a:p>
          <a:p>
            <a:r>
              <a:rPr lang="en-US" sz="2800" dirty="0"/>
              <a:t>Functional currency – Transaction are recorded in functional currency in that country where  it operate business. It is assigned primary ledger.</a:t>
            </a:r>
          </a:p>
          <a:p>
            <a:endParaRPr lang="en-US" sz="2800" dirty="0"/>
          </a:p>
          <a:p>
            <a:r>
              <a:rPr lang="en-US" sz="2800" dirty="0"/>
              <a:t>Foreign currency – Other than functional currency , all other currency are foreign currency.</a:t>
            </a:r>
          </a:p>
          <a:p>
            <a:endParaRPr lang="en-US" sz="2800" dirty="0"/>
          </a:p>
        </p:txBody>
      </p:sp>
    </p:spTree>
    <p:extLst>
      <p:ext uri="{BB962C8B-B14F-4D97-AF65-F5344CB8AC3E}">
        <p14:creationId xmlns:p14="http://schemas.microsoft.com/office/powerpoint/2010/main" val="165004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Convention</a:t>
            </a:r>
          </a:p>
        </p:txBody>
      </p:sp>
      <p:sp>
        <p:nvSpPr>
          <p:cNvPr id="3" name="Footer Placeholder 2">
            <a:extLst>
              <a:ext uri="{FF2B5EF4-FFF2-40B4-BE49-F238E27FC236}">
                <a16:creationId xmlns:a16="http://schemas.microsoft.com/office/drawing/2014/main" id="{D05283FF-EBE3-49BB-BE88-3848F9EC11BA}"/>
              </a:ext>
            </a:extLst>
          </p:cNvPr>
          <p:cNvSpPr>
            <a:spLocks noGrp="1"/>
          </p:cNvSpPr>
          <p:nvPr>
            <p:ph type="ftr" sz="quarter" idx="11"/>
          </p:nvPr>
        </p:nvSpPr>
        <p:spPr/>
        <p:txBody>
          <a:bodyPr/>
          <a:lstStyle/>
          <a:p>
            <a:r>
              <a:rPr lang="en-US"/>
              <a:t>R12 Concepts</a:t>
            </a:r>
            <a:endParaRPr lang="en-US" dirty="0"/>
          </a:p>
        </p:txBody>
      </p:sp>
      <p:sp>
        <p:nvSpPr>
          <p:cNvPr id="5" name="TextBox 4"/>
          <p:cNvSpPr txBox="1"/>
          <p:nvPr/>
        </p:nvSpPr>
        <p:spPr>
          <a:xfrm>
            <a:off x="539552" y="1726283"/>
            <a:ext cx="8280920" cy="2092881"/>
          </a:xfrm>
          <a:prstGeom prst="rect">
            <a:avLst/>
          </a:prstGeom>
          <a:noFill/>
        </p:spPr>
        <p:txBody>
          <a:bodyPr wrap="square" rtlCol="0">
            <a:spAutoFit/>
          </a:bodyPr>
          <a:lstStyle/>
          <a:p>
            <a:r>
              <a:rPr lang="en-US" sz="2800" dirty="0"/>
              <a:t>Accounting Convention -  Sub ledger Accounting method</a:t>
            </a:r>
            <a:endParaRPr lang="en-US" dirty="0"/>
          </a:p>
          <a:p>
            <a:endParaRPr lang="en-US" dirty="0"/>
          </a:p>
          <a:p>
            <a:r>
              <a:rPr lang="en-US" sz="2800" dirty="0"/>
              <a:t>Method of Account for representing the Financial statement.</a:t>
            </a:r>
          </a:p>
        </p:txBody>
      </p:sp>
    </p:spTree>
    <p:extLst>
      <p:ext uri="{BB962C8B-B14F-4D97-AF65-F5344CB8AC3E}">
        <p14:creationId xmlns:p14="http://schemas.microsoft.com/office/powerpoint/2010/main" val="2223016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Ledger</a:t>
            </a:r>
          </a:p>
        </p:txBody>
      </p:sp>
      <p:sp>
        <p:nvSpPr>
          <p:cNvPr id="3" name="Content Placeholder 2"/>
          <p:cNvSpPr>
            <a:spLocks noGrp="1"/>
          </p:cNvSpPr>
          <p:nvPr>
            <p:ph idx="1"/>
          </p:nvPr>
        </p:nvSpPr>
        <p:spPr>
          <a:xfrm>
            <a:off x="651332" y="1484784"/>
            <a:ext cx="8229600" cy="3600400"/>
          </a:xfrm>
        </p:spPr>
        <p:txBody>
          <a:bodyPr/>
          <a:lstStyle/>
          <a:p>
            <a:r>
              <a:rPr lang="en-US" dirty="0"/>
              <a:t>The Ledger represents accounting representation for an organization</a:t>
            </a:r>
          </a:p>
          <a:p>
            <a:endParaRPr lang="en-US" dirty="0"/>
          </a:p>
          <a:p>
            <a:r>
              <a:rPr lang="en-US" dirty="0"/>
              <a:t>It consist of 4 ‘c</a:t>
            </a:r>
          </a:p>
          <a:p>
            <a:pPr marL="971550" lvl="1" indent="-514350">
              <a:buFont typeface="+mj-lt"/>
              <a:buAutoNum type="arabicPeriod"/>
            </a:pPr>
            <a:r>
              <a:rPr lang="en-US" dirty="0"/>
              <a:t>Chart of Account</a:t>
            </a:r>
          </a:p>
          <a:p>
            <a:pPr marL="971550" lvl="1" indent="-514350">
              <a:buFont typeface="+mj-lt"/>
              <a:buAutoNum type="arabicPeriod"/>
            </a:pPr>
            <a:r>
              <a:rPr lang="en-US" dirty="0"/>
              <a:t>Calendar</a:t>
            </a:r>
          </a:p>
          <a:p>
            <a:pPr marL="971550" lvl="1" indent="-514350">
              <a:buFont typeface="+mj-lt"/>
              <a:buAutoNum type="arabicPeriod"/>
            </a:pPr>
            <a:r>
              <a:rPr lang="en-US" dirty="0"/>
              <a:t>Currency</a:t>
            </a:r>
          </a:p>
          <a:p>
            <a:pPr marL="971550" lvl="1" indent="-514350">
              <a:buFont typeface="+mj-lt"/>
              <a:buAutoNum type="arabicPeriod"/>
            </a:pPr>
            <a:r>
              <a:rPr lang="en-IN" dirty="0"/>
              <a:t>Sub ledger Accounting method</a:t>
            </a:r>
            <a:endParaRPr lang="en-US" dirty="0"/>
          </a:p>
        </p:txBody>
      </p:sp>
      <p:sp>
        <p:nvSpPr>
          <p:cNvPr id="4" name="Footer Placeholder 3">
            <a:extLst>
              <a:ext uri="{FF2B5EF4-FFF2-40B4-BE49-F238E27FC236}">
                <a16:creationId xmlns:a16="http://schemas.microsoft.com/office/drawing/2014/main" id="{E25AE48F-CF27-430F-A400-334787D50BEF}"/>
              </a:ext>
            </a:extLst>
          </p:cNvPr>
          <p:cNvSpPr>
            <a:spLocks noGrp="1"/>
          </p:cNvSpPr>
          <p:nvPr>
            <p:ph type="ftr" sz="quarter" idx="11"/>
          </p:nvPr>
        </p:nvSpPr>
        <p:spPr/>
        <p:txBody>
          <a:bodyPr/>
          <a:lstStyle/>
          <a:p>
            <a:r>
              <a:rPr lang="en-US"/>
              <a:t>R12 Concepts</a:t>
            </a:r>
            <a:endParaRPr lang="en-US" dirty="0"/>
          </a:p>
        </p:txBody>
      </p:sp>
    </p:spTree>
    <p:extLst>
      <p:ext uri="{BB962C8B-B14F-4D97-AF65-F5344CB8AC3E}">
        <p14:creationId xmlns:p14="http://schemas.microsoft.com/office/powerpoint/2010/main" val="2935032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Secondary Ledgers</a:t>
            </a:r>
          </a:p>
        </p:txBody>
      </p:sp>
      <p:sp>
        <p:nvSpPr>
          <p:cNvPr id="3" name="Content Placeholder 2"/>
          <p:cNvSpPr>
            <a:spLocks noGrp="1"/>
          </p:cNvSpPr>
          <p:nvPr>
            <p:ph idx="1"/>
          </p:nvPr>
        </p:nvSpPr>
        <p:spPr>
          <a:xfrm>
            <a:off x="628650" y="1690689"/>
            <a:ext cx="7886700" cy="4351338"/>
          </a:xfrm>
        </p:spPr>
        <p:txBody>
          <a:bodyPr/>
          <a:lstStyle/>
          <a:p>
            <a:pPr marL="0" indent="0">
              <a:buNone/>
            </a:pPr>
            <a:r>
              <a:rPr lang="en-IN" dirty="0"/>
              <a:t>Secondary Ledger represent the primary Ledger’s accounting data in another accounting representation that differs in one or more of the following ways:</a:t>
            </a:r>
          </a:p>
          <a:p>
            <a:pPr marL="0" indent="0">
              <a:buNone/>
            </a:pPr>
            <a:r>
              <a:rPr lang="en-IN" dirty="0"/>
              <a:t>      1)  Chart of Accounts</a:t>
            </a:r>
          </a:p>
          <a:p>
            <a:pPr marL="0" indent="0">
              <a:buNone/>
            </a:pPr>
            <a:r>
              <a:rPr lang="en-IN" dirty="0"/>
              <a:t>      2)  Calendar</a:t>
            </a:r>
          </a:p>
          <a:p>
            <a:pPr marL="0" indent="0">
              <a:buNone/>
            </a:pPr>
            <a:r>
              <a:rPr lang="en-IN" dirty="0"/>
              <a:t>      3)  Currency</a:t>
            </a:r>
          </a:p>
          <a:p>
            <a:pPr marL="0" indent="0">
              <a:buNone/>
            </a:pPr>
            <a:r>
              <a:rPr lang="en-IN" dirty="0"/>
              <a:t>      4)  Sub ledger Accounting method.</a:t>
            </a:r>
          </a:p>
          <a:p>
            <a:pPr marL="457200" lvl="1" indent="0">
              <a:buNone/>
            </a:pPr>
            <a:endParaRPr lang="en-IN" dirty="0"/>
          </a:p>
          <a:p>
            <a:pPr marL="457200" lvl="1" indent="0">
              <a:buNone/>
            </a:pPr>
            <a:endParaRPr lang="en-IN" dirty="0"/>
          </a:p>
          <a:p>
            <a:pPr marL="457200" lvl="1" indent="0">
              <a:buNone/>
            </a:pPr>
            <a:endParaRPr lang="en-IN" dirty="0"/>
          </a:p>
        </p:txBody>
      </p:sp>
      <p:sp>
        <p:nvSpPr>
          <p:cNvPr id="4" name="Footer Placeholder 3">
            <a:extLst>
              <a:ext uri="{FF2B5EF4-FFF2-40B4-BE49-F238E27FC236}">
                <a16:creationId xmlns:a16="http://schemas.microsoft.com/office/drawing/2014/main" id="{2F1DF23D-7452-4325-9D95-9F2DAEFEFCA3}"/>
              </a:ext>
            </a:extLst>
          </p:cNvPr>
          <p:cNvSpPr>
            <a:spLocks noGrp="1"/>
          </p:cNvSpPr>
          <p:nvPr>
            <p:ph type="ftr" sz="quarter" idx="11"/>
          </p:nvPr>
        </p:nvSpPr>
        <p:spPr/>
        <p:txBody>
          <a:bodyPr/>
          <a:lstStyle/>
          <a:p>
            <a:r>
              <a:rPr lang="en-US"/>
              <a:t>R12 Concepts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Reporting Currency</a:t>
            </a:r>
          </a:p>
        </p:txBody>
      </p:sp>
      <p:sp>
        <p:nvSpPr>
          <p:cNvPr id="3" name="Content Placeholder 2"/>
          <p:cNvSpPr>
            <a:spLocks noGrp="1"/>
          </p:cNvSpPr>
          <p:nvPr>
            <p:ph idx="1"/>
          </p:nvPr>
        </p:nvSpPr>
        <p:spPr/>
        <p:txBody>
          <a:bodyPr/>
          <a:lstStyle/>
          <a:p>
            <a:pPr marL="514350" indent="-514350">
              <a:buAutoNum type="arabicParenR"/>
            </a:pPr>
            <a:r>
              <a:rPr lang="en-US" dirty="0"/>
              <a:t>If you want to maintain your ledger transactions in multiple currencies, you can use reporting Currencies.</a:t>
            </a:r>
          </a:p>
          <a:p>
            <a:pPr marL="514350" indent="-514350">
              <a:buAutoNum type="arabicParenR"/>
            </a:pPr>
            <a:r>
              <a:rPr lang="en-US" dirty="0"/>
              <a:t>Reporting currencies are additional currency representations of primary or secondary ledgers. </a:t>
            </a:r>
          </a:p>
          <a:p>
            <a:pPr marL="514350" indent="-514350">
              <a:buAutoNum type="arabicParenR"/>
            </a:pPr>
            <a:r>
              <a:rPr lang="en-US" dirty="0"/>
              <a:t>Reporting currencies can be used for supplementary reporting purposes</a:t>
            </a:r>
            <a:endParaRPr lang="en-IN" dirty="0"/>
          </a:p>
        </p:txBody>
      </p:sp>
      <p:sp>
        <p:nvSpPr>
          <p:cNvPr id="4" name="Footer Placeholder 3">
            <a:extLst>
              <a:ext uri="{FF2B5EF4-FFF2-40B4-BE49-F238E27FC236}">
                <a16:creationId xmlns:a16="http://schemas.microsoft.com/office/drawing/2014/main" id="{87AA8326-1DBC-44CE-AF6F-88878B71EA7F}"/>
              </a:ext>
            </a:extLst>
          </p:cNvPr>
          <p:cNvSpPr>
            <a:spLocks noGrp="1"/>
          </p:cNvSpPr>
          <p:nvPr>
            <p:ph type="ftr" sz="quarter" idx="11"/>
          </p:nvPr>
        </p:nvSpPr>
        <p:spPr/>
        <p:txBody>
          <a:bodyPr/>
          <a:lstStyle/>
          <a:p>
            <a:r>
              <a:rPr lang="en-US"/>
              <a:t>R12 Concepts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Key and Descriptive Flex fields</a:t>
            </a:r>
            <a:br>
              <a:rPr lang="en-IN" dirty="0"/>
            </a:br>
            <a:endParaRPr lang="en-IN" dirty="0"/>
          </a:p>
        </p:txBody>
      </p:sp>
      <p:sp>
        <p:nvSpPr>
          <p:cNvPr id="2" name="Content Placeholder 1"/>
          <p:cNvSpPr>
            <a:spLocks noGrp="1"/>
          </p:cNvSpPr>
          <p:nvPr>
            <p:ph idx="1"/>
          </p:nvPr>
        </p:nvSpPr>
        <p:spPr/>
        <p:txBody>
          <a:bodyPr>
            <a:normAutofit lnSpcReduction="10000"/>
          </a:bodyPr>
          <a:lstStyle/>
          <a:p>
            <a:r>
              <a:rPr lang="en-IN" sz="2400" dirty="0"/>
              <a:t>Key Flex field –  combination of user defined segments which is meant for capturing  meaningful information.</a:t>
            </a:r>
          </a:p>
          <a:p>
            <a:r>
              <a:rPr lang="en-IN" sz="2400" dirty="0"/>
              <a:t>Segment:   It identifies key business objects of the entity ,such as company,  department, location, product, account etc..</a:t>
            </a:r>
          </a:p>
          <a:p>
            <a:r>
              <a:rPr lang="en-IN" sz="2400" dirty="0"/>
              <a:t>Value set :  It is the container of values. It is used to restrict the value entered by  user. It can be of any type ( char, num etc..) based on the setup.</a:t>
            </a:r>
          </a:p>
          <a:p>
            <a:r>
              <a:rPr lang="en-IN" sz="2400" dirty="0"/>
              <a:t> Descriptive Flex field -  It is used to capture  additional information which is not  stored in the default application, or for reference when viewed on a most of the  screen. [  ], Attributes</a:t>
            </a:r>
          </a:p>
          <a:p>
            <a:endParaRPr lang="en-IN" sz="2400"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KFF (Key </a:t>
            </a:r>
            <a:r>
              <a:rPr lang="en-US" dirty="0" err="1"/>
              <a:t>Flexfields</a:t>
            </a:r>
            <a:r>
              <a:rPr lang="en-US" dirty="0"/>
              <a:t>) Examples</a:t>
            </a:r>
          </a:p>
        </p:txBody>
      </p:sp>
      <p:sp>
        <p:nvSpPr>
          <p:cNvPr id="3" name="Content Placeholder 2"/>
          <p:cNvSpPr>
            <a:spLocks noGrp="1"/>
          </p:cNvSpPr>
          <p:nvPr>
            <p:ph idx="1"/>
          </p:nvPr>
        </p:nvSpPr>
        <p:spPr>
          <a:xfrm>
            <a:off x="319088" y="908720"/>
            <a:ext cx="8229600" cy="4850730"/>
          </a:xfrm>
        </p:spPr>
        <p:txBody>
          <a:bodyPr/>
          <a:lstStyle/>
          <a:p>
            <a:r>
              <a:rPr lang="en-US" dirty="0"/>
              <a:t>GL</a:t>
            </a:r>
          </a:p>
          <a:p>
            <a:pPr lvl="1"/>
            <a:r>
              <a:rPr lang="en-US" dirty="0"/>
              <a:t>Accounting </a:t>
            </a:r>
            <a:r>
              <a:rPr lang="en-US" dirty="0" err="1"/>
              <a:t>Flexfield</a:t>
            </a:r>
            <a:endParaRPr lang="en-US" dirty="0"/>
          </a:p>
          <a:p>
            <a:r>
              <a:rPr lang="en-US" dirty="0"/>
              <a:t>AR</a:t>
            </a:r>
          </a:p>
          <a:p>
            <a:pPr lvl="1"/>
            <a:r>
              <a:rPr lang="en-US" dirty="0"/>
              <a:t>Sales Tax Location </a:t>
            </a:r>
            <a:r>
              <a:rPr lang="en-US" dirty="0" err="1"/>
              <a:t>Flexfield</a:t>
            </a:r>
            <a:endParaRPr lang="en-US" dirty="0"/>
          </a:p>
          <a:p>
            <a:pPr lvl="1"/>
            <a:r>
              <a:rPr lang="en-US" dirty="0"/>
              <a:t>Territory </a:t>
            </a:r>
            <a:r>
              <a:rPr lang="en-US" dirty="0" err="1"/>
              <a:t>Flexfield</a:t>
            </a:r>
            <a:endParaRPr lang="en-US" dirty="0"/>
          </a:p>
          <a:p>
            <a:r>
              <a:rPr lang="en-US" dirty="0"/>
              <a:t>FA</a:t>
            </a:r>
          </a:p>
          <a:p>
            <a:pPr lvl="1"/>
            <a:r>
              <a:rPr lang="en-US" dirty="0"/>
              <a:t>Location </a:t>
            </a:r>
            <a:r>
              <a:rPr lang="en-US" dirty="0" err="1"/>
              <a:t>Flexfield</a:t>
            </a:r>
            <a:endParaRPr lang="en-US" dirty="0"/>
          </a:p>
          <a:p>
            <a:pPr lvl="1"/>
            <a:r>
              <a:rPr lang="en-US" dirty="0"/>
              <a:t>Asset Key </a:t>
            </a:r>
            <a:r>
              <a:rPr lang="en-US" dirty="0" err="1"/>
              <a:t>Flexfield</a:t>
            </a:r>
            <a:endParaRPr lang="en-US" dirty="0"/>
          </a:p>
          <a:p>
            <a:pPr lvl="1"/>
            <a:r>
              <a:rPr lang="en-US" dirty="0"/>
              <a:t>Category </a:t>
            </a:r>
            <a:r>
              <a:rPr lang="en-US" dirty="0" err="1"/>
              <a:t>Flexfield</a:t>
            </a:r>
            <a:endParaRPr lang="en-US" dirty="0"/>
          </a:p>
        </p:txBody>
      </p:sp>
      <p:sp>
        <p:nvSpPr>
          <p:cNvPr id="4" name="Footer Placeholder 3">
            <a:extLst>
              <a:ext uri="{FF2B5EF4-FFF2-40B4-BE49-F238E27FC236}">
                <a16:creationId xmlns:a16="http://schemas.microsoft.com/office/drawing/2014/main" id="{2A7FB844-C1C6-49FB-A5C1-4AD063686B51}"/>
              </a:ext>
            </a:extLst>
          </p:cNvPr>
          <p:cNvSpPr>
            <a:spLocks noGrp="1"/>
          </p:cNvSpPr>
          <p:nvPr>
            <p:ph type="ftr" sz="quarter" idx="11"/>
          </p:nvPr>
        </p:nvSpPr>
        <p:spPr/>
        <p:txBody>
          <a:bodyPr/>
          <a:lstStyle/>
          <a:p>
            <a:r>
              <a:rPr lang="en-US"/>
              <a:t>R12 Concepts</a:t>
            </a:r>
            <a:endParaRPr lang="en-US" dirty="0"/>
          </a:p>
        </p:txBody>
      </p:sp>
    </p:spTree>
    <p:extLst>
      <p:ext uri="{BB962C8B-B14F-4D97-AF65-F5344CB8AC3E}">
        <p14:creationId xmlns:p14="http://schemas.microsoft.com/office/powerpoint/2010/main" val="374256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D81F13-D809-474E-9EA0-9FE1EC38DA59}"/>
              </a:ext>
            </a:extLst>
          </p:cNvPr>
          <p:cNvSpPr>
            <a:spLocks noGrp="1"/>
          </p:cNvSpPr>
          <p:nvPr>
            <p:ph type="ftr" sz="quarter" idx="11"/>
          </p:nvPr>
        </p:nvSpPr>
        <p:spPr/>
        <p:txBody>
          <a:bodyPr/>
          <a:lstStyle/>
          <a:p>
            <a:r>
              <a:rPr lang="en-US"/>
              <a:t>R12 Concepts</a:t>
            </a:r>
            <a:endParaRPr lang="en-US" dirty="0"/>
          </a:p>
        </p:txBody>
      </p:sp>
      <p:sp>
        <p:nvSpPr>
          <p:cNvPr id="5" name="TextBox 4"/>
          <p:cNvSpPr txBox="1"/>
          <p:nvPr/>
        </p:nvSpPr>
        <p:spPr>
          <a:xfrm>
            <a:off x="961103" y="1353511"/>
            <a:ext cx="2439899" cy="369332"/>
          </a:xfrm>
          <a:prstGeom prst="rect">
            <a:avLst/>
          </a:prstGeom>
          <a:noFill/>
        </p:spPr>
        <p:txBody>
          <a:bodyPr wrap="square" rtlCol="0">
            <a:spAutoFit/>
          </a:bodyPr>
          <a:lstStyle/>
          <a:p>
            <a:r>
              <a:rPr lang="en-US" b="1" dirty="0">
                <a:solidFill>
                  <a:srgbClr val="FFFFFF"/>
                </a:solidFill>
              </a:rPr>
              <a:t>R12 EBS Introduction </a:t>
            </a:r>
          </a:p>
        </p:txBody>
      </p:sp>
      <p:sp>
        <p:nvSpPr>
          <p:cNvPr id="4" name="Content Placeholder 3">
            <a:extLst>
              <a:ext uri="{FF2B5EF4-FFF2-40B4-BE49-F238E27FC236}">
                <a16:creationId xmlns:a16="http://schemas.microsoft.com/office/drawing/2014/main" id="{21E9CC71-13B0-4C23-9F7D-AA9B54992E60}"/>
              </a:ext>
            </a:extLst>
          </p:cNvPr>
          <p:cNvSpPr>
            <a:spLocks noGrp="1"/>
          </p:cNvSpPr>
          <p:nvPr>
            <p:ph idx="1"/>
          </p:nvPr>
        </p:nvSpPr>
        <p:spPr>
          <a:xfrm>
            <a:off x="628650" y="1412775"/>
            <a:ext cx="7886700" cy="4911421"/>
          </a:xfrm>
        </p:spPr>
        <p:txBody>
          <a:bodyPr>
            <a:noAutofit/>
          </a:bodyPr>
          <a:lstStyle/>
          <a:p>
            <a:pPr marL="342900" lvl="1" indent="-342900">
              <a:buFont typeface="Wingdings" panose="05000000000000000000" pitchFamily="2" charset="2"/>
              <a:buChar char="q"/>
              <a:defRPr/>
            </a:pPr>
            <a:r>
              <a:rPr lang="en-US" sz="2800" dirty="0">
                <a:cs typeface="Times New Roman" pitchFamily="18" charset="0"/>
              </a:rPr>
              <a:t>Introduction</a:t>
            </a:r>
          </a:p>
          <a:p>
            <a:pPr marL="342900" lvl="1" indent="-342900">
              <a:buFont typeface="Wingdings" panose="05000000000000000000" pitchFamily="2" charset="2"/>
              <a:buChar char="q"/>
              <a:defRPr/>
            </a:pPr>
            <a:r>
              <a:rPr lang="en-US" sz="2800" dirty="0">
                <a:cs typeface="Times New Roman" pitchFamily="18" charset="0"/>
              </a:rPr>
              <a:t> Multi-Organization Structure</a:t>
            </a:r>
          </a:p>
          <a:p>
            <a:pPr marL="342900" lvl="1" indent="-342900">
              <a:buFont typeface="Wingdings" panose="05000000000000000000" pitchFamily="2" charset="2"/>
              <a:buChar char="q"/>
              <a:defRPr/>
            </a:pPr>
            <a:r>
              <a:rPr lang="en-US" sz="2800" dirty="0">
                <a:cs typeface="Times New Roman" pitchFamily="18" charset="0"/>
              </a:rPr>
              <a:t> Key flex field </a:t>
            </a:r>
          </a:p>
          <a:p>
            <a:pPr marL="342900" lvl="1" indent="-342900">
              <a:buFont typeface="Wingdings" panose="05000000000000000000" pitchFamily="2" charset="2"/>
              <a:buChar char="q"/>
              <a:defRPr/>
            </a:pPr>
            <a:r>
              <a:rPr lang="en-US" sz="2800" dirty="0">
                <a:cs typeface="Times New Roman" pitchFamily="18" charset="0"/>
              </a:rPr>
              <a:t> Primary ledger, Secondary ledger and Reporting   Currency    </a:t>
            </a:r>
          </a:p>
          <a:p>
            <a:pPr marL="342900" lvl="1" indent="-342900">
              <a:buFont typeface="Wingdings" panose="05000000000000000000" pitchFamily="2" charset="2"/>
              <a:buChar char="q"/>
              <a:defRPr/>
            </a:pPr>
            <a:r>
              <a:rPr lang="en-US" sz="2800" dirty="0">
                <a:cs typeface="Times New Roman" pitchFamily="18" charset="0"/>
              </a:rPr>
              <a:t>Responsibility</a:t>
            </a:r>
          </a:p>
          <a:p>
            <a:pPr marL="342900" lvl="1" indent="-342900">
              <a:buFont typeface="Wingdings" panose="05000000000000000000" pitchFamily="2" charset="2"/>
              <a:buChar char="q"/>
              <a:defRPr/>
            </a:pPr>
            <a:r>
              <a:rPr lang="en-US" sz="2800" dirty="0">
                <a:cs typeface="Times New Roman" pitchFamily="18" charset="0"/>
              </a:rPr>
              <a:t>Profiles</a:t>
            </a:r>
          </a:p>
          <a:p>
            <a:pPr marL="342900" lvl="1" indent="-342900">
              <a:buFont typeface="Wingdings" panose="05000000000000000000" pitchFamily="2" charset="2"/>
              <a:buChar char="q"/>
              <a:defRPr/>
            </a:pPr>
            <a:r>
              <a:rPr lang="en-US" sz="2800" dirty="0" err="1">
                <a:cs typeface="Times New Roman" pitchFamily="18" charset="0"/>
              </a:rPr>
              <a:t>Flexfields</a:t>
            </a:r>
            <a:endParaRPr lang="en-US" sz="2800" dirty="0">
              <a:cs typeface="Times New Roman" pitchFamily="18" charset="0"/>
            </a:endParaRPr>
          </a:p>
          <a:p>
            <a:pPr marL="342900" lvl="1" indent="-342900">
              <a:buFont typeface="Wingdings" panose="05000000000000000000" pitchFamily="2" charset="2"/>
              <a:buChar char="q"/>
              <a:defRPr/>
            </a:pPr>
            <a:r>
              <a:rPr lang="en-US" sz="2800" dirty="0">
                <a:cs typeface="Times New Roman" pitchFamily="18" charset="0"/>
              </a:rPr>
              <a:t>Multi-Org Access Control</a:t>
            </a:r>
          </a:p>
        </p:txBody>
      </p:sp>
      <p:sp>
        <p:nvSpPr>
          <p:cNvPr id="8" name="Title 7">
            <a:extLst>
              <a:ext uri="{FF2B5EF4-FFF2-40B4-BE49-F238E27FC236}">
                <a16:creationId xmlns:a16="http://schemas.microsoft.com/office/drawing/2014/main" id="{5B2AFCE8-3556-48DE-AD38-8AD4F013441B}"/>
              </a:ext>
            </a:extLst>
          </p:cNvPr>
          <p:cNvSpPr>
            <a:spLocks noGrp="1"/>
          </p:cNvSpPr>
          <p:nvPr>
            <p:ph type="title"/>
          </p:nvPr>
        </p:nvSpPr>
        <p:spPr>
          <a:xfrm>
            <a:off x="628650" y="365126"/>
            <a:ext cx="7886700" cy="988385"/>
          </a:xfrm>
        </p:spPr>
        <p:txBody>
          <a:bodyPr/>
          <a:lstStyle/>
          <a:p>
            <a:r>
              <a:rPr lang="en-IN" dirty="0"/>
              <a:t>Agenda</a:t>
            </a:r>
          </a:p>
        </p:txBody>
      </p:sp>
    </p:spTree>
    <p:extLst>
      <p:ext uri="{BB962C8B-B14F-4D97-AF65-F5344CB8AC3E}">
        <p14:creationId xmlns:p14="http://schemas.microsoft.com/office/powerpoint/2010/main" val="37851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Accounting Key Flex field</a:t>
            </a:r>
          </a:p>
        </p:txBody>
      </p:sp>
      <p:sp>
        <p:nvSpPr>
          <p:cNvPr id="3" name="Content Placeholder 2"/>
          <p:cNvSpPr>
            <a:spLocks noGrp="1"/>
          </p:cNvSpPr>
          <p:nvPr>
            <p:ph idx="1"/>
          </p:nvPr>
        </p:nvSpPr>
        <p:spPr/>
        <p:txBody>
          <a:bodyPr/>
          <a:lstStyle/>
          <a:p>
            <a:r>
              <a:rPr lang="en-IN" b="1" dirty="0"/>
              <a:t>Accounting Key Flex field: </a:t>
            </a:r>
          </a:p>
          <a:p>
            <a:endParaRPr lang="en-IN" dirty="0"/>
          </a:p>
          <a:p>
            <a:pPr lvl="1"/>
            <a:r>
              <a:rPr lang="en-IN" dirty="0"/>
              <a:t>It is the key flex field for the oracle General Ledger application.</a:t>
            </a:r>
          </a:p>
          <a:p>
            <a:pPr lvl="1"/>
            <a:r>
              <a:rPr lang="en-IN" dirty="0"/>
              <a:t>Chart of accounts is called the Accounting Flex     field.</a:t>
            </a:r>
          </a:p>
          <a:p>
            <a:pPr lvl="1"/>
            <a:r>
              <a:rPr lang="en-IN" dirty="0"/>
              <a:t> It is important for the company financial reporting and to record and maintain the  transactions using the account code combination.</a:t>
            </a:r>
          </a:p>
          <a:p>
            <a:endParaRPr lang="en-IN" dirty="0"/>
          </a:p>
          <a:p>
            <a:endParaRPr lang="en-IN" dirty="0"/>
          </a:p>
        </p:txBody>
      </p:sp>
      <p:sp>
        <p:nvSpPr>
          <p:cNvPr id="4" name="Footer Placeholder 3">
            <a:extLst>
              <a:ext uri="{FF2B5EF4-FFF2-40B4-BE49-F238E27FC236}">
                <a16:creationId xmlns:a16="http://schemas.microsoft.com/office/drawing/2014/main" id="{5614AF5C-FBA5-4C5C-9950-E313258C0A35}"/>
              </a:ext>
            </a:extLst>
          </p:cNvPr>
          <p:cNvSpPr>
            <a:spLocks noGrp="1"/>
          </p:cNvSpPr>
          <p:nvPr>
            <p:ph type="ftr" sz="quarter" idx="11"/>
          </p:nvPr>
        </p:nvSpPr>
        <p:spPr/>
        <p:txBody>
          <a:bodyPr/>
          <a:lstStyle/>
          <a:p>
            <a:r>
              <a:rPr lang="en-US"/>
              <a:t>R12 Concepts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Accounting Flex field Setup</a:t>
            </a:r>
          </a:p>
        </p:txBody>
      </p:sp>
      <p:graphicFrame>
        <p:nvGraphicFramePr>
          <p:cNvPr id="8" name="Content Placeholder 7"/>
          <p:cNvGraphicFramePr>
            <a:graphicFrameLocks noGrp="1"/>
          </p:cNvGraphicFramePr>
          <p:nvPr>
            <p:ph sz="half" idx="1"/>
          </p:nvPr>
        </p:nvGraphicFramePr>
        <p:xfrm>
          <a:off x="628650" y="1825625"/>
          <a:ext cx="3886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Grp="1" noChangeAspect="1" noChangeArrowheads="1"/>
          </p:cNvPicPr>
          <p:nvPr>
            <p:ph sz="half" idx="2"/>
          </p:nvPr>
        </p:nvPicPr>
        <p:blipFill>
          <a:blip r:embed="rId7"/>
          <a:stretch>
            <a:fillRect/>
          </a:stretch>
        </p:blipFill>
        <p:spPr bwMode="auto">
          <a:xfrm>
            <a:off x="4629150" y="2721505"/>
            <a:ext cx="3886200" cy="2559577"/>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93B41ACE-3180-49CC-9DD6-E0C9A98BDF2F}"/>
              </a:ext>
            </a:extLst>
          </p:cNvPr>
          <p:cNvSpPr>
            <a:spLocks noGrp="1"/>
          </p:cNvSpPr>
          <p:nvPr>
            <p:ph type="ftr" sz="quarter" idx="11"/>
          </p:nvPr>
        </p:nvSpPr>
        <p:spPr/>
        <p:txBody>
          <a:bodyPr/>
          <a:lstStyle/>
          <a:p>
            <a:r>
              <a:rPr lang="en-US"/>
              <a:t>R12 Concepts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Responsibility</a:t>
            </a:r>
          </a:p>
        </p:txBody>
      </p:sp>
      <p:sp>
        <p:nvSpPr>
          <p:cNvPr id="2" name="Content Placeholder 1"/>
          <p:cNvSpPr>
            <a:spLocks noGrp="1"/>
          </p:cNvSpPr>
          <p:nvPr>
            <p:ph idx="1"/>
          </p:nvPr>
        </p:nvSpPr>
        <p:spPr/>
        <p:txBody>
          <a:bodyPr/>
          <a:lstStyle/>
          <a:p>
            <a:r>
              <a:rPr lang="en-IN" dirty="0"/>
              <a:t>A responsibility is a level of authority in Oracle Applications that lets Applications users access only those functions and data appropriate to their roles in the organization. </a:t>
            </a:r>
          </a:p>
          <a:p>
            <a:r>
              <a:rPr lang="en-IN" dirty="0"/>
              <a:t>Responsibilities allow access to a specific product, operating unit, ledgers, and a restricted list of windows, functions, reports, and groups of products, or data groups.</a:t>
            </a:r>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Responsibility</a:t>
            </a:r>
          </a:p>
        </p:txBody>
      </p:sp>
      <p:sp>
        <p:nvSpPr>
          <p:cNvPr id="2" name="Content Placeholder 1"/>
          <p:cNvSpPr>
            <a:spLocks noGrp="1"/>
          </p:cNvSpPr>
          <p:nvPr>
            <p:ph idx="1"/>
          </p:nvPr>
        </p:nvSpPr>
        <p:spPr/>
        <p:txBody>
          <a:bodyPr/>
          <a:lstStyle/>
          <a:p>
            <a:r>
              <a:rPr lang="en-IN" dirty="0"/>
              <a:t>How much of an application’s functionality a user can use</a:t>
            </a:r>
          </a:p>
          <a:p>
            <a:r>
              <a:rPr lang="en-IN" dirty="0"/>
              <a:t>What reports and concurrent program a user can access</a:t>
            </a:r>
          </a:p>
          <a:p>
            <a:r>
              <a:rPr lang="en-IN" dirty="0"/>
              <a:t>Which application data these reports and concurrent programs can access</a:t>
            </a:r>
          </a:p>
          <a:p>
            <a:endParaRPr lang="en-IN"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Profiles</a:t>
            </a:r>
          </a:p>
        </p:txBody>
      </p:sp>
      <p:sp>
        <p:nvSpPr>
          <p:cNvPr id="6" name="Content Placeholder 5"/>
          <p:cNvSpPr>
            <a:spLocks noGrp="1"/>
          </p:cNvSpPr>
          <p:nvPr>
            <p:ph sz="half" idx="1"/>
          </p:nvPr>
        </p:nvSpPr>
        <p:spPr>
          <a:xfrm>
            <a:off x="685800" y="2240280"/>
            <a:ext cx="4814894" cy="3877056"/>
          </a:xfrm>
        </p:spPr>
        <p:txBody>
          <a:bodyPr>
            <a:normAutofit fontScale="92500" lnSpcReduction="20000"/>
          </a:bodyPr>
          <a:lstStyle/>
          <a:p>
            <a:r>
              <a:rPr lang="en-IN" dirty="0"/>
              <a:t>A profile is a set of changeable options that affects     the way Oracle Applications looks and behaves. </a:t>
            </a:r>
          </a:p>
          <a:p>
            <a:r>
              <a:rPr lang="en-IN" dirty="0"/>
              <a:t>A system administrator can set profile values at site, application, responsibility, and user levels</a:t>
            </a:r>
          </a:p>
          <a:p>
            <a:r>
              <a:rPr lang="en-IN" dirty="0"/>
              <a:t>A value set at the higher level overrides the one set at the lower level. “User” is the highest level.</a:t>
            </a:r>
          </a:p>
          <a:p>
            <a:endParaRPr lang="en-IN" dirty="0"/>
          </a:p>
        </p:txBody>
      </p:sp>
      <p:graphicFrame>
        <p:nvGraphicFramePr>
          <p:cNvPr id="8" name="Content Placeholder 7"/>
          <p:cNvGraphicFramePr>
            <a:graphicFrameLocks noGrp="1"/>
          </p:cNvGraphicFramePr>
          <p:nvPr>
            <p:ph sz="half" idx="2"/>
          </p:nvPr>
        </p:nvGraphicFramePr>
        <p:xfrm>
          <a:off x="5500694" y="2357430"/>
          <a:ext cx="3233733" cy="3544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490" y="928670"/>
            <a:ext cx="7756263" cy="785818"/>
          </a:xfrm>
        </p:spPr>
        <p:txBody>
          <a:bodyPr/>
          <a:lstStyle/>
          <a:p>
            <a:r>
              <a:rPr lang="en-IN" sz="3200" dirty="0"/>
              <a:t>Create User and Assign Responsibility</a:t>
            </a:r>
          </a:p>
        </p:txBody>
      </p:sp>
      <p:sp>
        <p:nvSpPr>
          <p:cNvPr id="2" name="Content Placeholder 1"/>
          <p:cNvSpPr>
            <a:spLocks noGrp="1"/>
          </p:cNvSpPr>
          <p:nvPr>
            <p:ph idx="1"/>
          </p:nvPr>
        </p:nvSpPr>
        <p:spPr/>
        <p:txBody>
          <a:bodyPr/>
          <a:lstStyle/>
          <a:p>
            <a:endParaRPr lang="en-IN" dirty="0"/>
          </a:p>
          <a:p>
            <a:r>
              <a:rPr lang="en-IN" dirty="0"/>
              <a:t>Switch to System Administrator responsibility</a:t>
            </a:r>
          </a:p>
          <a:p>
            <a:r>
              <a:rPr lang="en-IN" dirty="0"/>
              <a:t>   Navigate to Security--&gt;User--&gt;Define</a:t>
            </a:r>
          </a:p>
          <a:p>
            <a:r>
              <a:rPr lang="en-IN" dirty="0"/>
              <a:t>   Add or query an User.</a:t>
            </a:r>
          </a:p>
          <a:p>
            <a:r>
              <a:rPr lang="en-IN" dirty="0"/>
              <a:t>   Add responsibility to user as required.</a:t>
            </a:r>
          </a:p>
          <a:p>
            <a:endParaRPr lang="en-IN"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
        <p:nvSpPr>
          <p:cNvPr id="6" name="Title 3"/>
          <p:cNvSpPr txBox="1">
            <a:spLocks/>
          </p:cNvSpPr>
          <p:nvPr/>
        </p:nvSpPr>
        <p:spPr bwMode="auto">
          <a:xfrm>
            <a:off x="467544" y="0"/>
            <a:ext cx="7756263"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en-IN" sz="2800" kern="0" dirty="0"/>
              <a:t>Create User and Assign Responsibility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Multi-Org Access Control</a:t>
            </a:r>
          </a:p>
        </p:txBody>
      </p:sp>
      <p:sp>
        <p:nvSpPr>
          <p:cNvPr id="3" name="Content Placeholder 2"/>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598EC98-FAB9-410A-99C0-57A44F67C582}"/>
              </a:ext>
            </a:extLst>
          </p:cNvPr>
          <p:cNvSpPr>
            <a:spLocks noGrp="1"/>
          </p:cNvSpPr>
          <p:nvPr>
            <p:ph type="ftr" sz="quarter" idx="11"/>
          </p:nvPr>
        </p:nvSpPr>
        <p:spPr/>
        <p:txBody>
          <a:bodyPr/>
          <a:lstStyle/>
          <a:p>
            <a:r>
              <a:rPr lang="en-US"/>
              <a:t>R12 Concepts</a:t>
            </a:r>
            <a:endParaRPr lang="en-US" dirty="0"/>
          </a:p>
        </p:txBody>
      </p:sp>
      <p:pic>
        <p:nvPicPr>
          <p:cNvPr id="1027" name="Picture 3"/>
          <p:cNvPicPr>
            <a:picLocks noChangeAspect="1" noChangeArrowheads="1"/>
          </p:cNvPicPr>
          <p:nvPr/>
        </p:nvPicPr>
        <p:blipFill>
          <a:blip r:embed="rId2"/>
          <a:srcRect/>
          <a:stretch>
            <a:fillRect/>
          </a:stretch>
        </p:blipFill>
        <p:spPr bwMode="auto">
          <a:xfrm>
            <a:off x="428596" y="1214422"/>
            <a:ext cx="8215370" cy="457203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Multi-Org Access Control</a:t>
            </a:r>
          </a:p>
        </p:txBody>
      </p:sp>
      <p:sp>
        <p:nvSpPr>
          <p:cNvPr id="3" name="Content Placeholder 2"/>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FBC8A9CC-6631-452D-AC5F-40ECD1403AB6}"/>
              </a:ext>
            </a:extLst>
          </p:cNvPr>
          <p:cNvSpPr>
            <a:spLocks noGrp="1"/>
          </p:cNvSpPr>
          <p:nvPr>
            <p:ph type="ftr" sz="quarter" idx="11"/>
          </p:nvPr>
        </p:nvSpPr>
        <p:spPr/>
        <p:txBody>
          <a:bodyPr/>
          <a:lstStyle/>
          <a:p>
            <a:r>
              <a:rPr lang="en-US"/>
              <a:t>R12 Concepts</a:t>
            </a:r>
            <a:endParaRPr lang="en-US" dirty="0"/>
          </a:p>
        </p:txBody>
      </p:sp>
      <p:pic>
        <p:nvPicPr>
          <p:cNvPr id="1026" name="Picture 2"/>
          <p:cNvPicPr>
            <a:picLocks noChangeAspect="1" noChangeArrowheads="1"/>
          </p:cNvPicPr>
          <p:nvPr/>
        </p:nvPicPr>
        <p:blipFill>
          <a:blip r:embed="rId2"/>
          <a:srcRect/>
          <a:stretch>
            <a:fillRect/>
          </a:stretch>
        </p:blipFill>
        <p:spPr bwMode="auto">
          <a:xfrm>
            <a:off x="0" y="1214422"/>
            <a:ext cx="8791575" cy="50673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Multi-Org Access Control</a:t>
            </a:r>
          </a:p>
        </p:txBody>
      </p:sp>
      <p:sp>
        <p:nvSpPr>
          <p:cNvPr id="3" name="Content Placeholder 2"/>
          <p:cNvSpPr>
            <a:spLocks noGrp="1"/>
          </p:cNvSpPr>
          <p:nvPr>
            <p:ph idx="1"/>
          </p:nvPr>
        </p:nvSpPr>
        <p:spPr/>
        <p:txBody>
          <a:bodyPr/>
          <a:lstStyle/>
          <a:p>
            <a:r>
              <a:rPr lang="en-IN" dirty="0"/>
              <a:t>MOAC enables user to access more than one operating unit from a single responsibility.</a:t>
            </a:r>
          </a:p>
          <a:p>
            <a:pPr lvl="1"/>
            <a:r>
              <a:rPr lang="en-IN" dirty="0"/>
              <a:t>For a responsibility to access only one operating unit, then set the profile option called MO: Operating Unit.</a:t>
            </a:r>
          </a:p>
          <a:p>
            <a:pPr lvl="1"/>
            <a:r>
              <a:rPr lang="en-IN" dirty="0"/>
              <a:t>For a responsibility to access multiple operating units, then define a security profile with multiple operating units assigned and assign it to the profile option, MO: Security Profile.</a:t>
            </a:r>
          </a:p>
          <a:p>
            <a:pPr lvl="1"/>
            <a:r>
              <a:rPr lang="en-IN" dirty="0"/>
              <a:t>Set the MO: Default Operating Unit profile option to specify a default operating unit that will default in transaction entry pages</a:t>
            </a:r>
          </a:p>
          <a:p>
            <a:endParaRPr lang="en-IN" dirty="0"/>
          </a:p>
        </p:txBody>
      </p:sp>
      <p:sp>
        <p:nvSpPr>
          <p:cNvPr id="4" name="Footer Placeholder 3">
            <a:extLst>
              <a:ext uri="{FF2B5EF4-FFF2-40B4-BE49-F238E27FC236}">
                <a16:creationId xmlns:a16="http://schemas.microsoft.com/office/drawing/2014/main" id="{945E0738-2166-4DD2-9524-009A139C9098}"/>
              </a:ext>
            </a:extLst>
          </p:cNvPr>
          <p:cNvSpPr>
            <a:spLocks noGrp="1"/>
          </p:cNvSpPr>
          <p:nvPr>
            <p:ph type="ftr" sz="quarter" idx="11"/>
          </p:nvPr>
        </p:nvSpPr>
        <p:spPr/>
        <p:txBody>
          <a:bodyPr/>
          <a:lstStyle/>
          <a:p>
            <a:r>
              <a:rPr lang="en-US"/>
              <a:t>R12 Concepts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IN" dirty="0"/>
              <a:t>The components are,</a:t>
            </a:r>
          </a:p>
          <a:p>
            <a:endParaRPr lang="en-IN" dirty="0"/>
          </a:p>
          <a:p>
            <a:pPr lvl="1"/>
            <a:r>
              <a:rPr lang="en-IN" dirty="0"/>
              <a:t>Forms</a:t>
            </a:r>
          </a:p>
          <a:p>
            <a:pPr lvl="1"/>
            <a:r>
              <a:rPr lang="en-IN" dirty="0"/>
              <a:t>Menus</a:t>
            </a:r>
          </a:p>
          <a:p>
            <a:pPr lvl="1"/>
            <a:r>
              <a:rPr lang="en-IN" dirty="0"/>
              <a:t>Programs</a:t>
            </a:r>
          </a:p>
          <a:p>
            <a:pPr lvl="1"/>
            <a:r>
              <a:rPr lang="en-IN" dirty="0"/>
              <a:t>Reports</a:t>
            </a:r>
          </a:p>
          <a:p>
            <a:pPr lvl="1"/>
            <a:r>
              <a:rPr lang="en-IN" dirty="0"/>
              <a:t>OAF Page</a:t>
            </a:r>
          </a:p>
          <a:p>
            <a:endParaRPr lang="en-US" dirty="0"/>
          </a:p>
        </p:txBody>
      </p:sp>
      <p:sp>
        <p:nvSpPr>
          <p:cNvPr id="4" name="Footer Placeholder 3"/>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extLst>
      <p:ext uri="{BB962C8B-B14F-4D97-AF65-F5344CB8AC3E}">
        <p14:creationId xmlns:p14="http://schemas.microsoft.com/office/powerpoint/2010/main" val="349234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A successful implementation of Oracle applications depends primarily on defining your organizational structure in the multi-level hierarchy used by Oracle Applications.</a:t>
            </a:r>
          </a:p>
          <a:p>
            <a:pPr lvl="1"/>
            <a:r>
              <a:rPr lang="en-US" dirty="0"/>
              <a:t>Business Group</a:t>
            </a:r>
          </a:p>
          <a:p>
            <a:pPr lvl="1"/>
            <a:r>
              <a:rPr lang="en-US" dirty="0"/>
              <a:t>Legal Entity</a:t>
            </a:r>
          </a:p>
          <a:p>
            <a:pPr lvl="1"/>
            <a:r>
              <a:rPr lang="en-US" dirty="0"/>
              <a:t>Ledger</a:t>
            </a:r>
          </a:p>
          <a:p>
            <a:pPr lvl="1"/>
            <a:r>
              <a:rPr lang="en-US" dirty="0"/>
              <a:t>Operating Unit</a:t>
            </a:r>
          </a:p>
          <a:p>
            <a:pPr lvl="1"/>
            <a:r>
              <a:rPr lang="en-US" dirty="0"/>
              <a:t>Inventory Org</a:t>
            </a:r>
          </a:p>
          <a:p>
            <a:pPr lvl="1"/>
            <a:endParaRPr lang="en-US" dirty="0"/>
          </a:p>
          <a:p>
            <a:endParaRPr lang="en-US" dirty="0"/>
          </a:p>
          <a:p>
            <a:endParaRPr lang="en-US" dirty="0"/>
          </a:p>
        </p:txBody>
      </p:sp>
      <p:sp>
        <p:nvSpPr>
          <p:cNvPr id="4" name="Footer Placeholder 3"/>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extLst>
      <p:ext uri="{BB962C8B-B14F-4D97-AF65-F5344CB8AC3E}">
        <p14:creationId xmlns:p14="http://schemas.microsoft.com/office/powerpoint/2010/main" val="4100647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Forms</a:t>
            </a:r>
          </a:p>
        </p:txBody>
      </p:sp>
      <p:sp>
        <p:nvSpPr>
          <p:cNvPr id="2" name="Content Placeholder 1"/>
          <p:cNvSpPr>
            <a:spLocks noGrp="1"/>
          </p:cNvSpPr>
          <p:nvPr>
            <p:ph idx="1"/>
          </p:nvPr>
        </p:nvSpPr>
        <p:spPr/>
        <p:txBody>
          <a:bodyPr/>
          <a:lstStyle/>
          <a:p>
            <a:r>
              <a:rPr lang="en-IN" dirty="0"/>
              <a:t>A form is a user interface to insert ,update and delete data into and from database. After development , a form must be registered with Oracle Application Object Library.</a:t>
            </a:r>
          </a:p>
          <a:p>
            <a:r>
              <a:rPr lang="en-IN" dirty="0"/>
              <a:t> A form executable (the </a:t>
            </a:r>
            <a:r>
              <a:rPr lang="en-IN" dirty="0" err="1"/>
              <a:t>fmx</a:t>
            </a:r>
            <a:r>
              <a:rPr lang="en-IN" dirty="0"/>
              <a:t> file) should be placed under the proper application top directory </a:t>
            </a:r>
            <a:r>
              <a:rPr lang="en-IN" dirty="0" err="1"/>
              <a:t>eg</a:t>
            </a:r>
            <a:r>
              <a:rPr lang="en-IN" dirty="0"/>
              <a:t>. XXX_TOP/forms/US where XXX is the application short name for a given application.</a:t>
            </a:r>
          </a:p>
          <a:p>
            <a:endParaRPr lang="en-IN"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Menus</a:t>
            </a:r>
          </a:p>
        </p:txBody>
      </p:sp>
      <p:sp>
        <p:nvSpPr>
          <p:cNvPr id="2" name="Content Placeholder 1"/>
          <p:cNvSpPr>
            <a:spLocks noGrp="1"/>
          </p:cNvSpPr>
          <p:nvPr>
            <p:ph idx="1"/>
          </p:nvPr>
        </p:nvSpPr>
        <p:spPr/>
        <p:txBody>
          <a:bodyPr/>
          <a:lstStyle/>
          <a:p>
            <a:r>
              <a:rPr lang="en-IN" dirty="0"/>
              <a:t>A menu is a hierarchical arrangement of application functions, that is displayed in the navigator window.</a:t>
            </a:r>
          </a:p>
          <a:p>
            <a:r>
              <a:rPr lang="en-IN" dirty="0"/>
              <a:t>A menu consists of menu entries , which could be a submenu or a function.</a:t>
            </a:r>
          </a:p>
          <a:p>
            <a:r>
              <a:rPr lang="en-IN" dirty="0"/>
              <a:t>Form functions are selected and navigated to using Navigator window.</a:t>
            </a:r>
          </a:p>
          <a:p>
            <a:r>
              <a:rPr lang="en-IN" dirty="0"/>
              <a:t>Each responsibility has a menu associated with it depending on the menu name associated with a responsibility.</a:t>
            </a:r>
          </a:p>
          <a:p>
            <a:endParaRPr lang="en-IN" dirty="0"/>
          </a:p>
          <a:p>
            <a:endParaRPr lang="en-IN"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Menus</a:t>
            </a:r>
          </a:p>
        </p:txBody>
      </p:sp>
      <p:sp>
        <p:nvSpPr>
          <p:cNvPr id="2" name="Content Placeholder 1"/>
          <p:cNvSpPr>
            <a:spLocks noGrp="1"/>
          </p:cNvSpPr>
          <p:nvPr>
            <p:ph idx="1"/>
          </p:nvPr>
        </p:nvSpPr>
        <p:spPr/>
        <p:txBody>
          <a:bodyPr/>
          <a:lstStyle/>
          <a:p>
            <a:r>
              <a:rPr lang="en-IN" dirty="0"/>
              <a:t>Query the menu name to find the menu entries.</a:t>
            </a:r>
          </a:p>
          <a:p>
            <a:r>
              <a:rPr lang="en-IN" dirty="0"/>
              <a:t>Add your functions as menu entries here or create a new menu with your functions and add that as a sub- menu here.</a:t>
            </a:r>
          </a:p>
          <a:p>
            <a:r>
              <a:rPr lang="en-IN" dirty="0"/>
              <a:t>Now you switch the responsibility and check whether your menu entry is appearing in corresponding responsibility.</a:t>
            </a:r>
          </a:p>
          <a:p>
            <a:endParaRPr lang="en-IN"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Request Group</a:t>
            </a:r>
          </a:p>
        </p:txBody>
      </p:sp>
      <p:sp>
        <p:nvSpPr>
          <p:cNvPr id="2" name="Content Placeholder 1"/>
          <p:cNvSpPr>
            <a:spLocks noGrp="1"/>
          </p:cNvSpPr>
          <p:nvPr>
            <p:ph idx="1"/>
          </p:nvPr>
        </p:nvSpPr>
        <p:spPr/>
        <p:txBody>
          <a:bodyPr/>
          <a:lstStyle/>
          <a:p>
            <a:r>
              <a:rPr lang="en-IN" dirty="0"/>
              <a:t>A request group is a collection of reports and concurrent programs.</a:t>
            </a:r>
          </a:p>
          <a:p>
            <a:r>
              <a:rPr lang="en-IN" dirty="0"/>
              <a:t>A system administrator defines request group in order to control user access to reports and concurrent programs.</a:t>
            </a:r>
          </a:p>
          <a:p>
            <a:r>
              <a:rPr lang="en-IN" dirty="0"/>
              <a:t>Assign the request group to responsibilities from which reports and programs to be submitted</a:t>
            </a:r>
          </a:p>
          <a:p>
            <a:endParaRPr lang="en-IN"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Concurrent Programs</a:t>
            </a:r>
          </a:p>
        </p:txBody>
      </p:sp>
      <p:sp>
        <p:nvSpPr>
          <p:cNvPr id="2" name="Content Placeholder 1"/>
          <p:cNvSpPr>
            <a:spLocks noGrp="1"/>
          </p:cNvSpPr>
          <p:nvPr>
            <p:ph idx="1"/>
          </p:nvPr>
        </p:nvSpPr>
        <p:spPr/>
        <p:txBody>
          <a:bodyPr>
            <a:normAutofit/>
          </a:bodyPr>
          <a:lstStyle/>
          <a:p>
            <a:r>
              <a:rPr lang="en-IN" dirty="0"/>
              <a:t>A concurrent program is an executable file that runs simultaneously with online operations</a:t>
            </a:r>
          </a:p>
          <a:p>
            <a:endParaRPr lang="en-IN" dirty="0"/>
          </a:p>
          <a:p>
            <a:r>
              <a:rPr lang="en-IN" dirty="0"/>
              <a:t>The various steps to define and register a concurrent program are..</a:t>
            </a:r>
          </a:p>
          <a:p>
            <a:pPr lvl="1"/>
            <a:r>
              <a:rPr lang="en-IN" dirty="0"/>
              <a:t>Define concurrent program executable</a:t>
            </a:r>
          </a:p>
          <a:p>
            <a:pPr lvl="1"/>
            <a:r>
              <a:rPr lang="en-IN" dirty="0"/>
              <a:t>Define concurrent program</a:t>
            </a:r>
          </a:p>
          <a:p>
            <a:pPr lvl="1"/>
            <a:r>
              <a:rPr lang="en-IN" dirty="0"/>
              <a:t>Include the concurrent program in a request group</a:t>
            </a:r>
          </a:p>
          <a:p>
            <a:pPr lvl="1"/>
            <a:r>
              <a:rPr lang="en-IN" dirty="0"/>
              <a:t>Run concurrent program through submit request form.</a:t>
            </a:r>
          </a:p>
          <a:p>
            <a:endParaRPr lang="en-IN" dirty="0"/>
          </a:p>
          <a:p>
            <a:endParaRPr lang="en-IN"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Concurrent Program</a:t>
            </a:r>
          </a:p>
        </p:txBody>
      </p:sp>
      <p:sp>
        <p:nvSpPr>
          <p:cNvPr id="2" name="Content Placeholder 1"/>
          <p:cNvSpPr>
            <a:spLocks noGrp="1"/>
          </p:cNvSpPr>
          <p:nvPr>
            <p:ph idx="1"/>
          </p:nvPr>
        </p:nvSpPr>
        <p:spPr/>
        <p:txBody>
          <a:bodyPr>
            <a:normAutofit fontScale="92500"/>
          </a:bodyPr>
          <a:lstStyle/>
          <a:p>
            <a:r>
              <a:rPr lang="en-IN" dirty="0"/>
              <a:t>Define a concurrent program, </a:t>
            </a:r>
          </a:p>
          <a:p>
            <a:r>
              <a:rPr lang="en-IN" dirty="0"/>
              <a:t>Choose an executable created, which will be executed once this concurrent program is scheduled to run.</a:t>
            </a:r>
          </a:p>
          <a:p>
            <a:r>
              <a:rPr lang="en-IN" dirty="0"/>
              <a:t>Parameters</a:t>
            </a:r>
          </a:p>
          <a:p>
            <a:pPr lvl="1"/>
            <a:r>
              <a:rPr lang="en-IN" dirty="0"/>
              <a:t>The parameters are the placeholders for the input values to a concurrent program.</a:t>
            </a:r>
          </a:p>
          <a:p>
            <a:pPr lvl="1"/>
            <a:r>
              <a:rPr lang="en-IN" dirty="0"/>
              <a:t>If the execution method of a concurrent program is Oracle Reports then each parameter is linked to the actual report parameter via the “Token” field in the parameters window</a:t>
            </a:r>
          </a:p>
          <a:p>
            <a:pPr lvl="1"/>
            <a:r>
              <a:rPr lang="en-IN" dirty="0"/>
              <a:t>For PL/SQL stored procedures these parameters are passed to the program by position</a:t>
            </a:r>
          </a:p>
          <a:p>
            <a:endParaRPr lang="en-IN"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Request Sets</a:t>
            </a:r>
          </a:p>
        </p:txBody>
      </p:sp>
      <p:sp>
        <p:nvSpPr>
          <p:cNvPr id="2" name="Content Placeholder 1"/>
          <p:cNvSpPr>
            <a:spLocks noGrp="1"/>
          </p:cNvSpPr>
          <p:nvPr>
            <p:ph idx="1"/>
          </p:nvPr>
        </p:nvSpPr>
        <p:spPr/>
        <p:txBody>
          <a:bodyPr>
            <a:normAutofit fontScale="77500" lnSpcReduction="20000"/>
          </a:bodyPr>
          <a:lstStyle/>
          <a:p>
            <a:r>
              <a:rPr lang="en-IN" dirty="0"/>
              <a:t>Request Sets are a method of grouping multiple reports and/or  concurrent programs by business function with common run and print  options.</a:t>
            </a:r>
          </a:p>
          <a:p>
            <a:r>
              <a:rPr lang="en-IN" dirty="0"/>
              <a:t>The various tasks of the request set are linked together to determine the  execution order, whether the tasks execute sequentially or in parallel. </a:t>
            </a:r>
          </a:p>
          <a:p>
            <a:r>
              <a:rPr lang="en-IN" dirty="0"/>
              <a:t>Stage is a component of a request set used to group requests within the  set. All requests in a stage are run in parallel, while stages themselves  are run sequentially in the set.</a:t>
            </a:r>
          </a:p>
          <a:p>
            <a:r>
              <a:rPr lang="en-IN" dirty="0"/>
              <a:t>Tasks that must operate separately are created in different stages. </a:t>
            </a:r>
          </a:p>
          <a:p>
            <a:r>
              <a:rPr lang="en-IN" dirty="0"/>
              <a:t>After defining the initial stage for execution, all subsequent stages are  defined under the three completion status codes for the previous stage.</a:t>
            </a:r>
          </a:p>
          <a:p>
            <a:endParaRPr lang="en-IN" dirty="0"/>
          </a:p>
        </p:txBody>
      </p:sp>
      <p:sp>
        <p:nvSpPr>
          <p:cNvPr id="3" name="Footer Placeholder 2"/>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bwMode="auto">
          <a:xfrm>
            <a:off x="990600" y="2130425"/>
            <a:ext cx="60198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Times New Roman" pitchFamily="18" charset="0"/>
                <a:ea typeface="+mj-ea"/>
                <a:cs typeface="Times New Roman" pitchFamily="18" charset="0"/>
              </a:rPr>
              <a:t>		THANK YOU</a:t>
            </a:r>
          </a:p>
        </p:txBody>
      </p:sp>
      <p:sp>
        <p:nvSpPr>
          <p:cNvPr id="2" name="Footer Placeholder 1">
            <a:extLst>
              <a:ext uri="{FF2B5EF4-FFF2-40B4-BE49-F238E27FC236}">
                <a16:creationId xmlns:a16="http://schemas.microsoft.com/office/drawing/2014/main" id="{09D96E19-0F65-45DA-9830-28C0AEC0EE30}"/>
              </a:ext>
            </a:extLst>
          </p:cNvPr>
          <p:cNvSpPr>
            <a:spLocks noGrp="1"/>
          </p:cNvSpPr>
          <p:nvPr>
            <p:ph type="ftr" sz="quarter" idx="11"/>
          </p:nvPr>
        </p:nvSpPr>
        <p:spPr/>
        <p:txBody>
          <a:bodyPr/>
          <a:lstStyle/>
          <a:p>
            <a:r>
              <a:rPr lang="en-US"/>
              <a:t>R12 Concepts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Structure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8454427"/>
              </p:ext>
            </p:extLst>
          </p:nvPr>
        </p:nvGraphicFramePr>
        <p:xfrm>
          <a:off x="698500" y="1219200"/>
          <a:ext cx="7747000" cy="4730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161088"/>
            <a:ext cx="2895600" cy="365125"/>
          </a:xfrm>
          <a:prstGeom prst="rect">
            <a:avLst/>
          </a:prstGeom>
        </p:spPr>
        <p:txBody>
          <a:bodyPr/>
          <a:lstStyle/>
          <a:p>
            <a:r>
              <a:rPr lang="en-US" dirty="0"/>
              <a:t>R12 Concepts</a:t>
            </a:r>
          </a:p>
        </p:txBody>
      </p:sp>
    </p:spTree>
    <p:extLst>
      <p:ext uri="{BB962C8B-B14F-4D97-AF65-F5344CB8AC3E}">
        <p14:creationId xmlns:p14="http://schemas.microsoft.com/office/powerpoint/2010/main" val="413043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Group</a:t>
            </a:r>
          </a:p>
        </p:txBody>
      </p:sp>
      <p:sp>
        <p:nvSpPr>
          <p:cNvPr id="3" name="Content Placeholder 2"/>
          <p:cNvSpPr>
            <a:spLocks noGrp="1"/>
          </p:cNvSpPr>
          <p:nvPr>
            <p:ph idx="1"/>
          </p:nvPr>
        </p:nvSpPr>
        <p:spPr/>
        <p:txBody>
          <a:bodyPr>
            <a:normAutofit fontScale="92500" lnSpcReduction="20000"/>
          </a:bodyPr>
          <a:lstStyle/>
          <a:p>
            <a:r>
              <a:rPr lang="en-US" sz="2400" dirty="0"/>
              <a:t>Highest level in the organization structure.</a:t>
            </a:r>
          </a:p>
          <a:p>
            <a:r>
              <a:rPr lang="en-US" sz="2400" dirty="0"/>
              <a:t>At least one BG per Oracle installation.</a:t>
            </a:r>
          </a:p>
          <a:p>
            <a:r>
              <a:rPr lang="en-US" sz="2400" dirty="0"/>
              <a:t>No impact on accounting</a:t>
            </a:r>
          </a:p>
          <a:p>
            <a:r>
              <a:rPr lang="en-US" sz="2400" dirty="0"/>
              <a:t>Enterprise, Operating Company , Major Division</a:t>
            </a:r>
          </a:p>
          <a:p>
            <a:r>
              <a:rPr lang="en-IN" sz="2400" dirty="0"/>
              <a:t>The number of business groups depends on the below factors</a:t>
            </a:r>
          </a:p>
          <a:p>
            <a:pPr lvl="1"/>
            <a:r>
              <a:rPr lang="en-IN" sz="2000" dirty="0"/>
              <a:t>You are a holding company or a corporation with a number of subsidiary companies. Each subsidiary has its own structures, employees, and compensation and benefit policies. If your subsidiaries are in different countries you also have to deal with local legislative requirements.</a:t>
            </a:r>
          </a:p>
          <a:p>
            <a:pPr lvl="1"/>
            <a:r>
              <a:rPr lang="en-IN" sz="2000" dirty="0"/>
              <a:t>You are acquiring a company or merging with another company, and you want to maintain separate structures and compensation and benefits.</a:t>
            </a:r>
          </a:p>
          <a:p>
            <a:r>
              <a:rPr lang="en-US" dirty="0"/>
              <a:t>	</a:t>
            </a:r>
          </a:p>
        </p:txBody>
      </p:sp>
      <p:sp>
        <p:nvSpPr>
          <p:cNvPr id="4" name="Footer Placeholder 3"/>
          <p:cNvSpPr>
            <a:spLocks noGrp="1"/>
          </p:cNvSpPr>
          <p:nvPr>
            <p:ph type="ftr" sz="quarter" idx="11"/>
          </p:nvPr>
        </p:nvSpPr>
        <p:spPr>
          <a:xfrm>
            <a:off x="-22708" y="6154576"/>
            <a:ext cx="2895600" cy="365125"/>
          </a:xfrm>
          <a:prstGeom prst="rect">
            <a:avLst/>
          </a:prstGeom>
        </p:spPr>
        <p:txBody>
          <a:bodyPr/>
          <a:lstStyle/>
          <a:p>
            <a:r>
              <a:rPr lang="en-US"/>
              <a:t>R12 Concepts</a:t>
            </a:r>
            <a:endParaRPr lang="en-US" dirty="0"/>
          </a:p>
        </p:txBody>
      </p:sp>
    </p:spTree>
    <p:extLst>
      <p:ext uri="{BB962C8B-B14F-4D97-AF65-F5344CB8AC3E}">
        <p14:creationId xmlns:p14="http://schemas.microsoft.com/office/powerpoint/2010/main" val="249267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Entity</a:t>
            </a:r>
          </a:p>
        </p:txBody>
      </p:sp>
      <p:sp>
        <p:nvSpPr>
          <p:cNvPr id="3" name="Content Placeholder 2"/>
          <p:cNvSpPr>
            <a:spLocks noGrp="1"/>
          </p:cNvSpPr>
          <p:nvPr>
            <p:ph idx="1"/>
          </p:nvPr>
        </p:nvSpPr>
        <p:spPr/>
        <p:txBody>
          <a:bodyPr/>
          <a:lstStyle/>
          <a:p>
            <a:r>
              <a:rPr lang="en-US" dirty="0"/>
              <a:t>An organization that represents a legal company for which you prepare fiscal or tax reports. You assign tax identifiers and other relevant legal company information to this entity</a:t>
            </a:r>
          </a:p>
        </p:txBody>
      </p:sp>
      <p:sp>
        <p:nvSpPr>
          <p:cNvPr id="4" name="Footer Placeholder 3"/>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extLst>
      <p:ext uri="{BB962C8B-B14F-4D97-AF65-F5344CB8AC3E}">
        <p14:creationId xmlns:p14="http://schemas.microsoft.com/office/powerpoint/2010/main" val="240312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Unit</a:t>
            </a:r>
          </a:p>
        </p:txBody>
      </p:sp>
      <p:sp>
        <p:nvSpPr>
          <p:cNvPr id="3" name="Content Placeholder 2"/>
          <p:cNvSpPr>
            <a:spLocks noGrp="1"/>
          </p:cNvSpPr>
          <p:nvPr>
            <p:ph idx="1"/>
          </p:nvPr>
        </p:nvSpPr>
        <p:spPr/>
        <p:txBody>
          <a:bodyPr>
            <a:normAutofit fontScale="92500" lnSpcReduction="10000"/>
          </a:bodyPr>
          <a:lstStyle/>
          <a:p>
            <a:r>
              <a:rPr lang="en-US" dirty="0"/>
              <a:t>Oracle sub ledger modules information is secured at Operating unit level</a:t>
            </a:r>
          </a:p>
          <a:p>
            <a:r>
              <a:rPr lang="en-US" dirty="0"/>
              <a:t>An organization that partitions and uses data for oracle sub ledger modules like Payables, Purchasing, Order Management, Cash Management, Fixed Assets and Receivables.</a:t>
            </a:r>
          </a:p>
          <a:p>
            <a:r>
              <a:rPr lang="en-US" dirty="0"/>
              <a:t>Each user can access, process, and report on data only for the operating units to which they have access.</a:t>
            </a:r>
          </a:p>
          <a:p>
            <a:pPr lvl="1"/>
            <a:r>
              <a:rPr lang="en-US" dirty="0"/>
              <a:t>Responsibility</a:t>
            </a:r>
          </a:p>
          <a:p>
            <a:pPr lvl="1"/>
            <a:r>
              <a:rPr lang="en-US" dirty="0"/>
              <a:t>Profiles</a:t>
            </a:r>
          </a:p>
          <a:p>
            <a:pPr lvl="2"/>
            <a:r>
              <a:rPr lang="en-US" dirty="0"/>
              <a:t>MO: Operating Unit – Single OU access</a:t>
            </a:r>
          </a:p>
          <a:p>
            <a:pPr lvl="2"/>
            <a:r>
              <a:rPr lang="en-US" dirty="0"/>
              <a:t>MO: Security Profile – Multiple OU access</a:t>
            </a:r>
          </a:p>
          <a:p>
            <a:pPr lvl="1"/>
            <a:endParaRPr lang="en-US" dirty="0"/>
          </a:p>
          <a:p>
            <a:endParaRPr lang="en-US" dirty="0"/>
          </a:p>
        </p:txBody>
      </p:sp>
      <p:sp>
        <p:nvSpPr>
          <p:cNvPr id="4" name="Footer Placeholder 3"/>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extLst>
      <p:ext uri="{BB962C8B-B14F-4D97-AF65-F5344CB8AC3E}">
        <p14:creationId xmlns:p14="http://schemas.microsoft.com/office/powerpoint/2010/main" val="360347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Organization</a:t>
            </a:r>
          </a:p>
        </p:txBody>
      </p:sp>
      <p:sp>
        <p:nvSpPr>
          <p:cNvPr id="3" name="Content Placeholder 2"/>
          <p:cNvSpPr>
            <a:spLocks noGrp="1"/>
          </p:cNvSpPr>
          <p:nvPr>
            <p:ph idx="1"/>
          </p:nvPr>
        </p:nvSpPr>
        <p:spPr/>
        <p:txBody>
          <a:bodyPr/>
          <a:lstStyle/>
          <a:p>
            <a:r>
              <a:rPr lang="en-US" dirty="0"/>
              <a:t>An organization that tracks inventory transactions and balances, and/or that manufactures or distributes products or components</a:t>
            </a:r>
          </a:p>
          <a:p>
            <a:endParaRPr lang="en-US" dirty="0"/>
          </a:p>
        </p:txBody>
      </p:sp>
      <p:sp>
        <p:nvSpPr>
          <p:cNvPr id="4" name="Footer Placeholder 3"/>
          <p:cNvSpPr>
            <a:spLocks noGrp="1"/>
          </p:cNvSpPr>
          <p:nvPr>
            <p:ph type="ftr" sz="quarter" idx="11"/>
          </p:nvPr>
        </p:nvSpPr>
        <p:spPr>
          <a:xfrm>
            <a:off x="0" y="6161088"/>
            <a:ext cx="2895600" cy="365125"/>
          </a:xfrm>
          <a:prstGeom prst="rect">
            <a:avLst/>
          </a:prstGeom>
        </p:spPr>
        <p:txBody>
          <a:bodyPr/>
          <a:lstStyle/>
          <a:p>
            <a:r>
              <a:rPr lang="en-US"/>
              <a:t>R12 Concepts</a:t>
            </a:r>
            <a:endParaRPr lang="en-US" dirty="0"/>
          </a:p>
        </p:txBody>
      </p:sp>
    </p:spTree>
    <p:extLst>
      <p:ext uri="{BB962C8B-B14F-4D97-AF65-F5344CB8AC3E}">
        <p14:creationId xmlns:p14="http://schemas.microsoft.com/office/powerpoint/2010/main" val="11271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Financial Modules in EBS</a:t>
            </a:r>
          </a:p>
        </p:txBody>
      </p:sp>
      <p:sp>
        <p:nvSpPr>
          <p:cNvPr id="3" name="Content Placeholder 2"/>
          <p:cNvSpPr>
            <a:spLocks noGrp="1"/>
          </p:cNvSpPr>
          <p:nvPr>
            <p:ph idx="1"/>
          </p:nvPr>
        </p:nvSpPr>
        <p:spPr/>
        <p:txBody>
          <a:bodyPr/>
          <a:lstStyle/>
          <a:p>
            <a:r>
              <a:rPr lang="en-IN" dirty="0"/>
              <a:t>General Ledger</a:t>
            </a:r>
          </a:p>
          <a:p>
            <a:r>
              <a:rPr lang="en-IN" dirty="0"/>
              <a:t>Account Payables</a:t>
            </a:r>
          </a:p>
          <a:p>
            <a:r>
              <a:rPr lang="en-IN" dirty="0"/>
              <a:t>Account Receivables</a:t>
            </a:r>
          </a:p>
          <a:p>
            <a:r>
              <a:rPr lang="en-IN" dirty="0"/>
              <a:t>Cash Management</a:t>
            </a:r>
          </a:p>
          <a:p>
            <a:r>
              <a:rPr lang="en-IN" dirty="0"/>
              <a:t>Fixed Asset</a:t>
            </a:r>
          </a:p>
          <a:p>
            <a:endParaRPr lang="en-IN" dirty="0"/>
          </a:p>
        </p:txBody>
      </p:sp>
      <p:sp>
        <p:nvSpPr>
          <p:cNvPr id="4" name="Footer Placeholder 3">
            <a:extLst>
              <a:ext uri="{FF2B5EF4-FFF2-40B4-BE49-F238E27FC236}">
                <a16:creationId xmlns:a16="http://schemas.microsoft.com/office/drawing/2014/main" id="{77160CB8-584F-421A-AD5A-A82E9B23E26A}"/>
              </a:ext>
            </a:extLst>
          </p:cNvPr>
          <p:cNvSpPr>
            <a:spLocks noGrp="1"/>
          </p:cNvSpPr>
          <p:nvPr>
            <p:ph type="ftr" sz="quarter" idx="11"/>
          </p:nvPr>
        </p:nvSpPr>
        <p:spPr/>
        <p:txBody>
          <a:bodyPr/>
          <a:lstStyle/>
          <a:p>
            <a:r>
              <a:rPr lang="en-US"/>
              <a:t>R12 Concepts</a:t>
            </a:r>
            <a:endParaRPr lang="en-US" dirty="0"/>
          </a:p>
        </p:txBody>
      </p:sp>
    </p:spTree>
  </p:cSld>
  <p:clrMapOvr>
    <a:masterClrMapping/>
  </p:clrMapOvr>
</p:sld>
</file>

<file path=ppt/theme/theme1.xml><?xml version="1.0" encoding="utf-8"?>
<a:theme xmlns:a="http://schemas.openxmlformats.org/drawingml/2006/main" name="2_Custom Design">
  <a:themeElements>
    <a:clrScheme name="2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Custom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3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Custom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dustry xmlns="4dab2d38-4cc5-4731-8497-74feafb18e49" xsi:nil="true"/>
    <Technology xmlns="4dab2d38-4cc5-4731-8497-74feafb18e49" xsi:nil="true"/>
    <Services xmlns="4dab2d38-4cc5-4731-8497-74feafb18e49" xsi:nil="true"/>
    <SBU xmlns="4dab2d38-4cc5-4731-8497-74feafb18e4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495D199F11397469EABD9F68C0B5D47" ma:contentTypeVersion="4" ma:contentTypeDescription="Create a new document." ma:contentTypeScope="" ma:versionID="61dc8d325589cbf9acfa712935f95416">
  <xsd:schema xmlns:xsd="http://www.w3.org/2001/XMLSchema" xmlns:xs="http://www.w3.org/2001/XMLSchema" xmlns:p="http://schemas.microsoft.com/office/2006/metadata/properties" xmlns:ns2="4dab2d38-4cc5-4731-8497-74feafb18e49" targetNamespace="http://schemas.microsoft.com/office/2006/metadata/properties" ma:root="true" ma:fieldsID="68373ccc15a2840ad94c631148c97456" ns2:_="">
    <xsd:import namespace="4dab2d38-4cc5-4731-8497-74feafb18e49"/>
    <xsd:element name="properties">
      <xsd:complexType>
        <xsd:sequence>
          <xsd:element name="documentManagement">
            <xsd:complexType>
              <xsd:all>
                <xsd:element ref="ns2:Industry" minOccurs="0"/>
                <xsd:element ref="ns2:Services" minOccurs="0"/>
                <xsd:element ref="ns2:Technology" minOccurs="0"/>
                <xsd:element ref="ns2:SBU"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b2d38-4cc5-4731-8497-74feafb18e49" elementFormDefault="qualified">
    <xsd:import namespace="http://schemas.microsoft.com/office/2006/documentManagement/types"/>
    <xsd:import namespace="http://schemas.microsoft.com/office/infopath/2007/PartnerControls"/>
    <xsd:element name="Industry" ma:index="8" nillable="true" ma:displayName="Industry" ma:list="{BA988C50-B465-4253-BBB2-31916C0FC83A}" ma:internalName="Industry" ma:showField="Title">
      <xsd:simpleType>
        <xsd:restriction base="dms:Lookup"/>
      </xsd:simpleType>
    </xsd:element>
    <xsd:element name="Services" ma:index="9" nillable="true" ma:displayName="Services" ma:list="{362D16AD-946E-4A71-B43C-EF69CAAEDB7B}" ma:internalName="Services" ma:showField="Title">
      <xsd:simpleType>
        <xsd:restriction base="dms:Lookup"/>
      </xsd:simpleType>
    </xsd:element>
    <xsd:element name="Technology" ma:index="10" nillable="true" ma:displayName="Technology" ma:list="{605DA39A-DD63-45A6-9AE5-A1F3DFDB7310}" ma:internalName="Technology" ma:showField="Title">
      <xsd:simpleType>
        <xsd:restriction base="dms:Lookup"/>
      </xsd:simpleType>
    </xsd:element>
    <xsd:element name="SBU" ma:index="11" nillable="true" ma:displayName="SBU" ma:list="{BE9BB3A2-87D2-48A9-B303-AC76D1EF34CF}" ma:internalName="SBU"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CD386E-BF9B-4CED-9A6B-2EADA24B8490}">
  <ds:schemaRefs>
    <ds:schemaRef ds:uri="http://schemas.microsoft.com/office/2006/metadata/properties"/>
    <ds:schemaRef ds:uri="http://purl.org/dc/elements/1.1/"/>
    <ds:schemaRef ds:uri="http://purl.org/dc/terms/"/>
    <ds:schemaRef ds:uri="http://schemas.microsoft.com/office/2006/documentManagement/types"/>
    <ds:schemaRef ds:uri="http://www.w3.org/XML/1998/namespace"/>
    <ds:schemaRef ds:uri="http://schemas.openxmlformats.org/package/2006/metadata/core-properties"/>
    <ds:schemaRef ds:uri="4dab2d38-4cc5-4731-8497-74feafb18e49"/>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A4112905-4F9D-4BF7-8FC8-CAD8A42B3C55}">
  <ds:schemaRefs>
    <ds:schemaRef ds:uri="http://schemas.microsoft.com/sharepoint/v3/contenttype/forms"/>
  </ds:schemaRefs>
</ds:datastoreItem>
</file>

<file path=customXml/itemProps3.xml><?xml version="1.0" encoding="utf-8"?>
<ds:datastoreItem xmlns:ds="http://schemas.openxmlformats.org/officeDocument/2006/customXml" ds:itemID="{92E41917-A50F-4787-9058-4116D5636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ab2d38-4cc5-4731-8497-74feafb18e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4376</TotalTime>
  <Words>1690</Words>
  <Application>Microsoft Office PowerPoint</Application>
  <PresentationFormat>On-screen Show (4:3)</PresentationFormat>
  <Paragraphs>256</Paragraphs>
  <Slides>37</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37</vt:i4>
      </vt:variant>
    </vt:vector>
  </HeadingPairs>
  <TitlesOfParts>
    <vt:vector size="46" baseType="lpstr">
      <vt:lpstr>Arial</vt:lpstr>
      <vt:lpstr>Avenir Next LT Pro</vt:lpstr>
      <vt:lpstr>Calibri</vt:lpstr>
      <vt:lpstr>Calibri Light</vt:lpstr>
      <vt:lpstr>Times New Roman</vt:lpstr>
      <vt:lpstr>Wingdings</vt:lpstr>
      <vt:lpstr>2_Custom Design</vt:lpstr>
      <vt:lpstr>3_Custom Design</vt:lpstr>
      <vt:lpstr>Office Theme</vt:lpstr>
      <vt:lpstr>Oracle EBS Key Concepts</vt:lpstr>
      <vt:lpstr>Agenda</vt:lpstr>
      <vt:lpstr>Introduction</vt:lpstr>
      <vt:lpstr>Organization Structure</vt:lpstr>
      <vt:lpstr>Business Group</vt:lpstr>
      <vt:lpstr>Legal Entity</vt:lpstr>
      <vt:lpstr>Operating Unit</vt:lpstr>
      <vt:lpstr>Inventory Organization</vt:lpstr>
      <vt:lpstr>Key Financial Modules in EBS</vt:lpstr>
      <vt:lpstr>Chart of Account – Segment Qualifiers Account Code Combination - CCID</vt:lpstr>
      <vt:lpstr>COA - Example</vt:lpstr>
      <vt:lpstr>Calendar</vt:lpstr>
      <vt:lpstr>Currency</vt:lpstr>
      <vt:lpstr>Accounting Convention</vt:lpstr>
      <vt:lpstr>Primary Ledger</vt:lpstr>
      <vt:lpstr>Secondary Ledgers</vt:lpstr>
      <vt:lpstr>Reporting Currency</vt:lpstr>
      <vt:lpstr>Key and Descriptive Flex fields </vt:lpstr>
      <vt:lpstr>KFF (Key Flexfields) Examples</vt:lpstr>
      <vt:lpstr>Accounting Key Flex field</vt:lpstr>
      <vt:lpstr>Accounting Flex field Setup</vt:lpstr>
      <vt:lpstr>Responsibility</vt:lpstr>
      <vt:lpstr>Responsibility</vt:lpstr>
      <vt:lpstr>Profiles</vt:lpstr>
      <vt:lpstr>Create User and Assign Responsibility</vt:lpstr>
      <vt:lpstr>Multi-Org Access Control</vt:lpstr>
      <vt:lpstr>Multi-Org Access Control</vt:lpstr>
      <vt:lpstr>Multi-Org Access Control</vt:lpstr>
      <vt:lpstr>Components</vt:lpstr>
      <vt:lpstr>Forms</vt:lpstr>
      <vt:lpstr>Menus</vt:lpstr>
      <vt:lpstr>Menus</vt:lpstr>
      <vt:lpstr>Request Group</vt:lpstr>
      <vt:lpstr>Concurrent Programs</vt:lpstr>
      <vt:lpstr>Concurrent Program</vt:lpstr>
      <vt:lpstr>Request Sets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EBS Key Concepts</dc:title>
  <dc:creator>Singh, Tanvi (GE Renewable Energy)</dc:creator>
  <cp:lastModifiedBy>Sengupta, Atri (GE Renewable Energy)</cp:lastModifiedBy>
  <cp:revision>11</cp:revision>
  <dcterms:created xsi:type="dcterms:W3CDTF">2020-10-23T16:23:53Z</dcterms:created>
  <dcterms:modified xsi:type="dcterms:W3CDTF">2021-01-26T03:53:07Z</dcterms:modified>
</cp:coreProperties>
</file>