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D674-5DBB-424F-9DD6-2B05698B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1B157-552F-49D5-B537-C92F58AAE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19B6-18D4-40B5-97B7-A9BCF68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3784-180F-442F-ACF9-E84177CD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60B8-929D-48FE-92DD-6E54B7EC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DCF2-EEF0-4868-8C7C-BD260296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C62A7-72C4-42C0-B974-97E2360C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5884-12C6-4EA3-BED8-BF1F05CE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A246-C5F2-495A-8C98-8428A986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CB66-A545-4DAA-BB28-F4066B4D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C7942-69FF-4AAA-B048-13DCA5A9C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3BBE-C0BD-477B-A9BE-36456C87F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27DE-F1D1-4A94-9E2E-A5CEF13A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3CD0-A490-4FC0-8605-8E8E07ED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C800-2258-4C0A-B516-84314E93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55C-72B0-4915-885F-5798F09B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CB95-7D86-407E-9D0C-0DC0F6D9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9311-4CC7-4629-8E28-0B8696AD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C7CD-2C25-4618-9C43-94818488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FDE8-09F4-45F8-BE8B-9E83C56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2184-2B6E-4FC4-9772-324B291D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4CAC-8DC8-432B-8955-AC3A188F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9E3A-6595-4F84-80CF-C4F9A089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7116-C25E-45BF-B919-1347FFD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072D-1C8A-4DBD-8BCC-8B0EDB3F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1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B1AE-DD37-4DF5-B813-C830B6AB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5526-C410-4985-9D0D-A5AF3769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4D51B-4D27-4D6B-83D3-F8BBD45B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6C2E0-40E9-4933-BE4C-27867C7B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47DE-8A20-42D4-B2B8-933B12CE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EF6E-D3A3-4A3D-A6B0-6760FD96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8DE-6FB9-4E30-BFA8-3F9478FC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FB0B-B119-432A-8D17-28718B5D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CE83C-6870-4DBD-9CB3-78FBAADEF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E0C54-3CE7-4B63-B967-28CD31721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E7108-CC38-47F0-AB4C-C244932E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A343D-FFCD-4543-842E-DF39F394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B7156-4C33-4959-B02C-47F12CF7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21D85-E996-4704-9FF0-862E4D2F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A962-0158-458F-B95E-9E942B67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5C0C2-7F37-4F5E-9AC7-09587447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72830-DE73-4154-86F9-12CF3064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BCAC9-63D4-422C-A4D5-8C65C0C1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1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F0941-67B8-4475-8749-09B274C0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3A9F5-031D-4036-9052-C76C887E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9F5EF-2B49-4148-8F5B-1B062C00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75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CA0C-0B88-4361-B236-C7E3F5C4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42F9-9EBA-4127-BA14-F88BDC4E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C7E3C-217D-4341-8E70-FD14150A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7439D-0082-469C-BC37-B322F0D0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3F588-202C-49B8-82C0-00BC79AD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E3B9E-9F56-4EAF-B3C3-55C2D8D7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6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FF41-CB0B-4584-B4CA-380181B6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5A8BD-19A9-44BA-8DFC-47B325212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32063-8DA0-4105-8472-B1571EBB7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23600-58F9-49E1-9ED7-DA90A2D2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1D90E-FB04-408C-805A-BE783130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2F8B3-7A2E-4EBC-9CD5-CF3C6375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B2517-4D2E-4504-A761-056EB5C6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2366-27FA-4F2C-B06A-93935B02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CE70-4268-40DB-A24F-B07C954C8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F4D8-9243-47E9-ACA5-7957E52365B9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B4F5-2DCD-4B07-932E-F5DD0C9D2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D02-0B40-459A-939E-2E200CFB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E072-25A9-4613-8D22-B3CAC9113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6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915FBB-DB07-4C92-80BD-936D6C25AF12}"/>
              </a:ext>
            </a:extLst>
          </p:cNvPr>
          <p:cNvSpPr txBox="1"/>
          <p:nvPr/>
        </p:nvSpPr>
        <p:spPr>
          <a:xfrm>
            <a:off x="2188210" y="961698"/>
            <a:ext cx="781558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You can only eat one food again for the rest of your life. What is it?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What is the best thing you have bought so far this year?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Which song could you listen to over and over again?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Best book you’ve ever read?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If you were famous, what would you be famous for?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Favorite TV series?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What would the title of your autobiography be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Imagine you could teleport anywhere. Where would you go right now?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If you could choose any two famous people to have dinner with who would they be?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Would you rather have invisibility or flight?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Would you rather be an Avenger or a Power Ranger?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What is the best dish you can cook?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388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Sengupta, Atri (GE Renewable Energy)</dc:creator>
  <cp:lastModifiedBy>Sengupta, Atri (GE Renewable Energy)</cp:lastModifiedBy>
  <cp:revision>3</cp:revision>
  <dcterms:created xsi:type="dcterms:W3CDTF">2021-06-24T05:12:32Z</dcterms:created>
  <dcterms:modified xsi:type="dcterms:W3CDTF">2021-06-24T05:54:58Z</dcterms:modified>
</cp:coreProperties>
</file>