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D921-DA95-495F-BCBE-A8634898A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252CD-D747-4278-9FB3-A9C57161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A970-4A61-45F6-909A-1BEF7C1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BF56-7E92-468F-91DF-86BDB8CA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4DDC-D0F2-4380-A4AB-2200CE08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49B9-69DC-4CF4-81E4-68272996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CF578-EAB9-484A-A851-D414743A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DFF6-D448-4F5B-A087-5AA083FF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9CAA-4BB7-4E01-98FC-35B4F846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72B-1AFF-4A7B-A9B5-37AB2DDD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874B5-3E5D-4D9E-9BA2-C417753CB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9BD8-3DF8-412A-B1EE-43195F67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FB67-64C4-4846-B875-A8FD8105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FC00-C2BD-44B3-A5D6-51527D29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58CA-63D2-4B26-AC25-89BF7BEC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4E4E-4B35-4A87-A9BC-2EB76589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AA71-2522-42EB-8249-E67D16BF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1BAA-350D-43D1-AE8E-3572ABF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D435-721D-4A34-9F52-2D8BB963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ED48-358C-441C-A037-B6E413E6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4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008C-BB54-4EAD-9D5C-A0EC613A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9EFD-C33D-4680-A48A-E8945AED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034E-5D31-4100-8395-D157E9FB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B59C-500B-442B-9BAC-7ADD9401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7C7F-2763-4399-A8EF-BD48CC33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8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98C8-33AA-4FFA-88F7-060CE4B9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1C99-E3E4-4F1E-BB17-35A9A17A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F46A4-5A88-4FE7-AE26-11EA3336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2EBA-EC29-43E5-B98F-FD60050E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7157-8690-43AC-9B28-20541222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4DC7-9E0D-41A5-96AF-FC1BE9A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3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AFA-7A36-4721-BD20-CBDDB8AB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30F5-754B-407B-B6D2-81D04B23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5D6F-D240-4D11-BF5C-BF8FA758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E1B13-B0D2-420D-B32A-863046F8D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219BF-C166-414E-B466-452FA49B1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FAA48-8CDA-40FF-8D1C-151E35B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439C1-B0F8-4BA5-8EF8-5D48DA80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AD52F-7973-49B8-8C3F-EDEA21BB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ABF7-728A-4C1D-9297-14462F60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8A570-1186-4B52-8F3F-B0A91259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1E6A-6C9C-47BE-A23F-2EF14EA8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97D35-7FC6-498E-A3E2-04566E03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0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6DECA-19C1-4D1F-A20F-70B441C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D8B15-9E2E-41FA-9EAC-DDEBD97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ED6C-5E7B-4406-96CF-9AB3C3F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E725-F913-42AC-AD4C-573A559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05B0-9588-4616-A898-F9F904F5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CDCB1-1225-4F99-9A28-9BEA8AAC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9D73-9077-444B-ADF7-3CE7E51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D729-5AE7-4A95-9AB9-C1E80FD0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515BD-2CA8-40E3-951C-A1DA3FD3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581E-4D6B-46F5-9909-18D546DA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2B379-98DC-4E7B-B64C-8DF4BD3FA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4368-0FA7-40A0-A39F-AA87B9B88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909F-DA59-46DA-A4CA-24A9D209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69FA-77D6-4B2D-9793-BBD9EA3F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737B-0472-41CF-9F4D-C5257F4F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F62C8-0227-4BE9-8282-55F35EF4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3A92-8434-41E5-A190-9108608D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02C88-4409-4A70-ACB1-93EF7283B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9FDE-4A9F-4A88-A8BD-9D876D4198CE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5F14-4B73-49C8-8F53-AEAB6EA3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5D70-B9D2-4309-BCD7-A92ACE97C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76C8-7685-4D80-92AE-578DFD11D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1E90A-F9A8-4E89-88AB-663E28FE8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221" y="947130"/>
            <a:ext cx="7808041" cy="803199"/>
          </a:xfrm>
        </p:spPr>
        <p:txBody>
          <a:bodyPr>
            <a:normAutofit fontScale="90000"/>
          </a:bodyPr>
          <a:lstStyle/>
          <a:p>
            <a:r>
              <a:rPr lang="en-IN" sz="5200" b="1" dirty="0">
                <a:solidFill>
                  <a:schemeClr val="tx2"/>
                </a:solidFill>
              </a:rPr>
              <a:t>GE VOLUNTEERS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CC03-7FC5-486F-92A3-4D8267447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2153920"/>
            <a:ext cx="5760846" cy="4023360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I have always enjoyed teaching. Since my first year in college I had been an active member of clubs and chapters that offered me the opportunity to go to schools in Vellore and teach children. Every </a:t>
            </a:r>
            <a:r>
              <a:rPr lang="en-IN" sz="2000" dirty="0" err="1">
                <a:solidFill>
                  <a:schemeClr val="tx2"/>
                </a:solidFill>
              </a:rPr>
              <a:t>sunday</a:t>
            </a:r>
            <a:r>
              <a:rPr lang="en-IN" sz="2000" dirty="0">
                <a:solidFill>
                  <a:schemeClr val="tx2"/>
                </a:solidFill>
              </a:rPr>
              <a:t> from 8 to 4 I used to teach students of class 7, JAVA and also hands on coding.</a:t>
            </a:r>
          </a:p>
          <a:p>
            <a:r>
              <a:rPr lang="en-IN" sz="2000" dirty="0">
                <a:solidFill>
                  <a:schemeClr val="tx2"/>
                </a:solidFill>
              </a:rPr>
              <a:t> Coding in my opinion is of great importance as it improves the child’s problem solving capabilities. I feel it’s an area where I can factually help and contribute to the best of my abilities. </a:t>
            </a:r>
          </a:p>
          <a:p>
            <a:r>
              <a:rPr lang="en-IN" sz="2000" dirty="0">
                <a:solidFill>
                  <a:schemeClr val="tx2"/>
                </a:solidFill>
              </a:rPr>
              <a:t>But if not the teaching side, I am still open to any opportunity I get to contribute to society! </a:t>
            </a:r>
          </a:p>
          <a:p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accent1"/>
                </a:solidFill>
              </a:rPr>
              <a:t>I wish  to join GE Volunteers Community because job is something which everyone does, but one should give back to society as well. I feel </a:t>
            </a:r>
            <a:r>
              <a:rPr lang="en-IN" sz="2000" b="1" dirty="0">
                <a:solidFill>
                  <a:schemeClr val="accent1"/>
                </a:solidFill>
              </a:rPr>
              <a:t>GE VOLUNTEERS COMMUNITY </a:t>
            </a:r>
            <a:r>
              <a:rPr lang="en-IN" sz="2000" dirty="0">
                <a:solidFill>
                  <a:schemeClr val="accent1"/>
                </a:solidFill>
              </a:rPr>
              <a:t>will provide me that excellent opportunity!</a:t>
            </a:r>
          </a:p>
        </p:txBody>
      </p:sp>
    </p:spTree>
    <p:extLst>
      <p:ext uri="{BB962C8B-B14F-4D97-AF65-F5344CB8AC3E}">
        <p14:creationId xmlns:p14="http://schemas.microsoft.com/office/powerpoint/2010/main" val="17729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 VOLUNTEERS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VOLUNTEER</dc:title>
  <dc:creator>Sengupta, Atri (GE Renewable Energy)</dc:creator>
  <cp:lastModifiedBy>Sengupta, Atri (GE Renewable Energy)</cp:lastModifiedBy>
  <cp:revision>6</cp:revision>
  <dcterms:created xsi:type="dcterms:W3CDTF">2021-02-10T14:52:55Z</dcterms:created>
  <dcterms:modified xsi:type="dcterms:W3CDTF">2021-02-11T09:44:30Z</dcterms:modified>
</cp:coreProperties>
</file>