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0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CC789-C66E-426E-A0E3-F8022BDB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8752-7469-43B5-9D32-882458AC0F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4504-FAD7-4905-8683-A875818D2D70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E13E2-AF95-4548-A2D9-293EC08A09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7867C-F337-497D-BF91-0662C4E21F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8D62-DF13-47C4-842D-9B50ADA87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4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68130-B967-44AA-AA75-1C9009320819}" type="datetimeFigureOut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19714-86B5-4E2F-9574-D1DDE60569B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0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9714-86B5-4E2F-9574-D1DDE60569BB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77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9714-86B5-4E2F-9574-D1DDE60569BB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52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9714-86B5-4E2F-9574-D1DDE60569BB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8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26.svg"/><Relationship Id="rId9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C3732457-3766-4FE5-9E57-6C200FBC3D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04" y="582123"/>
            <a:ext cx="10760400" cy="25281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664D30-9DFC-4125-B019-D9B9D6ABF16F}"/>
              </a:ext>
            </a:extLst>
          </p:cNvPr>
          <p:cNvGrpSpPr/>
          <p:nvPr userDrawn="1"/>
        </p:nvGrpSpPr>
        <p:grpSpPr>
          <a:xfrm>
            <a:off x="235200" y="228737"/>
            <a:ext cx="11721600" cy="6400527"/>
            <a:chOff x="235200" y="228737"/>
            <a:chExt cx="11721600" cy="640052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2F0D5C2-D036-462B-BFC0-439BDE233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8200" y="289054"/>
              <a:ext cx="11595600" cy="627989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3F7B7-F8DB-4D36-9D36-042F152C76FB}"/>
                </a:ext>
              </a:extLst>
            </p:cNvPr>
            <p:cNvSpPr/>
            <p:nvPr userDrawn="1"/>
          </p:nvSpPr>
          <p:spPr>
            <a:xfrm>
              <a:off x="388200" y="381600"/>
              <a:ext cx="11415600" cy="6094800"/>
            </a:xfrm>
            <a:prstGeom prst="rect">
              <a:avLst/>
            </a:prstGeom>
            <a:noFill/>
            <a:ln w="18034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6A84DDF-182F-4A39-B9C7-0709A22ED8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200" y="228737"/>
              <a:ext cx="11721600" cy="640052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4A80B3-55F0-4546-B53A-EE07D8461D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88918"/>
            <a:ext cx="9144000" cy="1909763"/>
          </a:xfrm>
        </p:spPr>
        <p:txBody>
          <a:bodyPr anchor="b">
            <a:noAutofit/>
          </a:bodyPr>
          <a:lstStyle>
            <a:lvl1pPr algn="ctr">
              <a:defRPr sz="14500"/>
            </a:lvl1pPr>
          </a:lstStyle>
          <a:p>
            <a:r>
              <a:rPr lang="en-US" noProof="0"/>
              <a:t>Birthday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A760B-658E-4B8F-86C3-28D93F5BF8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65566"/>
            <a:ext cx="9144000" cy="532959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2"/>
                </a:solidFill>
                <a:latin typeface="+mn-lt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special moments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18C0-472B-4486-9F56-6E01F35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2A2-B0F7-4453-9F2F-97605249843C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3886-4E95-41BA-8CD1-F904E2A4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60C4-24AF-4E96-89C9-37BA2986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0071A-E684-4084-9AC3-EADF8A3EB082}"/>
              </a:ext>
            </a:extLst>
          </p:cNvPr>
          <p:cNvSpPr/>
          <p:nvPr userDrawn="1"/>
        </p:nvSpPr>
        <p:spPr>
          <a:xfrm>
            <a:off x="3544800" y="4346221"/>
            <a:ext cx="8647200" cy="1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BD6757-8401-46C4-9125-5AA302FF0B27}"/>
              </a:ext>
            </a:extLst>
          </p:cNvPr>
          <p:cNvCxnSpPr/>
          <p:nvPr userDrawn="1"/>
        </p:nvCxnSpPr>
        <p:spPr>
          <a:xfrm>
            <a:off x="4620000" y="5060591"/>
            <a:ext cx="295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B89E95DA-C24C-464B-B9E1-40CD0A627C0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00000">
            <a:off x="2848103" y="3615706"/>
            <a:ext cx="1440000" cy="149703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2ECA27F-30BB-4A2E-A2DB-01547B58CC4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8414" y="2635826"/>
            <a:ext cx="720000" cy="74851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DB9A57-CAF9-413B-AE49-F980BFD40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25" y="5177497"/>
            <a:ext cx="2965450" cy="484188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bg2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26 May 20XX</a:t>
            </a:r>
          </a:p>
        </p:txBody>
      </p:sp>
    </p:spTree>
    <p:extLst>
      <p:ext uri="{BB962C8B-B14F-4D97-AF65-F5344CB8AC3E}">
        <p14:creationId xmlns:p14="http://schemas.microsoft.com/office/powerpoint/2010/main" val="296579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785"/>
            <a:ext cx="10515600" cy="922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AFC-779D-4BD0-8C2F-2D12471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6EE8-D429-4C26-8B4B-CB983FD1FF6D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23B-DDC0-4D8F-980B-E59F179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0EA-FD79-4C61-8E55-754DF54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216B-1556-4FF5-963A-015714EA0593}"/>
              </a:ext>
            </a:extLst>
          </p:cNvPr>
          <p:cNvSpPr/>
          <p:nvPr userDrawn="1"/>
        </p:nvSpPr>
        <p:spPr>
          <a:xfrm>
            <a:off x="4765800" y="1185233"/>
            <a:ext cx="2660400" cy="18000"/>
          </a:xfrm>
          <a:prstGeom prst="rect">
            <a:avLst/>
          </a:prstGeom>
          <a:gradFill>
            <a:gsLst>
              <a:gs pos="0">
                <a:schemeClr val="accent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7DF7E7-0055-4DE3-BD28-AD04335D2D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0000" y="610173"/>
            <a:ext cx="1152000" cy="116128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C88B264-9C2B-477E-8521-904E363764A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732" y="1560762"/>
            <a:ext cx="5198400" cy="38924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CACBA43-AC14-4B42-A8D4-C188C3B0387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5868" y="1560762"/>
            <a:ext cx="5198400" cy="389246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12932" y="1675017"/>
            <a:ext cx="4968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D1298B43-7FA9-4B54-BDDD-5897284E22CB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6411068" y="1675017"/>
            <a:ext cx="4968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E7457-8299-4784-A7C1-6A0439989639}"/>
              </a:ext>
            </a:extLst>
          </p:cNvPr>
          <p:cNvGrpSpPr/>
          <p:nvPr userDrawn="1"/>
        </p:nvGrpSpPr>
        <p:grpSpPr>
          <a:xfrm>
            <a:off x="2251132" y="5619149"/>
            <a:ext cx="2091600" cy="533521"/>
            <a:chOff x="2269862" y="5619149"/>
            <a:chExt cx="2091600" cy="5335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DC2A34-EF44-4133-9525-BED706026D57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EEA32D-B64A-441B-8D70-136191156C92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6CAE6D-BBB5-4560-AB7E-ADAC366D761C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F072AC-6047-43CD-851E-7A1C67DC7D2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485720" y="569965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832CAB-07C3-4A21-9205-5C3ADED3B8E7}"/>
              </a:ext>
            </a:extLst>
          </p:cNvPr>
          <p:cNvGrpSpPr/>
          <p:nvPr userDrawn="1"/>
        </p:nvGrpSpPr>
        <p:grpSpPr>
          <a:xfrm>
            <a:off x="7849268" y="5622089"/>
            <a:ext cx="2091600" cy="533521"/>
            <a:chOff x="2269862" y="5619149"/>
            <a:chExt cx="2091600" cy="5335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ACDBF-6F79-4EF1-9D65-B2A1382FDCBF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5C24C0-A35C-4473-9CE6-3527FD06B294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6BAE4-FDED-46D7-BE08-103BB60B8A69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C02A30D5-988D-4394-BEF0-1B45A36A628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083856" y="570259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7E4B654-4BC5-4439-B523-15A2EE0975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163" y="6020724"/>
            <a:ext cx="1087674" cy="46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0190E84-B585-490A-A199-F4E54FF66DD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275" y="696762"/>
            <a:ext cx="1728000" cy="1728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EF980C2-A3F1-4A05-9697-ABC2FFD25CC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8336" y="4593446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D86BBB2-3F94-4BA0-AB38-6931A8FF16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0397" y="1560762"/>
            <a:ext cx="3291206" cy="3506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683040E-0850-43B7-AE56-1673D46B9F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732" y="1560762"/>
            <a:ext cx="3294000" cy="3889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785"/>
            <a:ext cx="10515600" cy="922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AFC-779D-4BD0-8C2F-2D12471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6EE8-D429-4C26-8B4B-CB983FD1FF6D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23B-DDC0-4D8F-980B-E59F179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0EA-FD79-4C61-8E55-754DF54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216B-1556-4FF5-963A-015714EA0593}"/>
              </a:ext>
            </a:extLst>
          </p:cNvPr>
          <p:cNvSpPr/>
          <p:nvPr userDrawn="1"/>
        </p:nvSpPr>
        <p:spPr>
          <a:xfrm>
            <a:off x="4765800" y="1185233"/>
            <a:ext cx="2660400" cy="18000"/>
          </a:xfrm>
          <a:prstGeom prst="rect">
            <a:avLst/>
          </a:prstGeom>
          <a:gradFill>
            <a:gsLst>
              <a:gs pos="0">
                <a:schemeClr val="accent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7DF7E7-0055-4DE3-BD28-AD04335D2D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0000" y="610173"/>
            <a:ext cx="1152000" cy="1161287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14732" y="1675017"/>
            <a:ext cx="3060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E7457-8299-4784-A7C1-6A0439989639}"/>
              </a:ext>
            </a:extLst>
          </p:cNvPr>
          <p:cNvGrpSpPr/>
          <p:nvPr userDrawn="1"/>
        </p:nvGrpSpPr>
        <p:grpSpPr>
          <a:xfrm>
            <a:off x="1298932" y="5619149"/>
            <a:ext cx="2091600" cy="533521"/>
            <a:chOff x="2269862" y="5619149"/>
            <a:chExt cx="2091600" cy="5335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DC2A34-EF44-4133-9525-BED706026D57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EEA32D-B64A-441B-8D70-136191156C92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6CAE6D-BBB5-4560-AB7E-ADAC366D761C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F072AC-6047-43CD-851E-7A1C67DC7D2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533520" y="569965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832CAB-07C3-4A21-9205-5C3ADED3B8E7}"/>
              </a:ext>
            </a:extLst>
          </p:cNvPr>
          <p:cNvGrpSpPr/>
          <p:nvPr userDrawn="1"/>
        </p:nvGrpSpPr>
        <p:grpSpPr>
          <a:xfrm>
            <a:off x="8801468" y="5622089"/>
            <a:ext cx="2091600" cy="533521"/>
            <a:chOff x="2269862" y="5619149"/>
            <a:chExt cx="2091600" cy="5335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ACDBF-6F79-4EF1-9D65-B2A1382FDCBF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5C24C0-A35C-4473-9CE6-3527FD06B294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6BAE4-FDED-46D7-BE08-103BB60B8A69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C02A30D5-988D-4394-BEF0-1B45A36A628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036056" y="570259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7E4B654-4BC5-4439-B523-15A2EE09754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2163" y="6020724"/>
            <a:ext cx="1087674" cy="464400"/>
          </a:xfrm>
          <a:prstGeom prst="rect">
            <a:avLst/>
          </a:prstGeom>
        </p:spPr>
      </p:pic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EF5EEF4-65EF-47CF-B001-18214FB391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66000" y="1675017"/>
            <a:ext cx="3060000" cy="327600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76378ED-B171-494D-841A-374CD17D6E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0268" y="1560762"/>
            <a:ext cx="3294000" cy="3889454"/>
          </a:xfrm>
          <a:prstGeom prst="rect">
            <a:avLst/>
          </a:prstGeom>
        </p:spPr>
      </p:pic>
      <p:sp>
        <p:nvSpPr>
          <p:cNvPr id="35" name="Picture Placeholder 14">
            <a:extLst>
              <a:ext uri="{FF2B5EF4-FFF2-40B4-BE49-F238E27FC236}">
                <a16:creationId xmlns:a16="http://schemas.microsoft.com/office/drawing/2014/main" id="{764FAF39-53AB-435C-B735-0E6D3E283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17268" y="1675017"/>
            <a:ext cx="3060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09A901-1C89-40D8-82BA-C626E3118013}"/>
              </a:ext>
            </a:extLst>
          </p:cNvPr>
          <p:cNvGrpSpPr/>
          <p:nvPr userDrawn="1"/>
        </p:nvGrpSpPr>
        <p:grpSpPr>
          <a:xfrm>
            <a:off x="5050200" y="5250114"/>
            <a:ext cx="2091600" cy="533521"/>
            <a:chOff x="2269862" y="5619149"/>
            <a:chExt cx="2091600" cy="5335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D24A0E-497C-45D9-92C3-D710E4AC6B39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FF488D-DDA8-4E31-8C9B-C5FA9DCACD4D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BCD8D3-E884-4B62-8E53-523C64FFDE36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5E22F219-F01E-4C9C-870A-815B5C0620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84788" y="5330617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3ECADC6-F560-41F8-B495-BE3B1860307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57" y="701638"/>
            <a:ext cx="1728000" cy="1728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0190E84-B585-490A-A199-F4E54FF66DD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6163" y="4668001"/>
            <a:ext cx="1164225" cy="11642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EF980C2-A3F1-4A05-9697-ABC2FFD25C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4304" y="4586216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683040E-0850-43B7-AE56-1673D46B9F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732" y="1560762"/>
            <a:ext cx="3294000" cy="3889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785"/>
            <a:ext cx="10515600" cy="922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AFC-779D-4BD0-8C2F-2D12471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6EE8-D429-4C26-8B4B-CB983FD1FF6D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23B-DDC0-4D8F-980B-E59F179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0EA-FD79-4C61-8E55-754DF54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216B-1556-4FF5-963A-015714EA0593}"/>
              </a:ext>
            </a:extLst>
          </p:cNvPr>
          <p:cNvSpPr/>
          <p:nvPr userDrawn="1"/>
        </p:nvSpPr>
        <p:spPr>
          <a:xfrm>
            <a:off x="4765800" y="1185233"/>
            <a:ext cx="2660400" cy="18000"/>
          </a:xfrm>
          <a:prstGeom prst="rect">
            <a:avLst/>
          </a:prstGeom>
          <a:gradFill>
            <a:gsLst>
              <a:gs pos="0">
                <a:schemeClr val="accent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7DF7E7-0055-4DE3-BD28-AD04335D2D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0000" y="610173"/>
            <a:ext cx="1152000" cy="1161287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14732" y="1665492"/>
            <a:ext cx="3060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E7457-8299-4784-A7C1-6A0439989639}"/>
              </a:ext>
            </a:extLst>
          </p:cNvPr>
          <p:cNvGrpSpPr/>
          <p:nvPr userDrawn="1"/>
        </p:nvGrpSpPr>
        <p:grpSpPr>
          <a:xfrm>
            <a:off x="1298932" y="5619149"/>
            <a:ext cx="2091600" cy="533521"/>
            <a:chOff x="2269862" y="5619149"/>
            <a:chExt cx="2091600" cy="5335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DC2A34-EF44-4133-9525-BED706026D57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EEA32D-B64A-441B-8D70-136191156C92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6CAE6D-BBB5-4560-AB7E-ADAC366D761C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F072AC-6047-43CD-851E-7A1C67DC7D2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533520" y="569965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832CAB-07C3-4A21-9205-5C3ADED3B8E7}"/>
              </a:ext>
            </a:extLst>
          </p:cNvPr>
          <p:cNvGrpSpPr/>
          <p:nvPr userDrawn="1"/>
        </p:nvGrpSpPr>
        <p:grpSpPr>
          <a:xfrm>
            <a:off x="8801468" y="5622089"/>
            <a:ext cx="2091600" cy="533521"/>
            <a:chOff x="2269862" y="5619149"/>
            <a:chExt cx="2091600" cy="5335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ACDBF-6F79-4EF1-9D65-B2A1382FDCBF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5C24C0-A35C-4473-9CE6-3527FD06B294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6BAE4-FDED-46D7-BE08-103BB60B8A69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C02A30D5-988D-4394-BEF0-1B45A36A628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036056" y="570259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7E4B654-4BC5-4439-B523-15A2EE0975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163" y="6020724"/>
            <a:ext cx="1087674" cy="4644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76378ED-B171-494D-841A-374CD17D6E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268" y="1560762"/>
            <a:ext cx="3294000" cy="3889454"/>
          </a:xfrm>
          <a:prstGeom prst="rect">
            <a:avLst/>
          </a:prstGeom>
        </p:spPr>
      </p:pic>
      <p:sp>
        <p:nvSpPr>
          <p:cNvPr id="35" name="Picture Placeholder 14">
            <a:extLst>
              <a:ext uri="{FF2B5EF4-FFF2-40B4-BE49-F238E27FC236}">
                <a16:creationId xmlns:a16="http://schemas.microsoft.com/office/drawing/2014/main" id="{764FAF39-53AB-435C-B735-0E6D3E283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17268" y="1665492"/>
            <a:ext cx="3060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3ECADC6-F560-41F8-B495-BE3B1860307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27732" y="1064294"/>
            <a:ext cx="1728000" cy="172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AFD2560-0234-4320-A470-03C38AFF9AA4}"/>
              </a:ext>
            </a:extLst>
          </p:cNvPr>
          <p:cNvSpPr/>
          <p:nvPr userDrawn="1"/>
        </p:nvSpPr>
        <p:spPr>
          <a:xfrm>
            <a:off x="4494000" y="1635551"/>
            <a:ext cx="3204000" cy="37260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EF88D6-C42F-46B7-B2C7-CB38379553CC}"/>
              </a:ext>
            </a:extLst>
          </p:cNvPr>
          <p:cNvSpPr/>
          <p:nvPr userDrawn="1"/>
        </p:nvSpPr>
        <p:spPr>
          <a:xfrm>
            <a:off x="4566000" y="1560762"/>
            <a:ext cx="3060000" cy="3875579"/>
          </a:xfrm>
          <a:prstGeom prst="rect">
            <a:avLst/>
          </a:prstGeom>
          <a:noFill/>
          <a:ln w="698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Text Placeholder 21">
            <a:extLst>
              <a:ext uri="{FF2B5EF4-FFF2-40B4-BE49-F238E27FC236}">
                <a16:creationId xmlns:a16="http://schemas.microsoft.com/office/drawing/2014/main" id="{1148CFC0-2467-4972-9FF3-387973F689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7892" y="1821941"/>
            <a:ext cx="2648308" cy="335322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F647267-0DAB-482A-858D-3EA5F9E3CC0D}"/>
              </a:ext>
            </a:extLst>
          </p:cNvPr>
          <p:cNvSpPr/>
          <p:nvPr userDrawn="1"/>
        </p:nvSpPr>
        <p:spPr>
          <a:xfrm>
            <a:off x="4566000" y="1635551"/>
            <a:ext cx="3060000" cy="3726000"/>
          </a:xfrm>
          <a:custGeom>
            <a:avLst/>
            <a:gdLst>
              <a:gd name="connsiteX0" fmla="*/ 0 w 3060000"/>
              <a:gd name="connsiteY0" fmla="*/ 0 h 3726000"/>
              <a:gd name="connsiteX1" fmla="*/ 3060000 w 3060000"/>
              <a:gd name="connsiteY1" fmla="*/ 0 h 3726000"/>
              <a:gd name="connsiteX2" fmla="*/ 3060000 w 3060000"/>
              <a:gd name="connsiteY2" fmla="*/ 3726000 h 3726000"/>
              <a:gd name="connsiteX3" fmla="*/ 0 w 3060000"/>
              <a:gd name="connsiteY3" fmla="*/ 3726000 h 37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000" h="3726000">
                <a:moveTo>
                  <a:pt x="0" y="0"/>
                </a:moveTo>
                <a:lnTo>
                  <a:pt x="3060000" y="0"/>
                </a:lnTo>
                <a:lnTo>
                  <a:pt x="3060000" y="3726000"/>
                </a:lnTo>
                <a:lnTo>
                  <a:pt x="0" y="3726000"/>
                </a:lnTo>
                <a:close/>
              </a:path>
            </a:pathLst>
          </a:custGeom>
          <a:noFill/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0190E84-B585-490A-A199-F4E54FF66DD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8643" y="4518375"/>
            <a:ext cx="1164225" cy="11642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EF980C2-A3F1-4A05-9697-ABC2FFD25CC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3934" y="4571001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B1AABF8-8833-4F85-9811-16829CE2D6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732" y="1560762"/>
            <a:ext cx="7025096" cy="389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785"/>
            <a:ext cx="10515600" cy="922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AFC-779D-4BD0-8C2F-2D12471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6EE8-D429-4C26-8B4B-CB983FD1FF6D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23B-DDC0-4D8F-980B-E59F179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0EA-FD79-4C61-8E55-754DF54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216B-1556-4FF5-963A-015714EA0593}"/>
              </a:ext>
            </a:extLst>
          </p:cNvPr>
          <p:cNvSpPr/>
          <p:nvPr userDrawn="1"/>
        </p:nvSpPr>
        <p:spPr>
          <a:xfrm>
            <a:off x="4765800" y="1185233"/>
            <a:ext cx="2660400" cy="18000"/>
          </a:xfrm>
          <a:prstGeom prst="rect">
            <a:avLst/>
          </a:prstGeom>
          <a:gradFill>
            <a:gsLst>
              <a:gs pos="0">
                <a:schemeClr val="accent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7DF7E7-0055-4DE3-BD28-AD04335D2D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0000" y="610173"/>
            <a:ext cx="1152000" cy="1161287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18331" y="1675017"/>
            <a:ext cx="6804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E7457-8299-4784-A7C1-6A0439989639}"/>
              </a:ext>
            </a:extLst>
          </p:cNvPr>
          <p:cNvGrpSpPr/>
          <p:nvPr userDrawn="1"/>
        </p:nvGrpSpPr>
        <p:grpSpPr>
          <a:xfrm>
            <a:off x="3174531" y="5619149"/>
            <a:ext cx="2091600" cy="533521"/>
            <a:chOff x="2269862" y="5619149"/>
            <a:chExt cx="2091600" cy="5335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DC2A34-EF44-4133-9525-BED706026D57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EEA32D-B64A-441B-8D70-136191156C92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6CAE6D-BBB5-4560-AB7E-ADAC366D761C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F072AC-6047-43CD-851E-7A1C67DC7D2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409119" y="569965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7E4B654-4BC5-4439-B523-15A2EE0975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163" y="6020724"/>
            <a:ext cx="1087674" cy="46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0190E84-B585-490A-A199-F4E54FF66DD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298" y="4580383"/>
            <a:ext cx="1728000" cy="1728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E537D5-E629-4339-81CF-EE1F24FE64ED}"/>
              </a:ext>
            </a:extLst>
          </p:cNvPr>
          <p:cNvGrpSpPr/>
          <p:nvPr userDrawn="1"/>
        </p:nvGrpSpPr>
        <p:grpSpPr>
          <a:xfrm>
            <a:off x="8801468" y="5622089"/>
            <a:ext cx="2091600" cy="533521"/>
            <a:chOff x="2269862" y="5619149"/>
            <a:chExt cx="2091600" cy="5335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F3DC5A-4053-460C-885B-F4EFC4C4959F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0EFA39-7E11-44FC-8B06-12B5A240EB16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26AD1D-1A90-4A79-9774-85D33F728E5B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733AB1F5-8025-4875-8F0A-4A594C29A6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6056" y="570259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7FCBDF6-FB95-48A8-9E96-B54920A732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0268" y="1560762"/>
            <a:ext cx="3294000" cy="3889454"/>
          </a:xfrm>
          <a:prstGeom prst="rect">
            <a:avLst/>
          </a:prstGeom>
        </p:spPr>
      </p:pic>
      <p:sp>
        <p:nvSpPr>
          <p:cNvPr id="39" name="Picture Placeholder 14">
            <a:extLst>
              <a:ext uri="{FF2B5EF4-FFF2-40B4-BE49-F238E27FC236}">
                <a16:creationId xmlns:a16="http://schemas.microsoft.com/office/drawing/2014/main" id="{AD8F1A04-7605-46BD-B886-35C03C958B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17268" y="1675017"/>
            <a:ext cx="3060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1EF980C2-A3F1-4A05-9697-ABC2FFD25CC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95116" y="708486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80E30CE-2E08-4BFA-8933-4E2272C8D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815" y="1560762"/>
            <a:ext cx="10772370" cy="350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785"/>
            <a:ext cx="10515600" cy="922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AFC-779D-4BD0-8C2F-2D12471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6EE8-D429-4C26-8B4B-CB983FD1FF6D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23B-DDC0-4D8F-980B-E59F179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0EA-FD79-4C61-8E55-754DF54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216B-1556-4FF5-963A-015714EA0593}"/>
              </a:ext>
            </a:extLst>
          </p:cNvPr>
          <p:cNvSpPr/>
          <p:nvPr userDrawn="1"/>
        </p:nvSpPr>
        <p:spPr>
          <a:xfrm>
            <a:off x="4765800" y="1185233"/>
            <a:ext cx="2660400" cy="18000"/>
          </a:xfrm>
          <a:prstGeom prst="rect">
            <a:avLst/>
          </a:prstGeom>
          <a:gradFill>
            <a:gsLst>
              <a:gs pos="0">
                <a:schemeClr val="accent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7DF7E7-0055-4DE3-BD28-AD04335D2D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0000" y="610173"/>
            <a:ext cx="1152000" cy="116128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7E4B654-4BC5-4439-B523-15A2EE0975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163" y="6020724"/>
            <a:ext cx="1087674" cy="46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0190E84-B585-490A-A199-F4E54FF66DD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14196" y="4494476"/>
            <a:ext cx="1164225" cy="1164225"/>
          </a:xfrm>
          <a:prstGeom prst="rect">
            <a:avLst/>
          </a:prstGeom>
        </p:spPr>
      </p:pic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EF5EEF4-65EF-47CF-B001-18214FB391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000" y="1675017"/>
            <a:ext cx="10548000" cy="327600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09A901-1C89-40D8-82BA-C626E3118013}"/>
              </a:ext>
            </a:extLst>
          </p:cNvPr>
          <p:cNvGrpSpPr/>
          <p:nvPr userDrawn="1"/>
        </p:nvGrpSpPr>
        <p:grpSpPr>
          <a:xfrm>
            <a:off x="5050200" y="5250114"/>
            <a:ext cx="2091600" cy="533521"/>
            <a:chOff x="2269862" y="5619149"/>
            <a:chExt cx="2091600" cy="5335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D24A0E-497C-45D9-92C3-D710E4AC6B39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FF488D-DDA8-4E31-8C9B-C5FA9DCACD4D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BCD8D3-E884-4B62-8E53-523C64FFDE36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5E22F219-F01E-4C9C-870A-815B5C0620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84788" y="5330617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3ECADC6-F560-41F8-B495-BE3B1860307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00" y="710330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8E387864-678A-4424-8838-3BFC042CF4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2905" y="1560762"/>
            <a:ext cx="7025096" cy="3891600"/>
          </a:xfrm>
          <a:prstGeom prst="rect">
            <a:avLst/>
          </a:prstGeom>
        </p:spPr>
      </p:pic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E6CBCED1-5DE9-4CDA-8776-E4149E197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93504" y="1675017"/>
            <a:ext cx="6804000" cy="3663950"/>
          </a:xfrm>
          <a:solidFill>
            <a:schemeClr val="tx1"/>
          </a:solidFill>
          <a:ln w="44450" cap="sq">
            <a:solidFill>
              <a:schemeClr val="bg2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785"/>
            <a:ext cx="10515600" cy="9229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DAFC-779D-4BD0-8C2F-2D124714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6EE8-D429-4C26-8B4B-CB983FD1FF6D}" type="datetime1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23B-DDC0-4D8F-980B-E59F179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0EA-FD79-4C61-8E55-754DF54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216B-1556-4FF5-963A-015714EA0593}"/>
              </a:ext>
            </a:extLst>
          </p:cNvPr>
          <p:cNvSpPr/>
          <p:nvPr userDrawn="1"/>
        </p:nvSpPr>
        <p:spPr>
          <a:xfrm>
            <a:off x="4765800" y="1185233"/>
            <a:ext cx="2660400" cy="18000"/>
          </a:xfrm>
          <a:prstGeom prst="rect">
            <a:avLst/>
          </a:prstGeom>
          <a:gradFill>
            <a:gsLst>
              <a:gs pos="0">
                <a:schemeClr val="accent1"/>
              </a:gs>
              <a:gs pos="54000">
                <a:schemeClr val="bg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7DF7E7-0055-4DE3-BD28-AD04335D2D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0000" y="610173"/>
            <a:ext cx="1152000" cy="116128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7E4B654-4BC5-4439-B523-15A2EE0975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2163" y="6020724"/>
            <a:ext cx="1087674" cy="464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EF980C2-A3F1-4A05-9697-ABC2FFD25CC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2021" y="718514"/>
            <a:ext cx="1728000" cy="1728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E537D5-E629-4339-81CF-EE1F24FE64ED}"/>
              </a:ext>
            </a:extLst>
          </p:cNvPr>
          <p:cNvGrpSpPr/>
          <p:nvPr userDrawn="1"/>
        </p:nvGrpSpPr>
        <p:grpSpPr>
          <a:xfrm>
            <a:off x="6949704" y="5622089"/>
            <a:ext cx="2091600" cy="533521"/>
            <a:chOff x="2269862" y="5619149"/>
            <a:chExt cx="2091600" cy="5335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F3DC5A-4053-460C-885B-F4EFC4C4959F}"/>
                </a:ext>
              </a:extLst>
            </p:cNvPr>
            <p:cNvSpPr/>
            <p:nvPr userDrawn="1"/>
          </p:nvSpPr>
          <p:spPr>
            <a:xfrm>
              <a:off x="2269862" y="5682600"/>
              <a:ext cx="2091600" cy="399600"/>
            </a:xfrm>
            <a:prstGeom prst="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0EFA39-7E11-44FC-8B06-12B5A240EB16}"/>
                </a:ext>
              </a:extLst>
            </p:cNvPr>
            <p:cNvSpPr/>
            <p:nvPr userDrawn="1"/>
          </p:nvSpPr>
          <p:spPr>
            <a:xfrm>
              <a:off x="2329214" y="5619149"/>
              <a:ext cx="1972896" cy="533521"/>
            </a:xfrm>
            <a:prstGeom prst="rect">
              <a:avLst/>
            </a:prstGeom>
            <a:noFill/>
            <a:ln w="698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26AD1D-1A90-4A79-9774-85D33F728E5B}"/>
                </a:ext>
              </a:extLst>
            </p:cNvPr>
            <p:cNvSpPr/>
            <p:nvPr userDrawn="1"/>
          </p:nvSpPr>
          <p:spPr>
            <a:xfrm>
              <a:off x="2329214" y="5682600"/>
              <a:ext cx="1972896" cy="39960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733AB1F5-8025-4875-8F0A-4A594C29A6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4292" y="5702592"/>
            <a:ext cx="1622425" cy="406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photo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4A2D8-E9E8-4DCA-A530-B8E27ED73725}"/>
              </a:ext>
            </a:extLst>
          </p:cNvPr>
          <p:cNvSpPr/>
          <p:nvPr userDrawn="1"/>
        </p:nvSpPr>
        <p:spPr>
          <a:xfrm>
            <a:off x="686885" y="1635551"/>
            <a:ext cx="3204000" cy="37260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442C19-EB3A-4373-8827-C64BB5F022C2}"/>
              </a:ext>
            </a:extLst>
          </p:cNvPr>
          <p:cNvSpPr/>
          <p:nvPr userDrawn="1"/>
        </p:nvSpPr>
        <p:spPr>
          <a:xfrm>
            <a:off x="758885" y="1560762"/>
            <a:ext cx="3060000" cy="3875579"/>
          </a:xfrm>
          <a:prstGeom prst="rect">
            <a:avLst/>
          </a:prstGeom>
          <a:noFill/>
          <a:ln w="698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7D272F48-7CA4-4FA5-AB32-FAB13026F9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5777" y="1821941"/>
            <a:ext cx="2648308" cy="335322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DE8FAB-E151-479E-819E-2E9BF2E78030}"/>
              </a:ext>
            </a:extLst>
          </p:cNvPr>
          <p:cNvSpPr/>
          <p:nvPr userDrawn="1"/>
        </p:nvSpPr>
        <p:spPr>
          <a:xfrm>
            <a:off x="758885" y="1635551"/>
            <a:ext cx="3060000" cy="3726000"/>
          </a:xfrm>
          <a:custGeom>
            <a:avLst/>
            <a:gdLst>
              <a:gd name="connsiteX0" fmla="*/ 0 w 3060000"/>
              <a:gd name="connsiteY0" fmla="*/ 0 h 3726000"/>
              <a:gd name="connsiteX1" fmla="*/ 3060000 w 3060000"/>
              <a:gd name="connsiteY1" fmla="*/ 0 h 3726000"/>
              <a:gd name="connsiteX2" fmla="*/ 3060000 w 3060000"/>
              <a:gd name="connsiteY2" fmla="*/ 3726000 h 3726000"/>
              <a:gd name="connsiteX3" fmla="*/ 0 w 3060000"/>
              <a:gd name="connsiteY3" fmla="*/ 3726000 h 37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000" h="3726000">
                <a:moveTo>
                  <a:pt x="0" y="0"/>
                </a:moveTo>
                <a:lnTo>
                  <a:pt x="3060000" y="0"/>
                </a:lnTo>
                <a:lnTo>
                  <a:pt x="3060000" y="3726000"/>
                </a:lnTo>
                <a:lnTo>
                  <a:pt x="0" y="3726000"/>
                </a:lnTo>
                <a:close/>
              </a:path>
            </a:pathLst>
          </a:custGeom>
          <a:noFill/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0190E84-B585-490A-A199-F4E54FF66DD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9" y="4567862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F5AD-4BAE-4D29-94F3-0A1D67CE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A5CE-A637-4336-8207-5DE2ADEA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B086-7B91-42C0-9F16-5A14CDA44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659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75FC63-418E-4B26-A0F8-020F3C6EFB6F}" type="datetime1">
              <a:rPr lang="en-US" noProof="0" smtClean="0"/>
              <a:pPr/>
              <a:t>6/23/2021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CC2B-1C87-481D-B26C-EEB6383CA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0659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A75C-46A3-4466-8FE3-B1E30D47F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4349" y="6065911"/>
            <a:ext cx="403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fld id="{E60E4630-A9EC-4A3B-8D7B-72D6B7D7ED5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7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FD6C-F107-4EE6-8E27-97DD3D460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Anniversaries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24E5-4563-4A09-9C4A-9E76BFD2F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special moments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3EDF1E-DCE6-4880-B9F5-C7A490D3B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24 June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64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9DF4-DF43-4314-803C-383FB3C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Celebrating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0DF70-130E-448E-BD36-3634F7AB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4630-A9EC-4A3B-8D7B-72D6B7D7ED5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B354F-40F3-42D5-8A60-0DB95E856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Bhasker</a:t>
            </a:r>
          </a:p>
          <a:p>
            <a:r>
              <a:rPr lang="en-US" dirty="0"/>
              <a:t>3 YEARS</a:t>
            </a:r>
          </a:p>
          <a:p>
            <a:r>
              <a:rPr lang="en-US" dirty="0"/>
              <a:t>2 July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74A73-92AD-4833-9497-BE351A388C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0329" y="5709894"/>
            <a:ext cx="1812921" cy="721142"/>
          </a:xfrm>
        </p:spPr>
        <p:txBody>
          <a:bodyPr/>
          <a:lstStyle/>
          <a:p>
            <a:r>
              <a:rPr lang="en-US" dirty="0"/>
              <a:t>Payel</a:t>
            </a:r>
          </a:p>
          <a:p>
            <a:r>
              <a:rPr lang="en-US" dirty="0"/>
              <a:t> 3 YEARS</a:t>
            </a:r>
          </a:p>
          <a:p>
            <a:r>
              <a:rPr lang="en-US" dirty="0"/>
              <a:t>21 May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91EDA17-2F59-42E0-B3E7-9048C14DF2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0CB0-2F56-4B6C-BC97-3EDD106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521" y="1780483"/>
            <a:ext cx="2725493" cy="3453017"/>
          </a:xfrm>
          <a:prstGeom prst="rect">
            <a:avLst/>
          </a:prstGeom>
        </p:spPr>
      </p:pic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4C6FC71F-F4CF-4256-98C4-5ACD75AE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57" b="4457"/>
          <a:stretch>
            <a:fillRect/>
          </a:stretch>
        </p:blipFill>
        <p:spPr>
          <a:xfrm>
            <a:off x="4566000" y="1675017"/>
            <a:ext cx="3060000" cy="3276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F0BB67-C011-4050-AE94-E068BA4E7D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Picture Placeholder 7">
            <a:extLst>
              <a:ext uri="{FF2B5EF4-FFF2-40B4-BE49-F238E27FC236}">
                <a16:creationId xmlns:a16="http://schemas.microsoft.com/office/drawing/2014/main" id="{63D92152-978B-4875-B4F2-DE0B7120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57" b="4457"/>
          <a:stretch>
            <a:fillRect/>
          </a:stretch>
        </p:blipFill>
        <p:spPr>
          <a:xfrm>
            <a:off x="2219325" y="1868991"/>
            <a:ext cx="3876675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5A56-092D-473E-B1EA-6ADD3CF7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Greater Milestones To Cherish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5687A-DA9B-418B-91CE-2CB3935A1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Mansoor</a:t>
            </a:r>
          </a:p>
          <a:p>
            <a:r>
              <a:rPr lang="en-US" dirty="0"/>
              <a:t>5 YEARS</a:t>
            </a:r>
          </a:p>
          <a:p>
            <a:r>
              <a:rPr lang="en-US" dirty="0"/>
              <a:t>11  Jul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CFC0B-D841-4181-8F2A-73C7E7C1EC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Rohit</a:t>
            </a:r>
          </a:p>
          <a:p>
            <a:r>
              <a:rPr lang="en-US" dirty="0"/>
              <a:t>13 YEARS</a:t>
            </a:r>
          </a:p>
          <a:p>
            <a:r>
              <a:rPr lang="en-US" dirty="0"/>
              <a:t>9 June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B42CF8-72D3-4F0A-B027-95BCE890E6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Sarvesh</a:t>
            </a:r>
            <a:endParaRPr lang="en-US" dirty="0"/>
          </a:p>
          <a:p>
            <a:r>
              <a:rPr lang="en-US" dirty="0"/>
              <a:t>25 June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ECFB4E5-9BDB-418F-90D6-511D3B8C05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77" r="1177"/>
          <a:stretch>
            <a:fillRect/>
          </a:stretch>
        </p:blipFill>
        <p:spPr>
          <a:xfrm>
            <a:off x="814732" y="1675017"/>
            <a:ext cx="3060000" cy="3663950"/>
          </a:xfrm>
          <a:prstGeom prst="rect">
            <a:avLst/>
          </a:prstGeom>
        </p:spPr>
      </p:pic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662B3176-C3A7-4A41-8C3F-CCDAD371BB3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C1928C-BE98-416B-BCEB-8B8150E899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F86B9A-C98F-43D3-B20E-7F85A5C40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97" y="1743773"/>
            <a:ext cx="2657405" cy="3138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97173-3B83-464B-B247-0A7A3865D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080" y="2176462"/>
            <a:ext cx="2238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rthday dark">
      <a:dk1>
        <a:sysClr val="windowText" lastClr="000000"/>
      </a:dk1>
      <a:lt1>
        <a:sysClr val="window" lastClr="FFFFFF"/>
      </a:lt1>
      <a:dk2>
        <a:srgbClr val="05151E"/>
      </a:dk2>
      <a:lt2>
        <a:srgbClr val="E5B149"/>
      </a:lt2>
      <a:accent1>
        <a:srgbClr val="402312"/>
      </a:accent1>
      <a:accent2>
        <a:srgbClr val="2E3192"/>
      </a:accent2>
      <a:accent3>
        <a:srgbClr val="1E1C10"/>
      </a:accent3>
      <a:accent4>
        <a:srgbClr val="1D063C"/>
      </a:accent4>
      <a:accent5>
        <a:srgbClr val="1E3E29"/>
      </a:accent5>
      <a:accent6>
        <a:srgbClr val="CF6413"/>
      </a:accent6>
      <a:hlink>
        <a:srgbClr val="E5B149"/>
      </a:hlink>
      <a:folHlink>
        <a:srgbClr val="E5B149"/>
      </a:folHlink>
    </a:clrScheme>
    <a:fontScheme name="birthday dark">
      <a:majorFont>
        <a:latin typeface="French Script MT"/>
        <a:ea typeface=""/>
        <a:cs typeface=""/>
      </a:majorFont>
      <a:minorFont>
        <a:latin typeface="Sagona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rthday_Dark_Win32_MO-v02" id="{2CAD8F23-A9E0-412B-8E33-FD78D95A30B1}" vid="{8132EDBE-4C6C-4EFC-A5BF-82E1F995E6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825835-9B31-4D7B-9CE5-433D0E45B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CC7701-6DE8-419B-AD7C-344FB539D2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E6D9EC-7AD9-4F36-A571-1031EBA7AA5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41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French Script MT</vt:lpstr>
      <vt:lpstr>Sagona ExtraLight</vt:lpstr>
      <vt:lpstr>Office Theme</vt:lpstr>
      <vt:lpstr>Anniversaries</vt:lpstr>
      <vt:lpstr>Celebrating 3 Years</vt:lpstr>
      <vt:lpstr>Greater Milestones To Cherish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Anniversaries</dc:title>
  <dc:creator>Isha</dc:creator>
  <cp:lastModifiedBy>Sengupta, Atri (GE Renewable Energy)</cp:lastModifiedBy>
  <cp:revision>4</cp:revision>
  <dcterms:created xsi:type="dcterms:W3CDTF">2021-06-23T03:40:20Z</dcterms:created>
  <dcterms:modified xsi:type="dcterms:W3CDTF">2021-06-23T14:29:40Z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