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3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2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13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85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2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12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31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89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56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05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5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93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66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0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30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29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3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69411F-0A41-4C8C-9EE7-3C89FB89CE7E}" type="datetimeFigureOut">
              <a:rPr lang="hu-HU" smtClean="0"/>
              <a:t>2024. 04. 17.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5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4CA72-C1C8-417E-A3A9-4B2A0AA5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91423"/>
            <a:ext cx="8761413" cy="706964"/>
          </a:xfrm>
        </p:spPr>
        <p:txBody>
          <a:bodyPr/>
          <a:lstStyle/>
          <a:p>
            <a:pPr algn="ctr"/>
            <a:r>
              <a:rPr lang="hu-HU"/>
              <a:t>Barbershop Budapest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760517EE-4AE6-4CD0-93EF-3DCFC6A59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02" y="2248245"/>
            <a:ext cx="6146339" cy="4609755"/>
          </a:xfrm>
        </p:spPr>
      </p:pic>
    </p:spTree>
    <p:extLst>
      <p:ext uri="{BB962C8B-B14F-4D97-AF65-F5344CB8AC3E}">
        <p14:creationId xmlns:p14="http://schemas.microsoft.com/office/powerpoint/2010/main" val="55378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0FA5E-BCF9-4AF3-81CA-113C5D9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projekt tesztelése: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0572DF-690D-4687-B10A-515F89BD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weboldal véleményezése külön féle emberektől vissza igazolás szempontjából.</a:t>
            </a:r>
          </a:p>
          <a:p>
            <a:r>
              <a:rPr lang="hu-HU"/>
              <a:t>A vélemények alapján módosítások kerültek be.</a:t>
            </a:r>
          </a:p>
        </p:txBody>
      </p:sp>
    </p:spTree>
    <p:extLst>
      <p:ext uri="{BB962C8B-B14F-4D97-AF65-F5344CB8AC3E}">
        <p14:creationId xmlns:p14="http://schemas.microsoft.com/office/powerpoint/2010/main" val="276623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D5D4F2-D4AE-4BC0-9A36-AC20793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Összegzés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616260-648E-4D0C-A534-7269A12F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Felhasználó barát és könnyen kezelhetőség</a:t>
            </a:r>
          </a:p>
          <a:p>
            <a:r>
              <a:rPr lang="hu-HU"/>
              <a:t>A projekt működése </a:t>
            </a:r>
          </a:p>
          <a:p>
            <a:r>
              <a:rPr lang="hu-HU"/>
              <a:t>Vissza jelzések megfontolása </a:t>
            </a:r>
          </a:p>
        </p:txBody>
      </p:sp>
    </p:spTree>
    <p:extLst>
      <p:ext uri="{BB962C8B-B14F-4D97-AF65-F5344CB8AC3E}">
        <p14:creationId xmlns:p14="http://schemas.microsoft.com/office/powerpoint/2010/main" val="316952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9A957-7CBC-4966-838A-83F7160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Befejezés: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4DDA1-8439-447F-8B80-206E2BC7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Készítette: Tréfa Tamás,Farkas Márk,Varga Márk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885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32AC2-35F5-40CD-B8DC-0586809B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 a projektünk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786E12-D8B7-4436-80EB-BB81E818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Bemutatni a különféle szolgáltatásokat</a:t>
            </a:r>
          </a:p>
          <a:p>
            <a:r>
              <a:rPr lang="hu-HU"/>
              <a:t>Időpont foglalás </a:t>
            </a:r>
          </a:p>
          <a:p>
            <a:r>
              <a:rPr lang="hu-HU"/>
              <a:t>Kapcsolattartás</a:t>
            </a:r>
          </a:p>
          <a:p>
            <a:r>
              <a:rPr lang="hu-HU"/>
              <a:t>Külön féle referencia munkák bemutatása</a:t>
            </a:r>
          </a:p>
        </p:txBody>
      </p:sp>
    </p:spTree>
    <p:extLst>
      <p:ext uri="{BB962C8B-B14F-4D97-AF65-F5344CB8AC3E}">
        <p14:creationId xmlns:p14="http://schemas.microsoft.com/office/powerpoint/2010/main" val="15807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5A9936-4B19-4A4D-81F5-3878A3C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Munka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1ABADE-D222-4DC0-9541-8024B59E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Varga Márk csinálta a backendet</a:t>
            </a:r>
          </a:p>
          <a:p>
            <a:r>
              <a:rPr lang="hu-HU"/>
              <a:t>Farkas Márk a frontendet</a:t>
            </a:r>
          </a:p>
          <a:p>
            <a:r>
              <a:rPr lang="hu-HU"/>
              <a:t>Tréfa Tamás a fullstacket</a:t>
            </a:r>
          </a:p>
          <a:p>
            <a:r>
              <a:rPr lang="hu-HU"/>
              <a:t>A közös munkát discordon illetve a githubon csináltuk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BFF82F-8059-453C-BA16-F56D516C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6" y="3292385"/>
            <a:ext cx="5927694" cy="395179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184A9F0-6C56-4622-A3E4-5EB8035FD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5" y="3754915"/>
            <a:ext cx="7402636" cy="27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E9E3C-AFAF-48D7-B0C3-60D79B71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Tervezés: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2D8B06-BE7A-4703-B7A9-C5758E99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weboldal témájának kitalálása és azon való ötletelés</a:t>
            </a:r>
          </a:p>
          <a:p>
            <a:r>
              <a:rPr lang="hu-HU"/>
              <a:t>A weboldal megvalosítása</a:t>
            </a:r>
          </a:p>
        </p:txBody>
      </p:sp>
    </p:spTree>
    <p:extLst>
      <p:ext uri="{BB962C8B-B14F-4D97-AF65-F5344CB8AC3E}">
        <p14:creationId xmlns:p14="http://schemas.microsoft.com/office/powerpoint/2010/main" val="8069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36F6E-001D-452C-9F59-EA3FD702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b="1">
                <a:effectLst/>
              </a:rPr>
              <a:t>Frontend</a:t>
            </a:r>
            <a:br>
              <a:rPr lang="hu-HU" b="1">
                <a:effectLst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F0C2E3-C9DB-4496-9EDC-30A1DD5E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1771"/>
            <a:ext cx="8825659" cy="3416300"/>
          </a:xfrm>
        </p:spPr>
        <p:txBody>
          <a:bodyPr/>
          <a:lstStyle/>
          <a:p>
            <a:r>
              <a:rPr lang="hu-HU">
                <a:effectLst/>
              </a:rPr>
              <a:t>HTML</a:t>
            </a:r>
          </a:p>
          <a:p>
            <a:r>
              <a:rPr lang="hu-HU">
                <a:effectLst/>
              </a:rPr>
              <a:t>CSS</a:t>
            </a:r>
          </a:p>
          <a:p>
            <a:r>
              <a:rPr lang="hu-HU">
                <a:effectLst/>
              </a:rPr>
              <a:t>JavaScript</a:t>
            </a:r>
          </a:p>
          <a:p>
            <a:r>
              <a:rPr lang="hu-HU">
                <a:effectLst/>
              </a:rPr>
              <a:t>Bootstrap</a:t>
            </a:r>
          </a:p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91D2C3-0237-4C7E-BFEA-040CEDC2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70" y="2570563"/>
            <a:ext cx="5638047" cy="28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3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5F6B1-20C3-4CEF-8F0E-912329EB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b="1">
                <a:effectLst/>
              </a:rPr>
              <a:t>Frontend Funkciók:</a:t>
            </a:r>
            <a:br>
              <a:rPr lang="hu-HU" b="1">
                <a:effectLst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F6331-0408-4A68-BEE9-AAA3F772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>
                <a:effectLst/>
              </a:rPr>
              <a:t>Főoldal</a:t>
            </a:r>
            <a:endParaRPr lang="hu-HU">
              <a:effectLst/>
            </a:endParaRPr>
          </a:p>
          <a:p>
            <a:r>
              <a:rPr lang="hu-HU" b="1">
                <a:effectLst/>
              </a:rPr>
              <a:t>Foglalás</a:t>
            </a:r>
            <a:endParaRPr lang="hu-HU">
              <a:effectLst/>
            </a:endParaRPr>
          </a:p>
          <a:p>
            <a:r>
              <a:rPr lang="hu-HU" b="1">
                <a:effectLst/>
              </a:rPr>
              <a:t>Árak</a:t>
            </a:r>
            <a:endParaRPr lang="hu-HU">
              <a:effectLst/>
            </a:endParaRPr>
          </a:p>
          <a:p>
            <a:r>
              <a:rPr lang="hu-HU" b="1">
                <a:effectLst/>
              </a:rPr>
              <a:t>Rólunk</a:t>
            </a:r>
            <a:endParaRPr lang="hu-HU">
              <a:effectLst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11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4264EF-1734-4947-B568-3AB61325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b="1">
                <a:effectLst/>
              </a:rPr>
              <a:t>Backend Funkciók</a:t>
            </a:r>
            <a:br>
              <a:rPr lang="hu-HU" b="1">
                <a:effectLst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DF2A5D-1A10-4391-A7C8-C28C4B4F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>
                <a:effectLst/>
              </a:rPr>
              <a:t>Felhasználókezelés</a:t>
            </a:r>
            <a:endParaRPr lang="hu-HU">
              <a:effectLst/>
            </a:endParaRPr>
          </a:p>
          <a:p>
            <a:r>
              <a:rPr lang="hu-HU" b="1">
                <a:effectLst/>
              </a:rPr>
              <a:t>Foglalások kezelése</a:t>
            </a:r>
            <a:endParaRPr lang="hu-HU">
              <a:effectLst/>
            </a:endParaRPr>
          </a:p>
          <a:p>
            <a:r>
              <a:rPr lang="hu-HU" b="1">
                <a:effectLst/>
              </a:rPr>
              <a:t>Árak és szolgáltatások kezelése</a:t>
            </a:r>
            <a:endParaRPr lang="hu-HU">
              <a:effectLst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89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C452D-12BB-4069-9A5F-D7674E45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b="1">
                <a:effectLst/>
              </a:rPr>
              <a:t>Backend Munkafolyamat</a:t>
            </a:r>
            <a:br>
              <a:rPr lang="hu-HU" b="1">
                <a:effectLst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E02D06-1837-475D-9849-37A7790C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effectLst/>
              </a:rPr>
              <a:t>Adatbázis séma tervezése</a:t>
            </a:r>
          </a:p>
          <a:p>
            <a:r>
              <a:rPr lang="hu-HU">
                <a:effectLst/>
              </a:rPr>
              <a:t>Tesztelés és hibajavítás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9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06F5E3-3B5E-4F3D-AD57-B0BE4CE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2.Része a tervezésnek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3B8B7-52B2-4CCD-8855-B8E503F1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Adatbázis létrehozása és a PHP  </a:t>
            </a:r>
          </a:p>
        </p:txBody>
      </p:sp>
    </p:spTree>
    <p:extLst>
      <p:ext uri="{BB962C8B-B14F-4D97-AF65-F5344CB8AC3E}">
        <p14:creationId xmlns:p14="http://schemas.microsoft.com/office/powerpoint/2010/main" val="313901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457</TotalTime>
  <Words>142</Words>
  <Application>Microsoft Office PowerPoint</Application>
  <PresentationFormat>Szélesvásznú</PresentationFormat>
  <Paragraphs>42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tanácsterem</vt:lpstr>
      <vt:lpstr>Barbershop Budapest</vt:lpstr>
      <vt:lpstr>Mi a projektünk lényege</vt:lpstr>
      <vt:lpstr>Munka felosztás</vt:lpstr>
      <vt:lpstr>Tervezés:</vt:lpstr>
      <vt:lpstr>Frontend </vt:lpstr>
      <vt:lpstr>Frontend Funkciók: </vt:lpstr>
      <vt:lpstr>Backend Funkciók </vt:lpstr>
      <vt:lpstr>Backend Munkafolyamat </vt:lpstr>
      <vt:lpstr>2.Része a tervezésnek</vt:lpstr>
      <vt:lpstr>A projekt tesztelése:</vt:lpstr>
      <vt:lpstr>Összegzés </vt:lpstr>
      <vt:lpstr>Befejezés: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Projektünk bemutatása:</dc:title>
  <dc:creator>Varga Márk Erik 414</dc:creator>
  <cp:lastModifiedBy>Varga Márk Erik 414</cp:lastModifiedBy>
  <cp:revision>16</cp:revision>
  <dcterms:created xsi:type="dcterms:W3CDTF">2024-04-09T08:22:12Z</dcterms:created>
  <dcterms:modified xsi:type="dcterms:W3CDTF">2024-04-17T11:21:41Z</dcterms:modified>
</cp:coreProperties>
</file>