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999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205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176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791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1517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375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9222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4658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41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69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76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8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62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311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63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89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98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411F-0A41-4C8C-9EE7-3C89FB89CE7E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0C49-B10C-40D1-94C3-A30861B47C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944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D4CA72-C1C8-417E-A3A9-4B2A0AA5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/>
              <a:t>Barbershop Budapest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9F434D-FB2D-4341-8952-B3B5A877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7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E32AC2-35F5-40CD-B8DC-0586809B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 a projektünk lényege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786E12-D8B7-4436-80EB-BB81E818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Bemutatni a különféle szolgáltatásokat</a:t>
            </a:r>
          </a:p>
          <a:p>
            <a:r>
              <a:rPr lang="hu-HU"/>
              <a:t>Időpont foglalás </a:t>
            </a:r>
          </a:p>
          <a:p>
            <a:r>
              <a:rPr lang="hu-HU"/>
              <a:t>Kapcsolattartás</a:t>
            </a:r>
          </a:p>
        </p:txBody>
      </p:sp>
    </p:spTree>
    <p:extLst>
      <p:ext uri="{BB962C8B-B14F-4D97-AF65-F5344CB8AC3E}">
        <p14:creationId xmlns:p14="http://schemas.microsoft.com/office/powerpoint/2010/main" val="15807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5A9936-4B19-4A4D-81F5-3878A3C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Munka felosztás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1ABADE-D222-4DC0-9541-8024B59E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Varga Márk csinálta a backendet</a:t>
            </a:r>
          </a:p>
          <a:p>
            <a:r>
              <a:rPr lang="hu-HU"/>
              <a:t>Farkas Márk a frontendet</a:t>
            </a:r>
          </a:p>
          <a:p>
            <a:r>
              <a:rPr lang="hu-HU"/>
              <a:t>Tréfa Tamás a fullstacket</a:t>
            </a:r>
          </a:p>
        </p:txBody>
      </p:sp>
    </p:spTree>
    <p:extLst>
      <p:ext uri="{BB962C8B-B14F-4D97-AF65-F5344CB8AC3E}">
        <p14:creationId xmlns:p14="http://schemas.microsoft.com/office/powerpoint/2010/main" val="14162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FE9E3C-AFAF-48D7-B0C3-60D79B71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Tervezés: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2D8B06-BE7A-4703-B7A9-C5758E99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weboldal témájának kitalálása és azon való ötletelés</a:t>
            </a:r>
          </a:p>
          <a:p>
            <a:r>
              <a:rPr lang="hu-HU"/>
              <a:t>A weboldal megvalosítása</a:t>
            </a:r>
          </a:p>
        </p:txBody>
      </p:sp>
    </p:spTree>
    <p:extLst>
      <p:ext uri="{BB962C8B-B14F-4D97-AF65-F5344CB8AC3E}">
        <p14:creationId xmlns:p14="http://schemas.microsoft.com/office/powerpoint/2010/main" val="80691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06F5E3-3B5E-4F3D-AD57-B0BE4CE0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2.Része a tervezésnek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3B8B7-52B2-4CCD-8855-B8E503F1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Adatbázis létrehozása és a PHP  </a:t>
            </a:r>
          </a:p>
        </p:txBody>
      </p:sp>
    </p:spTree>
    <p:extLst>
      <p:ext uri="{BB962C8B-B14F-4D97-AF65-F5344CB8AC3E}">
        <p14:creationId xmlns:p14="http://schemas.microsoft.com/office/powerpoint/2010/main" val="313901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30FA5E-BCF9-4AF3-81CA-113C5D96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projekt tesztelése: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0572DF-690D-4687-B10A-515F89BD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weboldal véleményezése külön féle emberektől vissza igazolás szempontjából.</a:t>
            </a:r>
          </a:p>
          <a:p>
            <a:r>
              <a:rPr lang="hu-HU"/>
              <a:t>A vélemények alapján módosítások kerültek be.</a:t>
            </a:r>
          </a:p>
        </p:txBody>
      </p:sp>
    </p:spTree>
    <p:extLst>
      <p:ext uri="{BB962C8B-B14F-4D97-AF65-F5344CB8AC3E}">
        <p14:creationId xmlns:p14="http://schemas.microsoft.com/office/powerpoint/2010/main" val="276623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D5D4F2-D4AE-4BC0-9A36-AC20793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Összegzés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616260-648E-4D0C-A534-7269A12F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Felhasználó barát és könnyen kezelhetőség</a:t>
            </a:r>
          </a:p>
          <a:p>
            <a:r>
              <a:rPr lang="hu-HU"/>
              <a:t>A projekt működése </a:t>
            </a:r>
          </a:p>
          <a:p>
            <a:r>
              <a:rPr lang="hu-HU"/>
              <a:t>Vissza jelzések megfontolása </a:t>
            </a:r>
          </a:p>
        </p:txBody>
      </p:sp>
    </p:spTree>
    <p:extLst>
      <p:ext uri="{BB962C8B-B14F-4D97-AF65-F5344CB8AC3E}">
        <p14:creationId xmlns:p14="http://schemas.microsoft.com/office/powerpoint/2010/main" val="316952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9A957-7CBC-4966-838A-83F7160F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Befejezés: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04DDA1-8439-447F-8B80-206E2BC7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Készítette: Tréfa Tamás,Farkas Márk,Varga Márk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885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54</TotalTime>
  <Words>96</Words>
  <Application>Microsoft Office PowerPoint</Application>
  <PresentationFormat>Szélesvásznú</PresentationFormat>
  <Paragraphs>23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Barbershop Budapest</vt:lpstr>
      <vt:lpstr>Mi a projektünk lényege</vt:lpstr>
      <vt:lpstr>Munka felosztás</vt:lpstr>
      <vt:lpstr>Tervezés:</vt:lpstr>
      <vt:lpstr>2.Része a tervezésnek</vt:lpstr>
      <vt:lpstr>A projekt tesztelése:</vt:lpstr>
      <vt:lpstr>Összegzés </vt:lpstr>
      <vt:lpstr>Befejezés: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Projektünk bemutatása:</dc:title>
  <dc:creator>Varga Márk Erik 414</dc:creator>
  <cp:lastModifiedBy>Varga Márk Erik 414</cp:lastModifiedBy>
  <cp:revision>6</cp:revision>
  <dcterms:created xsi:type="dcterms:W3CDTF">2024-04-09T08:22:12Z</dcterms:created>
  <dcterms:modified xsi:type="dcterms:W3CDTF">2024-04-09T09:16:26Z</dcterms:modified>
</cp:coreProperties>
</file>