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DE18172-AC00-4E45-907C-CEF38BE2F2B1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15C12D0-3BF9-4D8E-9868-3EA9AC3DA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437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8172-AC00-4E45-907C-CEF38BE2F2B1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12D0-3BF9-4D8E-9868-3EA9AC3DA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178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8172-AC00-4E45-907C-CEF38BE2F2B1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12D0-3BF9-4D8E-9868-3EA9AC3DA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7135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8172-AC00-4E45-907C-CEF38BE2F2B1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12D0-3BF9-4D8E-9868-3EA9AC3DA595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5630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8172-AC00-4E45-907C-CEF38BE2F2B1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12D0-3BF9-4D8E-9868-3EA9AC3DA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4958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8172-AC00-4E45-907C-CEF38BE2F2B1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12D0-3BF9-4D8E-9868-3EA9AC3DA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2926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8172-AC00-4E45-907C-CEF38BE2F2B1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12D0-3BF9-4D8E-9868-3EA9AC3DA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1817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8172-AC00-4E45-907C-CEF38BE2F2B1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12D0-3BF9-4D8E-9868-3EA9AC3DA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4663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8172-AC00-4E45-907C-CEF38BE2F2B1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12D0-3BF9-4D8E-9868-3EA9AC3DA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747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8172-AC00-4E45-907C-CEF38BE2F2B1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12D0-3BF9-4D8E-9868-3EA9AC3DA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032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8172-AC00-4E45-907C-CEF38BE2F2B1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12D0-3BF9-4D8E-9868-3EA9AC3DA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854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8172-AC00-4E45-907C-CEF38BE2F2B1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12D0-3BF9-4D8E-9868-3EA9AC3DA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06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8172-AC00-4E45-907C-CEF38BE2F2B1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12D0-3BF9-4D8E-9868-3EA9AC3DA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92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8172-AC00-4E45-907C-CEF38BE2F2B1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12D0-3BF9-4D8E-9868-3EA9AC3DA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197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8172-AC00-4E45-907C-CEF38BE2F2B1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12D0-3BF9-4D8E-9868-3EA9AC3DA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336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8172-AC00-4E45-907C-CEF38BE2F2B1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12D0-3BF9-4D8E-9868-3EA9AC3DA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413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8172-AC00-4E45-907C-CEF38BE2F2B1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12D0-3BF9-4D8E-9868-3EA9AC3DA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908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8172-AC00-4E45-907C-CEF38BE2F2B1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C12D0-3BF9-4D8E-9868-3EA9AC3DA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7528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E426A3-7500-4D18-A80A-65D0F361A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Barbershop Budapest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DA6CEB9-746F-4F0B-BF41-A3D63D718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340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1A9748-F7C3-412C-A47D-6A40DE84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The essence of our project.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961499-34DD-4B51-ADD0-1F00FA032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Presenting various services</a:t>
            </a:r>
          </a:p>
          <a:p>
            <a:r>
              <a:rPr lang="en-US"/>
              <a:t>Appointment booking</a:t>
            </a:r>
          </a:p>
          <a:p>
            <a:r>
              <a:rPr lang="en-US"/>
              <a:t>Communication</a:t>
            </a:r>
          </a:p>
          <a:p>
            <a:r>
              <a:rPr lang="en-US"/>
              <a:t>Showcasing different reference works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285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024419-C995-4242-A8CE-AF0F871E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Work division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262597-CF30-4D55-BCE8-814E158DF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Márk Varga did the backend.</a:t>
            </a:r>
          </a:p>
          <a:p>
            <a:r>
              <a:rPr lang="en-US"/>
              <a:t>Márk Farkas did the frontend.</a:t>
            </a:r>
          </a:p>
          <a:p>
            <a:r>
              <a:rPr lang="en-US"/>
              <a:t>Tamás Tréfa handled full-stack development.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337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317497-8E01-483A-AF31-9C3272D6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Design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3FA8F4-87F6-4B84-B7AA-69315D45F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Brainstorming the theme of the website and ideation on it.</a:t>
            </a:r>
          </a:p>
          <a:p>
            <a:r>
              <a:rPr lang="en-US"/>
              <a:t>Implementation of the website.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622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50FFC0-47E1-4EBA-9852-1A2EF2FF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Part 2: Design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CCE092-D3C3-429D-9F4A-38B6CA27D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Creating the database and PHP integration.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965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7282C7-6900-4063-8F65-D470B284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Testing the project.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B26F3A-65B6-436C-8D32-F67F31F69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Reviewing the website from various perspectives for feedback purposes.</a:t>
            </a:r>
          </a:p>
          <a:p>
            <a:r>
              <a:rPr lang="en-US"/>
              <a:t>Modifications were made based on the feedback received.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752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D568DF-093A-4958-9EE2-2466DB06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Summary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1FE1F3-377C-4DCF-A092-0A9193AF4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User-friendliness and ease of use</a:t>
            </a:r>
          </a:p>
          <a:p>
            <a:r>
              <a:rPr lang="en-US"/>
              <a:t>Functionality of the project</a:t>
            </a:r>
          </a:p>
          <a:p>
            <a:r>
              <a:rPr lang="en-US"/>
              <a:t>Consideration of feedback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4256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FF4BDD-BA22-41F1-B433-32148F12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Conclusion: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5AF575-5291-4D9D-B153-F4D0533F9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Created by: Tamás Tréfa, Márk Farkas, Márk Varga</a:t>
            </a:r>
          </a:p>
        </p:txBody>
      </p:sp>
    </p:spTree>
    <p:extLst>
      <p:ext uri="{BB962C8B-B14F-4D97-AF65-F5344CB8AC3E}">
        <p14:creationId xmlns:p14="http://schemas.microsoft.com/office/powerpoint/2010/main" val="1250972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3</TotalTime>
  <Words>115</Words>
  <Application>Microsoft Office PowerPoint</Application>
  <PresentationFormat>Szélesvásznú</PresentationFormat>
  <Paragraphs>24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Áramkör</vt:lpstr>
      <vt:lpstr>Barbershop Budapest</vt:lpstr>
      <vt:lpstr>The essence of our project.</vt:lpstr>
      <vt:lpstr>Work division</vt:lpstr>
      <vt:lpstr>Design</vt:lpstr>
      <vt:lpstr>Part 2: Design</vt:lpstr>
      <vt:lpstr>Testing the project.</vt:lpstr>
      <vt:lpstr>Summary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Barbershop Budapest</dc:title>
  <dc:creator>Varga Márk Erik 414</dc:creator>
  <cp:lastModifiedBy>Varga Márk Erik 414</cp:lastModifiedBy>
  <cp:revision>2</cp:revision>
  <dcterms:created xsi:type="dcterms:W3CDTF">2024-04-09T10:17:00Z</dcterms:created>
  <dcterms:modified xsi:type="dcterms:W3CDTF">2024-04-09T10:20:58Z</dcterms:modified>
</cp:coreProperties>
</file>