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4"/>
    <p:sldMasterId id="214748370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Inter"/>
      <p:regular r:id="rId20"/>
      <p:bold r:id="rId21"/>
      <p:italic r:id="rId22"/>
      <p:boldItalic r:id="rId23"/>
    </p:embeddedFont>
    <p:embeddedFont>
      <p:font typeface="Roboto Mono"/>
      <p:regular r:id="rId24"/>
      <p:bold r:id="rId25"/>
      <p:italic r:id="rId26"/>
      <p:boldItalic r:id="rId27"/>
    </p:embeddedFont>
    <p:embeddedFont>
      <p:font typeface="Inter Medium"/>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regular.fntdata"/><Relationship Id="rId22" Type="http://schemas.openxmlformats.org/officeDocument/2006/relationships/font" Target="fonts/Inter-italic.fntdata"/><Relationship Id="rId21" Type="http://schemas.openxmlformats.org/officeDocument/2006/relationships/font" Target="fonts/Inter-bold.fntdata"/><Relationship Id="rId24" Type="http://schemas.openxmlformats.org/officeDocument/2006/relationships/font" Target="fonts/RobotoMono-regular.fntdata"/><Relationship Id="rId23" Type="http://schemas.openxmlformats.org/officeDocument/2006/relationships/font" Target="fonts/Inter-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Mono-italic.fntdata"/><Relationship Id="rId25" Type="http://schemas.openxmlformats.org/officeDocument/2006/relationships/font" Target="fonts/RobotoMono-bold.fntdata"/><Relationship Id="rId28" Type="http://schemas.openxmlformats.org/officeDocument/2006/relationships/font" Target="fonts/InterMedium-regular.fntdata"/><Relationship Id="rId27" Type="http://schemas.openxmlformats.org/officeDocument/2006/relationships/font" Target="fonts/RobotoMon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InterMedium-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nterMedium-boldItalic.fntdata"/><Relationship Id="rId30" Type="http://schemas.openxmlformats.org/officeDocument/2006/relationships/font" Target="fonts/InterMedium-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19e30553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19e30553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19e305536c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19e305536c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Inter"/>
                <a:ea typeface="Inter"/>
                <a:cs typeface="Inter"/>
                <a:sym typeface="Inter"/>
              </a:rPr>
              <a:t>Larkin</a:t>
            </a:r>
            <a:endParaRPr sz="1800">
              <a:solidFill>
                <a:schemeClr val="dk1"/>
              </a:solidFill>
              <a:latin typeface="Inter"/>
              <a:ea typeface="Inter"/>
              <a:cs typeface="Inter"/>
              <a:sym typeface="Inter"/>
            </a:endParaRPr>
          </a:p>
          <a:p>
            <a:pPr indent="0" lvl="0" marL="0" rtl="0" algn="l">
              <a:spcBef>
                <a:spcPts val="0"/>
              </a:spcBef>
              <a:spcAft>
                <a:spcPts val="0"/>
              </a:spcAft>
              <a:buNone/>
            </a:pPr>
            <a:r>
              <a:t/>
            </a:r>
            <a:endParaRPr sz="1800">
              <a:solidFill>
                <a:schemeClr val="dk1"/>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sz="1800">
                <a:solidFill>
                  <a:schemeClr val="dk1"/>
                </a:solidFill>
                <a:latin typeface="Inter"/>
                <a:ea typeface="Inter"/>
                <a:cs typeface="Inter"/>
                <a:sym typeface="Inter"/>
              </a:rPr>
              <a:t>Our goal was to design a functional FPGA interface in which we could recreate the classic video game “Snake”.</a:t>
            </a:r>
            <a:endParaRPr sz="1800">
              <a:solidFill>
                <a:schemeClr val="dk1"/>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1800">
              <a:solidFill>
                <a:schemeClr val="dk1"/>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rPr lang="en" sz="1800">
                <a:solidFill>
                  <a:schemeClr val="dk1"/>
                </a:solidFill>
                <a:latin typeface="Inter"/>
                <a:ea typeface="Inter"/>
                <a:cs typeface="Inter"/>
                <a:sym typeface="Inter"/>
              </a:rPr>
              <a:t>In real life, this game could be used for entertainment, killing time, or testing motor skills and reflex time. The game can be understood without instructions and is quick enough that it only takes a few seconds to start strategizing approaches to beat the game. This game does not have a language barrier or any coding experience necessary to play.</a:t>
            </a:r>
            <a:endParaRPr sz="1800">
              <a:solidFill>
                <a:schemeClr val="dk1"/>
              </a:solidFill>
              <a:latin typeface="Inter"/>
              <a:ea typeface="Inter"/>
              <a:cs typeface="Inter"/>
              <a:sym typeface="Inte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19e305536c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19e305536c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JORGE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9e305536c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19e305536c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JORGE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19e305536c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19e305536c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001D35"/>
                </a:solidFill>
                <a:highlight>
                  <a:srgbClr val="FFFFFF"/>
                </a:highlight>
                <a:latin typeface="Roboto"/>
                <a:ea typeface="Roboto"/>
                <a:cs typeface="Roboto"/>
                <a:sym typeface="Roboto"/>
              </a:rPr>
              <a:t>"HSync" stands for "Horizontal Sync" and "VSync" stands for "Vertical Sync"; these are signals used to synchronize the timing of a video display, ensuring that the monitor accurately displays each pixel line by coordinating the horizontal and vertical scanning process with the data being sent from the graphics card.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19e305536c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19e305536c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Screen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1400"/>
              </a:spcBef>
              <a:spcAft>
                <a:spcPts val="0"/>
              </a:spcAft>
              <a:buNone/>
            </a:pPr>
            <a:r>
              <a:rPr b="1" lang="en" sz="1300">
                <a:solidFill>
                  <a:schemeClr val="dk1"/>
                </a:solidFill>
              </a:rPr>
              <a:t>How It Works Together:</a:t>
            </a:r>
            <a:endParaRPr b="1" sz="1300">
              <a:solidFill>
                <a:schemeClr val="dk1"/>
              </a:solidFill>
            </a:endParaRPr>
          </a:p>
          <a:p>
            <a:pPr indent="0" lvl="0" marL="0" rtl="0" algn="l">
              <a:lnSpc>
                <a:spcPct val="115000"/>
              </a:lnSpc>
              <a:spcBef>
                <a:spcPts val="1400"/>
              </a:spcBef>
              <a:spcAft>
                <a:spcPts val="0"/>
              </a:spcAft>
              <a:buNone/>
            </a:pPr>
            <a:r>
              <a:rPr b="1" lang="en" sz="1300">
                <a:solidFill>
                  <a:schemeClr val="dk1"/>
                </a:solidFill>
              </a:rPr>
              <a:t>Entire code is designed to tell us whether or not the player has done an action that causes them to lose</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3 main parts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Wall Collision: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rgbClr val="188038"/>
                </a:solidFill>
                <a:latin typeface="Roboto Mono"/>
                <a:ea typeface="Roboto Mono"/>
                <a:cs typeface="Roboto Mono"/>
                <a:sym typeface="Roboto Mono"/>
              </a:rPr>
              <a:t>wall_collision</a:t>
            </a:r>
            <a:r>
              <a:rPr lang="en">
                <a:solidFill>
                  <a:schemeClr val="dk1"/>
                </a:solidFill>
              </a:rPr>
              <a:t> is checked on every clock cycle and indicates if a pixel lies within the game border for rendering purposes.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Self-Collision Detection: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As the snake moves, its head position is constantly compared to its body segments stored in </a:t>
            </a:r>
            <a:r>
              <a:rPr lang="en">
                <a:solidFill>
                  <a:srgbClr val="188038"/>
                </a:solidFill>
                <a:latin typeface="Roboto Mono"/>
                <a:ea typeface="Roboto Mono"/>
                <a:cs typeface="Roboto Mono"/>
                <a:sym typeface="Roboto Mono"/>
              </a:rPr>
              <a:t>body_x</a:t>
            </a:r>
            <a:r>
              <a:rPr lang="en">
                <a:solidFill>
                  <a:schemeClr val="dk1"/>
                </a:solidFill>
              </a:rPr>
              <a:t> and </a:t>
            </a:r>
            <a:r>
              <a:rPr lang="en">
                <a:solidFill>
                  <a:srgbClr val="188038"/>
                </a:solidFill>
                <a:latin typeface="Roboto Mono"/>
                <a:ea typeface="Roboto Mono"/>
                <a:cs typeface="Roboto Mono"/>
                <a:sym typeface="Roboto Mono"/>
              </a:rPr>
              <a:t>body_y</a:t>
            </a:r>
            <a:r>
              <a:rPr lang="en">
                <a:solidFill>
                  <a:schemeClr val="dk1"/>
                </a:solidFill>
              </a:rPr>
              <a:t>. If the head matches any body segment that is gained as the score counter goes up, it indicates a self-collision.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Game-Over Determination: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a:t>
            </a:r>
            <a:r>
              <a:rPr lang="en">
                <a:solidFill>
                  <a:srgbClr val="188038"/>
                </a:solidFill>
                <a:latin typeface="Roboto Mono"/>
                <a:ea typeface="Roboto Mono"/>
                <a:cs typeface="Roboto Mono"/>
                <a:sym typeface="Roboto Mono"/>
              </a:rPr>
              <a:t>game_over_flag</a:t>
            </a:r>
            <a:r>
              <a:rPr lang="en">
                <a:solidFill>
                  <a:schemeClr val="dk1"/>
                </a:solidFill>
              </a:rPr>
              <a:t> combines the results of the wall collision checks and self-collision checks to decide if the game has ended.</a:t>
            </a:r>
            <a:endParaRPr>
              <a:solidFill>
                <a:schemeClr val="dk1"/>
              </a:solidFill>
            </a:endParaRPr>
          </a:p>
          <a:p>
            <a:pPr indent="0" lvl="0" marL="0" rtl="0" algn="l">
              <a:spcBef>
                <a:spcPts val="1200"/>
              </a:spcBef>
              <a:spcAft>
                <a:spcPts val="0"/>
              </a:spcAft>
              <a:buNone/>
            </a:pPr>
            <a:r>
              <a:t/>
            </a:r>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Inputs: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rgbClr val="188038"/>
                </a:solidFill>
                <a:latin typeface="Roboto Mono"/>
                <a:ea typeface="Roboto Mono"/>
                <a:cs typeface="Roboto Mono"/>
                <a:sym typeface="Roboto Mono"/>
              </a:rPr>
              <a:t>clk</a:t>
            </a:r>
            <a:r>
              <a:rPr lang="en">
                <a:solidFill>
                  <a:schemeClr val="dk1"/>
                </a:solidFill>
              </a:rPr>
              <a:t>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rgbClr val="188038"/>
                </a:solidFill>
                <a:latin typeface="Roboto Mono"/>
                <a:ea typeface="Roboto Mono"/>
                <a:cs typeface="Roboto Mono"/>
                <a:sym typeface="Roboto Mono"/>
              </a:rPr>
              <a:t>snake_length</a:t>
            </a:r>
            <a:r>
              <a:rPr lang="en">
                <a:solidFill>
                  <a:schemeClr val="dk1"/>
                </a:solidFill>
              </a:rPr>
              <a:t> (8 bits):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Represents the current length of the snake, corresponding to how many body segments the snake has. Each segment occupies a part of the </a:t>
            </a:r>
            <a:r>
              <a:rPr lang="en">
                <a:solidFill>
                  <a:srgbClr val="188038"/>
                </a:solidFill>
                <a:latin typeface="Roboto Mono"/>
                <a:ea typeface="Roboto Mono"/>
                <a:cs typeface="Roboto Mono"/>
                <a:sym typeface="Roboto Mono"/>
              </a:rPr>
              <a:t>body_x</a:t>
            </a:r>
            <a:r>
              <a:rPr lang="en">
                <a:solidFill>
                  <a:schemeClr val="dk1"/>
                </a:solidFill>
              </a:rPr>
              <a:t> and </a:t>
            </a:r>
            <a:r>
              <a:rPr lang="en">
                <a:solidFill>
                  <a:srgbClr val="188038"/>
                </a:solidFill>
                <a:latin typeface="Roboto Mono"/>
                <a:ea typeface="Roboto Mono"/>
                <a:cs typeface="Roboto Mono"/>
                <a:sym typeface="Roboto Mono"/>
              </a:rPr>
              <a:t>body_y</a:t>
            </a:r>
            <a:r>
              <a:rPr lang="en">
                <a:solidFill>
                  <a:schemeClr val="dk1"/>
                </a:solidFill>
              </a:rPr>
              <a:t> arrays.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rgbClr val="188038"/>
                </a:solidFill>
                <a:latin typeface="Roboto Mono"/>
                <a:ea typeface="Roboto Mono"/>
                <a:cs typeface="Roboto Mono"/>
                <a:sym typeface="Roboto Mono"/>
              </a:rPr>
              <a:t>head_x</a:t>
            </a:r>
            <a:r>
              <a:rPr b="1" lang="en">
                <a:solidFill>
                  <a:schemeClr val="dk1"/>
                </a:solidFill>
              </a:rPr>
              <a:t> and </a:t>
            </a:r>
            <a:r>
              <a:rPr b="1" lang="en">
                <a:solidFill>
                  <a:srgbClr val="188038"/>
                </a:solidFill>
                <a:latin typeface="Roboto Mono"/>
                <a:ea typeface="Roboto Mono"/>
                <a:cs typeface="Roboto Mono"/>
                <a:sym typeface="Roboto Mono"/>
              </a:rPr>
              <a:t>head_y</a:t>
            </a:r>
            <a:r>
              <a:rPr lang="en">
                <a:solidFill>
                  <a:schemeClr val="dk1"/>
                </a:solidFill>
              </a:rPr>
              <a:t> (10 bits each):</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coordinates of the snake’s head in the game grid. These values track the snake’s position in the game.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rgbClr val="188038"/>
                </a:solidFill>
                <a:latin typeface="Roboto Mono"/>
                <a:ea typeface="Roboto Mono"/>
                <a:cs typeface="Roboto Mono"/>
                <a:sym typeface="Roboto Mono"/>
              </a:rPr>
              <a:t>body_x</a:t>
            </a:r>
            <a:r>
              <a:rPr b="1" lang="en">
                <a:solidFill>
                  <a:schemeClr val="dk1"/>
                </a:solidFill>
              </a:rPr>
              <a:t> and </a:t>
            </a:r>
            <a:r>
              <a:rPr b="1" lang="en">
                <a:solidFill>
                  <a:srgbClr val="188038"/>
                </a:solidFill>
                <a:latin typeface="Roboto Mono"/>
                <a:ea typeface="Roboto Mono"/>
                <a:cs typeface="Roboto Mono"/>
                <a:sym typeface="Roboto Mono"/>
              </a:rPr>
              <a:t>body_y</a:t>
            </a:r>
            <a:r>
              <a:rPr lang="en">
                <a:solidFill>
                  <a:schemeClr val="dk1"/>
                </a:solidFill>
              </a:rPr>
              <a:t> (200 bits each):</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These store the X and Y coordinates of all the snake's body segments, divided into 10-bit sections for each segment.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5. </a:t>
            </a:r>
            <a:r>
              <a:rPr b="1" lang="en">
                <a:solidFill>
                  <a:srgbClr val="188038"/>
                </a:solidFill>
                <a:latin typeface="Roboto Mono"/>
                <a:ea typeface="Roboto Mono"/>
                <a:cs typeface="Roboto Mono"/>
                <a:sym typeface="Roboto Mono"/>
              </a:rPr>
              <a:t>pixel_x</a:t>
            </a:r>
            <a:r>
              <a:rPr b="1" lang="en">
                <a:solidFill>
                  <a:schemeClr val="dk1"/>
                </a:solidFill>
              </a:rPr>
              <a:t> and </a:t>
            </a:r>
            <a:r>
              <a:rPr b="1" lang="en">
                <a:solidFill>
                  <a:srgbClr val="188038"/>
                </a:solidFill>
                <a:latin typeface="Roboto Mono"/>
                <a:ea typeface="Roboto Mono"/>
                <a:cs typeface="Roboto Mono"/>
                <a:sym typeface="Roboto Mono"/>
              </a:rPr>
              <a:t>pixel_y</a:t>
            </a:r>
            <a:r>
              <a:rPr lang="en">
                <a:solidFill>
                  <a:schemeClr val="dk1"/>
                </a:solidFill>
              </a:rPr>
              <a:t> (10 bits each):</a:t>
            </a:r>
            <a:endParaRPr>
              <a:solidFill>
                <a:schemeClr val="dk1"/>
              </a:solidFill>
            </a:endParaRPr>
          </a:p>
          <a:p>
            <a:pPr indent="-298450" lvl="1" marL="914400" rtl="0" algn="l">
              <a:lnSpc>
                <a:spcPct val="115000"/>
              </a:lnSpc>
              <a:spcBef>
                <a:spcPts val="1200"/>
              </a:spcBef>
              <a:spcAft>
                <a:spcPts val="0"/>
              </a:spcAft>
              <a:buClr>
                <a:schemeClr val="dk1"/>
              </a:buClr>
              <a:buSzPts val="1100"/>
              <a:buChar char="○"/>
            </a:pPr>
            <a:r>
              <a:rPr lang="en">
                <a:solidFill>
                  <a:schemeClr val="dk1"/>
                </a:solidFill>
              </a:rPr>
              <a:t>The current X and Y positions of a pixel being processed,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Outputs: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rgbClr val="188038"/>
                </a:solidFill>
                <a:latin typeface="Roboto Mono"/>
                <a:ea typeface="Roboto Mono"/>
                <a:cs typeface="Roboto Mono"/>
                <a:sym typeface="Roboto Mono"/>
              </a:rPr>
              <a:t>game_over_flag</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 flag that becomes </a:t>
            </a:r>
            <a:r>
              <a:rPr lang="en">
                <a:solidFill>
                  <a:srgbClr val="188038"/>
                </a:solidFill>
                <a:latin typeface="Roboto Mono"/>
                <a:ea typeface="Roboto Mono"/>
                <a:cs typeface="Roboto Mono"/>
                <a:sym typeface="Roboto Mono"/>
              </a:rPr>
              <a:t>1</a:t>
            </a:r>
            <a:r>
              <a:rPr lang="en">
                <a:solidFill>
                  <a:schemeClr val="dk1"/>
                </a:solidFill>
              </a:rPr>
              <a:t> (true) if the game is over, indicating a collision event (with the wall or the snake's body).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rgbClr val="188038"/>
                </a:solidFill>
                <a:latin typeface="Roboto Mono"/>
                <a:ea typeface="Roboto Mono"/>
                <a:cs typeface="Roboto Mono"/>
                <a:sym typeface="Roboto Mono"/>
              </a:rPr>
              <a:t>wall_collision</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A signal that becomes </a:t>
            </a:r>
            <a:r>
              <a:rPr lang="en">
                <a:solidFill>
                  <a:srgbClr val="188038"/>
                </a:solidFill>
                <a:latin typeface="Roboto Mono"/>
                <a:ea typeface="Roboto Mono"/>
                <a:cs typeface="Roboto Mono"/>
                <a:sym typeface="Roboto Mono"/>
              </a:rPr>
              <a:t>1</a:t>
            </a:r>
            <a:r>
              <a:rPr lang="en">
                <a:solidFill>
                  <a:schemeClr val="dk1"/>
                </a:solidFill>
              </a:rPr>
              <a:t> if the snake’s head collides with the border of the game screen.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Internal Logic:</a:t>
            </a:r>
            <a:endParaRPr b="1" sz="1300">
              <a:solidFill>
                <a:schemeClr val="dk1"/>
              </a:solidFill>
            </a:endParaRPr>
          </a:p>
          <a:p>
            <a:pPr indent="0" lvl="0" marL="0" rtl="0" algn="l">
              <a:spcBef>
                <a:spcPts val="400"/>
              </a:spcBef>
              <a:spcAft>
                <a:spcPts val="0"/>
              </a:spcAft>
              <a:buNone/>
            </a:pPr>
            <a:r>
              <a:rPr lang="en">
                <a:solidFill>
                  <a:srgbClr val="188038"/>
                </a:solidFill>
                <a:latin typeface="Roboto Mono"/>
                <a:ea typeface="Roboto Mono"/>
                <a:cs typeface="Roboto Mono"/>
                <a:sym typeface="Roboto Mono"/>
              </a:rPr>
              <a:t>wall_collision &lt;= (pixel_x &lt; 10 || (pixel_x &gt; 630 &amp;&amp; pixel_x &lt; 640) || </a:t>
            </a:r>
            <a:endParaRPr>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a:solidFill>
                  <a:srgbClr val="188038"/>
                </a:solidFill>
                <a:latin typeface="Roboto Mono"/>
                <a:ea typeface="Roboto Mono"/>
                <a:cs typeface="Roboto Mono"/>
                <a:sym typeface="Roboto Mono"/>
              </a:rPr>
              <a:t>                   pixel_y &lt; 10 || (pixel_y &gt; 470 &amp;&amp; pixel_y &lt; 480));</a:t>
            </a:r>
            <a:endParaRPr>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AutoNum type="arabicPeriod"/>
            </a:pPr>
            <a:r>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This checks if the current pixel (used for VGA rendering) lies within the border of the game grid.</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We are going to change the borders, but for now b</a:t>
            </a:r>
            <a:r>
              <a:rPr lang="en">
                <a:solidFill>
                  <a:schemeClr val="dk1"/>
                </a:solidFill>
              </a:rPr>
              <a:t>orders are defined as: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The left wall: </a:t>
            </a:r>
            <a:r>
              <a:rPr lang="en">
                <a:solidFill>
                  <a:srgbClr val="188038"/>
                </a:solidFill>
                <a:latin typeface="Roboto Mono"/>
                <a:ea typeface="Roboto Mono"/>
                <a:cs typeface="Roboto Mono"/>
                <a:sym typeface="Roboto Mono"/>
              </a:rPr>
              <a:t>pixel_x &lt; 10</a:t>
            </a:r>
            <a:endParaRPr>
              <a:solidFill>
                <a:srgbClr val="188038"/>
              </a:solidFill>
              <a:latin typeface="Roboto Mono"/>
              <a:ea typeface="Roboto Mono"/>
              <a:cs typeface="Roboto Mono"/>
              <a:sym typeface="Roboto Mono"/>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The right wall: </a:t>
            </a:r>
            <a:r>
              <a:rPr lang="en">
                <a:solidFill>
                  <a:srgbClr val="188038"/>
                </a:solidFill>
                <a:latin typeface="Roboto Mono"/>
                <a:ea typeface="Roboto Mono"/>
                <a:cs typeface="Roboto Mono"/>
                <a:sym typeface="Roboto Mono"/>
              </a:rPr>
              <a:t>(pixel_x &gt; 630 &amp;&amp; pixel_x &lt; 640)</a:t>
            </a:r>
            <a:endParaRPr>
              <a:solidFill>
                <a:srgbClr val="188038"/>
              </a:solidFill>
              <a:latin typeface="Roboto Mono"/>
              <a:ea typeface="Roboto Mono"/>
              <a:cs typeface="Roboto Mono"/>
              <a:sym typeface="Roboto Mono"/>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The top wall: </a:t>
            </a:r>
            <a:r>
              <a:rPr lang="en">
                <a:solidFill>
                  <a:srgbClr val="188038"/>
                </a:solidFill>
                <a:latin typeface="Roboto Mono"/>
                <a:ea typeface="Roboto Mono"/>
                <a:cs typeface="Roboto Mono"/>
                <a:sym typeface="Roboto Mono"/>
              </a:rPr>
              <a:t>pixel_y &lt; 10</a:t>
            </a:r>
            <a:endParaRPr>
              <a:solidFill>
                <a:srgbClr val="188038"/>
              </a:solidFill>
              <a:latin typeface="Roboto Mono"/>
              <a:ea typeface="Roboto Mono"/>
              <a:cs typeface="Roboto Mono"/>
              <a:sym typeface="Roboto Mono"/>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The bottom wall: </a:t>
            </a:r>
            <a:r>
              <a:rPr lang="en">
                <a:solidFill>
                  <a:srgbClr val="188038"/>
                </a:solidFill>
                <a:latin typeface="Roboto Mono"/>
                <a:ea typeface="Roboto Mono"/>
                <a:cs typeface="Roboto Mono"/>
                <a:sym typeface="Roboto Mono"/>
              </a:rPr>
              <a:t>(pixel_y &gt; 470 &amp;&amp; pixel_y &lt; 480)</a:t>
            </a:r>
            <a:endParaRPr>
              <a:solidFill>
                <a:srgbClr val="188038"/>
              </a:solidFill>
              <a:latin typeface="Roboto Mono"/>
              <a:ea typeface="Roboto Mono"/>
              <a:cs typeface="Roboto Mono"/>
              <a:sym typeface="Roboto Mono"/>
            </a:endParaRPr>
          </a:p>
          <a:p>
            <a:pPr indent="0" lvl="0" marL="0" rtl="0" algn="l">
              <a:spcBef>
                <a:spcPts val="1200"/>
              </a:spcBef>
              <a:spcAft>
                <a:spcPts val="0"/>
              </a:spcAft>
              <a:buNone/>
            </a:pPr>
            <a:r>
              <a:rPr b="1" lang="en">
                <a:solidFill>
                  <a:srgbClr val="188038"/>
                </a:solidFill>
                <a:latin typeface="Roboto Mono"/>
                <a:ea typeface="Roboto Mono"/>
                <a:cs typeface="Roboto Mono"/>
                <a:sym typeface="Roboto Mono"/>
              </a:rPr>
              <a:t>self_collision</a:t>
            </a:r>
            <a:r>
              <a:rPr b="1" lang="en">
                <a:solidFill>
                  <a:schemeClr val="dk1"/>
                </a:solidFill>
              </a:rPr>
              <a:t> Logic:</a:t>
            </a:r>
            <a:br>
              <a:rPr b="1" lang="en">
                <a:solidFill>
                  <a:schemeClr val="dk1"/>
                </a:solidFill>
              </a:rPr>
            </a:br>
            <a:r>
              <a:rPr lang="en">
                <a:solidFill>
                  <a:schemeClr val="dk1"/>
                </a:solidFill>
              </a:rPr>
              <a:t>verilog</a:t>
            </a:r>
            <a:br>
              <a:rPr lang="en">
                <a:solidFill>
                  <a:schemeClr val="dk1"/>
                </a:solidFill>
              </a:rPr>
            </a:br>
            <a:r>
              <a:rPr lang="en">
                <a:solidFill>
                  <a:schemeClr val="dk1"/>
                </a:solidFill>
              </a:rPr>
              <a:t>Copy code</a:t>
            </a:r>
            <a:br>
              <a:rPr lang="en">
                <a:solidFill>
                  <a:schemeClr val="dk1"/>
                </a:solidFill>
              </a:rPr>
            </a:br>
            <a:r>
              <a:rPr lang="en">
                <a:solidFill>
                  <a:srgbClr val="188038"/>
                </a:solidFill>
                <a:latin typeface="Roboto Mono"/>
                <a:ea typeface="Roboto Mono"/>
                <a:cs typeface="Roboto Mono"/>
                <a:sym typeface="Roboto Mono"/>
              </a:rPr>
              <a:t>self_collision = ((head_x == body_x[29:20] &amp;&amp; head_y == body_y[29:20] &amp;&amp; (snake_length &gt; 8'd0)) || </a:t>
            </a:r>
            <a:endParaRPr>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a:solidFill>
                  <a:srgbClr val="188038"/>
                </a:solidFill>
                <a:latin typeface="Roboto Mono"/>
                <a:ea typeface="Roboto Mono"/>
                <a:cs typeface="Roboto Mono"/>
                <a:sym typeface="Roboto Mono"/>
              </a:rPr>
              <a:t>                  (head_x == body_x[39:30] &amp;&amp; head_y == body_y[39:30] &amp;&amp; (snake_length &gt; 8'd1)) ||</a:t>
            </a:r>
            <a:endParaRPr>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a:solidFill>
                  <a:srgbClr val="188038"/>
                </a:solidFill>
                <a:latin typeface="Roboto Mono"/>
                <a:ea typeface="Roboto Mono"/>
                <a:cs typeface="Roboto Mono"/>
                <a:sym typeface="Roboto Mono"/>
              </a:rPr>
              <a:t>                  ...</a:t>
            </a:r>
            <a:endParaRPr>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a:solidFill>
                  <a:srgbClr val="188038"/>
                </a:solidFill>
                <a:latin typeface="Roboto Mono"/>
                <a:ea typeface="Roboto Mono"/>
                <a:cs typeface="Roboto Mono"/>
                <a:sym typeface="Roboto Mono"/>
              </a:rPr>
              <a:t>                  (head_x == body_x[199:190] &amp;&amp; head_y == body_y[199:190] &amp;&amp; (snake_length &gt; 8'd17)));</a:t>
            </a:r>
            <a:endParaRPr>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AutoNum type="arabicPeriod"/>
            </a:pPr>
            <a:r>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This block checks if the snake’s head has collided with any of its body segments.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Each condition compares the head’s X and Y coordinates (</a:t>
            </a:r>
            <a:r>
              <a:rPr lang="en">
                <a:solidFill>
                  <a:srgbClr val="188038"/>
                </a:solidFill>
                <a:latin typeface="Roboto Mono"/>
                <a:ea typeface="Roboto Mono"/>
                <a:cs typeface="Roboto Mono"/>
                <a:sym typeface="Roboto Mono"/>
              </a:rPr>
              <a:t>head_x</a:t>
            </a:r>
            <a:r>
              <a:rPr lang="en">
                <a:solidFill>
                  <a:schemeClr val="dk1"/>
                </a:solidFill>
              </a:rPr>
              <a:t> and </a:t>
            </a:r>
            <a:r>
              <a:rPr lang="en">
                <a:solidFill>
                  <a:srgbClr val="188038"/>
                </a:solidFill>
                <a:latin typeface="Roboto Mono"/>
                <a:ea typeface="Roboto Mono"/>
                <a:cs typeface="Roboto Mono"/>
                <a:sym typeface="Roboto Mono"/>
              </a:rPr>
              <a:t>head_y</a:t>
            </a:r>
            <a:r>
              <a:rPr lang="en">
                <a:solidFill>
                  <a:schemeClr val="dk1"/>
                </a:solidFill>
              </a:rPr>
              <a:t>) to the coordinates of a body segment (</a:t>
            </a:r>
            <a:r>
              <a:rPr lang="en">
                <a:solidFill>
                  <a:srgbClr val="188038"/>
                </a:solidFill>
                <a:latin typeface="Roboto Mono"/>
                <a:ea typeface="Roboto Mono"/>
                <a:cs typeface="Roboto Mono"/>
                <a:sym typeface="Roboto Mono"/>
              </a:rPr>
              <a:t>body_x[...]</a:t>
            </a:r>
            <a:r>
              <a:rPr lang="en">
                <a:solidFill>
                  <a:schemeClr val="dk1"/>
                </a:solidFill>
              </a:rPr>
              <a:t> and </a:t>
            </a:r>
            <a:r>
              <a:rPr lang="en">
                <a:solidFill>
                  <a:srgbClr val="188038"/>
                </a:solidFill>
                <a:latin typeface="Roboto Mono"/>
                <a:ea typeface="Roboto Mono"/>
                <a:cs typeface="Roboto Mono"/>
                <a:sym typeface="Roboto Mono"/>
              </a:rPr>
              <a:t>body_y[...]</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a:t>
            </a:r>
            <a:r>
              <a:rPr lang="en">
                <a:solidFill>
                  <a:srgbClr val="188038"/>
                </a:solidFill>
                <a:latin typeface="Roboto Mono"/>
                <a:ea typeface="Roboto Mono"/>
                <a:cs typeface="Roboto Mono"/>
                <a:sym typeface="Roboto Mono"/>
              </a:rPr>
              <a:t>snake_length</a:t>
            </a:r>
            <a:r>
              <a:rPr lang="en">
                <a:solidFill>
                  <a:schemeClr val="dk1"/>
                </a:solidFill>
              </a:rPr>
              <a:t> ensures the logic only checks valid body segments (for example, if the snake has 5 segments, it won’t compare with segments 6-18).</a:t>
            </a:r>
            <a:endParaRPr>
              <a:solidFill>
                <a:schemeClr val="dk1"/>
              </a:solidFill>
            </a:endParaRPr>
          </a:p>
          <a:p>
            <a:pPr indent="0" lvl="0" marL="0" rtl="0" algn="l">
              <a:spcBef>
                <a:spcPts val="1200"/>
              </a:spcBef>
              <a:spcAft>
                <a:spcPts val="0"/>
              </a:spcAft>
              <a:buNone/>
            </a:pPr>
            <a:r>
              <a:rPr b="1" lang="en">
                <a:solidFill>
                  <a:srgbClr val="188038"/>
                </a:solidFill>
                <a:latin typeface="Roboto Mono"/>
                <a:ea typeface="Roboto Mono"/>
                <a:cs typeface="Roboto Mono"/>
                <a:sym typeface="Roboto Mono"/>
              </a:rPr>
              <a:t>game_over_flag</a:t>
            </a:r>
            <a:r>
              <a:rPr b="1" lang="en">
                <a:solidFill>
                  <a:schemeClr val="dk1"/>
                </a:solidFill>
              </a:rPr>
              <a:t> Logic:</a:t>
            </a:r>
            <a:br>
              <a:rPr b="1" lang="en">
                <a:solidFill>
                  <a:schemeClr val="dk1"/>
                </a:solidFill>
              </a:rPr>
            </a:br>
            <a:r>
              <a:rPr lang="en">
                <a:solidFill>
                  <a:schemeClr val="dk1"/>
                </a:solidFill>
              </a:rPr>
              <a:t>verilog</a:t>
            </a:r>
            <a:br>
              <a:rPr lang="en">
                <a:solidFill>
                  <a:schemeClr val="dk1"/>
                </a:solidFill>
              </a:rPr>
            </a:br>
            <a:r>
              <a:rPr lang="en">
                <a:solidFill>
                  <a:schemeClr val="dk1"/>
                </a:solidFill>
              </a:rPr>
              <a:t>Copy code</a:t>
            </a:r>
            <a:br>
              <a:rPr lang="en">
                <a:solidFill>
                  <a:schemeClr val="dk1"/>
                </a:solidFill>
              </a:rPr>
            </a:br>
            <a:r>
              <a:rPr lang="en">
                <a:solidFill>
                  <a:srgbClr val="188038"/>
                </a:solidFill>
                <a:latin typeface="Roboto Mono"/>
                <a:ea typeface="Roboto Mono"/>
                <a:cs typeface="Roboto Mono"/>
                <a:sym typeface="Roboto Mono"/>
              </a:rPr>
              <a:t>if (self_collision || head_x &gt; 640 || head_x &lt; 0 || head_y &gt; 480 || head_y &lt; 0)</a:t>
            </a:r>
            <a:endParaRPr>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a:solidFill>
                  <a:srgbClr val="188038"/>
                </a:solidFill>
                <a:latin typeface="Roboto Mono"/>
                <a:ea typeface="Roboto Mono"/>
                <a:cs typeface="Roboto Mono"/>
                <a:sym typeface="Roboto Mono"/>
              </a:rPr>
              <a:t>    game_over_flag &lt;= 1;</a:t>
            </a:r>
            <a:endParaRPr>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a:solidFill>
                  <a:srgbClr val="188038"/>
                </a:solidFill>
                <a:latin typeface="Roboto Mono"/>
                <a:ea typeface="Roboto Mono"/>
                <a:cs typeface="Roboto Mono"/>
                <a:sym typeface="Roboto Mono"/>
              </a:rPr>
              <a:t>else</a:t>
            </a:r>
            <a:endParaRPr>
              <a:solidFill>
                <a:srgbClr val="188038"/>
              </a:solidFill>
              <a:latin typeface="Roboto Mono"/>
              <a:ea typeface="Roboto Mono"/>
              <a:cs typeface="Roboto Mono"/>
              <a:sym typeface="Roboto Mono"/>
            </a:endParaRPr>
          </a:p>
          <a:p>
            <a:pPr indent="0" lvl="0" marL="0" rtl="0" algn="l">
              <a:spcBef>
                <a:spcPts val="0"/>
              </a:spcBef>
              <a:spcAft>
                <a:spcPts val="0"/>
              </a:spcAft>
              <a:buNone/>
            </a:pPr>
            <a:r>
              <a:rPr lang="en">
                <a:solidFill>
                  <a:srgbClr val="188038"/>
                </a:solidFill>
                <a:latin typeface="Roboto Mono"/>
                <a:ea typeface="Roboto Mono"/>
                <a:cs typeface="Roboto Mono"/>
                <a:sym typeface="Roboto Mono"/>
              </a:rPr>
              <a:t>    game_over_flag &lt;= 0;</a:t>
            </a:r>
            <a:endParaRPr>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AutoNum type="arabicPeriod"/>
            </a:pPr>
            <a:r>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This block determines the game-over condition:</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If the snake’s head collides with the game border (</a:t>
            </a:r>
            <a:r>
              <a:rPr lang="en">
                <a:solidFill>
                  <a:srgbClr val="188038"/>
                </a:solidFill>
                <a:latin typeface="Roboto Mono"/>
                <a:ea typeface="Roboto Mono"/>
                <a:cs typeface="Roboto Mono"/>
                <a:sym typeface="Roboto Mono"/>
              </a:rPr>
              <a:t>head_x &gt; 640</a:t>
            </a:r>
            <a:r>
              <a:rPr lang="en">
                <a:solidFill>
                  <a:schemeClr val="dk1"/>
                </a:solidFill>
              </a:rPr>
              <a:t>, </a:t>
            </a:r>
            <a:r>
              <a:rPr lang="en">
                <a:solidFill>
                  <a:srgbClr val="188038"/>
                </a:solidFill>
                <a:latin typeface="Roboto Mono"/>
                <a:ea typeface="Roboto Mono"/>
                <a:cs typeface="Roboto Mono"/>
                <a:sym typeface="Roboto Mono"/>
              </a:rPr>
              <a:t>head_x &lt; 0</a:t>
            </a:r>
            <a:r>
              <a:rPr lang="en">
                <a:solidFill>
                  <a:schemeClr val="dk1"/>
                </a:solidFill>
              </a:rPr>
              <a:t>, etc.).</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If the snake’s head collides with its body (</a:t>
            </a:r>
            <a:r>
              <a:rPr lang="en">
                <a:solidFill>
                  <a:srgbClr val="188038"/>
                </a:solidFill>
                <a:latin typeface="Roboto Mono"/>
                <a:ea typeface="Roboto Mono"/>
                <a:cs typeface="Roboto Mono"/>
                <a:sym typeface="Roboto Mono"/>
              </a:rPr>
              <a:t>self_collision</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If any of these conditions are true, the </a:t>
            </a:r>
            <a:r>
              <a:rPr lang="en">
                <a:solidFill>
                  <a:srgbClr val="188038"/>
                </a:solidFill>
                <a:latin typeface="Roboto Mono"/>
                <a:ea typeface="Roboto Mono"/>
                <a:cs typeface="Roboto Mono"/>
                <a:sym typeface="Roboto Mono"/>
              </a:rPr>
              <a:t>game_over_flag</a:t>
            </a:r>
            <a:r>
              <a:rPr lang="en">
                <a:solidFill>
                  <a:schemeClr val="dk1"/>
                </a:solidFill>
              </a:rPr>
              <a:t> is set to </a:t>
            </a:r>
            <a:r>
              <a:rPr lang="en">
                <a:solidFill>
                  <a:srgbClr val="188038"/>
                </a:solidFill>
                <a:latin typeface="Roboto Mono"/>
                <a:ea typeface="Roboto Mono"/>
                <a:cs typeface="Roboto Mono"/>
                <a:sym typeface="Roboto Mono"/>
              </a:rPr>
              <a:t>1</a:t>
            </a:r>
            <a:r>
              <a:rPr lang="en">
                <a:solidFill>
                  <a:schemeClr val="dk1"/>
                </a:solidFill>
              </a:rPr>
              <a:t>, signaling the end of the game.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19e305536c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19e305536c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Larkin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19e305536c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19e305536c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1aaed12205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1aaed12205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 layout" type="title">
  <p:cSld name="TITLE">
    <p:spTree>
      <p:nvGrpSpPr>
        <p:cNvPr id="54" name="Shape 54"/>
        <p:cNvGrpSpPr/>
        <p:nvPr/>
      </p:nvGrpSpPr>
      <p:grpSpPr>
        <a:xfrm>
          <a:off x="0" y="0"/>
          <a:ext cx="0" cy="0"/>
          <a:chOff x="0" y="0"/>
          <a:chExt cx="0" cy="0"/>
        </a:xfrm>
      </p:grpSpPr>
      <p:sp>
        <p:nvSpPr>
          <p:cNvPr id="55" name="Google Shape;55;p14"/>
          <p:cNvSpPr/>
          <p:nvPr>
            <p:ph idx="2" type="pic"/>
          </p:nvPr>
        </p:nvSpPr>
        <p:spPr>
          <a:xfrm>
            <a:off x="5034275" y="226500"/>
            <a:ext cx="3883200" cy="4690500"/>
          </a:xfrm>
          <a:prstGeom prst="rect">
            <a:avLst/>
          </a:prstGeom>
          <a:noFill/>
          <a:ln cap="flat" cmpd="sng" w="9525">
            <a:solidFill>
              <a:schemeClr val="dk1"/>
            </a:solidFill>
            <a:prstDash val="solid"/>
            <a:round/>
            <a:headEnd len="sm" w="sm" type="none"/>
            <a:tailEnd len="sm" w="sm" type="none"/>
          </a:ln>
        </p:spPr>
      </p:sp>
      <p:sp>
        <p:nvSpPr>
          <p:cNvPr id="56" name="Google Shape;56;p14"/>
          <p:cNvSpPr/>
          <p:nvPr>
            <p:ph idx="3" type="pic"/>
          </p:nvPr>
        </p:nvSpPr>
        <p:spPr>
          <a:xfrm>
            <a:off x="226525" y="2975750"/>
            <a:ext cx="4458900" cy="1941300"/>
          </a:xfrm>
          <a:prstGeom prst="rect">
            <a:avLst/>
          </a:prstGeom>
          <a:noFill/>
          <a:ln>
            <a:noFill/>
          </a:ln>
        </p:spPr>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4"/>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 name="Google Shape;59;p14"/>
          <p:cNvSpPr txBox="1"/>
          <p:nvPr>
            <p:ph idx="4" type="title"/>
          </p:nvPr>
        </p:nvSpPr>
        <p:spPr>
          <a:xfrm>
            <a:off x="3038125"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with details">
  <p:cSld name="TITLE_1">
    <p:spTree>
      <p:nvGrpSpPr>
        <p:cNvPr id="60" name="Shape 60"/>
        <p:cNvGrpSpPr/>
        <p:nvPr/>
      </p:nvGrpSpPr>
      <p:grpSpPr>
        <a:xfrm>
          <a:off x="0" y="0"/>
          <a:ext cx="0" cy="0"/>
          <a:chOff x="0" y="0"/>
          <a:chExt cx="0" cy="0"/>
        </a:xfrm>
      </p:grpSpPr>
      <p:sp>
        <p:nvSpPr>
          <p:cNvPr id="61" name="Google Shape;61;p15"/>
          <p:cNvSpPr/>
          <p:nvPr>
            <p:ph idx="2" type="pic"/>
          </p:nvPr>
        </p:nvSpPr>
        <p:spPr>
          <a:xfrm>
            <a:off x="5034275" y="226500"/>
            <a:ext cx="3883200" cy="4690500"/>
          </a:xfrm>
          <a:prstGeom prst="rect">
            <a:avLst/>
          </a:prstGeom>
          <a:noFill/>
          <a:ln cap="flat" cmpd="sng" w="9525">
            <a:solidFill>
              <a:schemeClr val="dk1"/>
            </a:solidFill>
            <a:prstDash val="solid"/>
            <a:round/>
            <a:headEnd len="sm" w="sm" type="none"/>
            <a:tailEnd len="sm" w="sm" type="none"/>
          </a:ln>
        </p:spPr>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3" name="Google Shape;63;p15"/>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4" name="Google Shape;64;p15"/>
          <p:cNvSpPr txBox="1"/>
          <p:nvPr>
            <p:ph idx="3" type="title"/>
          </p:nvPr>
        </p:nvSpPr>
        <p:spPr>
          <a:xfrm>
            <a:off x="3038125"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65" name="Google Shape;65;p15"/>
          <p:cNvSpPr txBox="1"/>
          <p:nvPr>
            <p:ph idx="4" type="title"/>
          </p:nvPr>
        </p:nvSpPr>
        <p:spPr>
          <a:xfrm>
            <a:off x="226525" y="630625"/>
            <a:ext cx="44589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6" name="Google Shape;66;p15"/>
          <p:cNvSpPr txBox="1"/>
          <p:nvPr>
            <p:ph idx="1" type="body"/>
          </p:nvPr>
        </p:nvSpPr>
        <p:spPr>
          <a:xfrm>
            <a:off x="266700" y="4099025"/>
            <a:ext cx="4458900" cy="847500"/>
          </a:xfrm>
          <a:prstGeom prst="rect">
            <a:avLst/>
          </a:prstGeom>
        </p:spPr>
        <p:txBody>
          <a:bodyPr anchorCtr="0" anchor="b" bIns="91425" lIns="91425" spcFirstLastPara="1" rIns="91425" wrap="square" tIns="91425">
            <a:noAutofit/>
          </a:bodyPr>
          <a:lstStyle>
            <a:lvl1pPr indent="-330200" lvl="0" marL="457200">
              <a:lnSpc>
                <a:spcPct val="90000"/>
              </a:lnSpc>
              <a:spcBef>
                <a:spcPts val="0"/>
              </a:spcBef>
              <a:spcAft>
                <a:spcPts val="0"/>
              </a:spcAft>
              <a:buSzPts val="1600"/>
              <a:buChar char="●"/>
              <a:defRPr sz="1600"/>
            </a:lvl1pPr>
            <a:lvl2pPr indent="-330200" lvl="1" marL="914400">
              <a:lnSpc>
                <a:spcPct val="90000"/>
              </a:lnSpc>
              <a:spcBef>
                <a:spcPts val="0"/>
              </a:spcBef>
              <a:spcAft>
                <a:spcPts val="0"/>
              </a:spcAft>
              <a:buSzPts val="1600"/>
              <a:buChar char="○"/>
              <a:defRPr sz="1600"/>
            </a:lvl2pPr>
            <a:lvl3pPr indent="-330200" lvl="2" marL="1371600">
              <a:lnSpc>
                <a:spcPct val="90000"/>
              </a:lnSpc>
              <a:spcBef>
                <a:spcPts val="0"/>
              </a:spcBef>
              <a:spcAft>
                <a:spcPts val="0"/>
              </a:spcAft>
              <a:buSzPts val="1600"/>
              <a:buChar char="■"/>
              <a:defRPr sz="1600"/>
            </a:lvl3pPr>
            <a:lvl4pPr indent="-330200" lvl="3" marL="1828800">
              <a:lnSpc>
                <a:spcPct val="90000"/>
              </a:lnSpc>
              <a:spcBef>
                <a:spcPts val="0"/>
              </a:spcBef>
              <a:spcAft>
                <a:spcPts val="0"/>
              </a:spcAft>
              <a:buSzPts val="1600"/>
              <a:buChar char="●"/>
              <a:defRPr sz="1600"/>
            </a:lvl4pPr>
            <a:lvl5pPr indent="-330200" lvl="4" marL="2286000">
              <a:lnSpc>
                <a:spcPct val="90000"/>
              </a:lnSpc>
              <a:spcBef>
                <a:spcPts val="0"/>
              </a:spcBef>
              <a:spcAft>
                <a:spcPts val="0"/>
              </a:spcAft>
              <a:buSzPts val="1600"/>
              <a:buChar char="○"/>
              <a:defRPr sz="1600"/>
            </a:lvl5pPr>
            <a:lvl6pPr indent="-330200" lvl="5" marL="2743200">
              <a:lnSpc>
                <a:spcPct val="90000"/>
              </a:lnSpc>
              <a:spcBef>
                <a:spcPts val="0"/>
              </a:spcBef>
              <a:spcAft>
                <a:spcPts val="0"/>
              </a:spcAft>
              <a:buSzPts val="1600"/>
              <a:buChar char="■"/>
              <a:defRPr sz="1600"/>
            </a:lvl6pPr>
            <a:lvl7pPr indent="-330200" lvl="6" marL="3200400">
              <a:lnSpc>
                <a:spcPct val="90000"/>
              </a:lnSpc>
              <a:spcBef>
                <a:spcPts val="0"/>
              </a:spcBef>
              <a:spcAft>
                <a:spcPts val="0"/>
              </a:spcAft>
              <a:buSzPts val="1600"/>
              <a:buChar char="●"/>
              <a:defRPr sz="1600"/>
            </a:lvl7pPr>
            <a:lvl8pPr indent="-330200" lvl="7" marL="3657600">
              <a:lnSpc>
                <a:spcPct val="90000"/>
              </a:lnSpc>
              <a:spcBef>
                <a:spcPts val="0"/>
              </a:spcBef>
              <a:spcAft>
                <a:spcPts val="0"/>
              </a:spcAft>
              <a:buSzPts val="1600"/>
              <a:buChar char="○"/>
              <a:defRPr sz="1600"/>
            </a:lvl8pPr>
            <a:lvl9pPr indent="-330200" lvl="8" marL="4114800">
              <a:lnSpc>
                <a:spcPct val="90000"/>
              </a:lnSpc>
              <a:spcBef>
                <a:spcPts val="0"/>
              </a:spcBef>
              <a:spcAft>
                <a:spcPts val="0"/>
              </a:spcAft>
              <a:buSzPts val="1600"/>
              <a:buChar char="■"/>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1_2">
    <p:spTree>
      <p:nvGrpSpPr>
        <p:cNvPr id="67" name="Shape 67"/>
        <p:cNvGrpSpPr/>
        <p:nvPr/>
      </p:nvGrpSpPr>
      <p:grpSpPr>
        <a:xfrm>
          <a:off x="0" y="0"/>
          <a:ext cx="0" cy="0"/>
          <a:chOff x="0" y="0"/>
          <a:chExt cx="0" cy="0"/>
        </a:xfrm>
      </p:grpSpPr>
      <p:sp>
        <p:nvSpPr>
          <p:cNvPr id="68" name="Google Shape;68;p16"/>
          <p:cNvSpPr/>
          <p:nvPr>
            <p:ph idx="2" type="pic"/>
          </p:nvPr>
        </p:nvSpPr>
        <p:spPr>
          <a:xfrm>
            <a:off x="5034275" y="226500"/>
            <a:ext cx="3883200" cy="4690500"/>
          </a:xfrm>
          <a:prstGeom prst="rect">
            <a:avLst/>
          </a:prstGeom>
          <a:noFill/>
          <a:ln cap="flat" cmpd="sng" w="9525">
            <a:solidFill>
              <a:schemeClr val="dk1"/>
            </a:solidFill>
            <a:prstDash val="solid"/>
            <a:round/>
            <a:headEnd len="sm" w="sm" type="none"/>
            <a:tailEnd len="sm" w="sm" type="none"/>
          </a:ln>
        </p:spPr>
      </p:sp>
      <p:sp>
        <p:nvSpPr>
          <p:cNvPr id="69" name="Google Shape;6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6"/>
          <p:cNvSpPr txBox="1"/>
          <p:nvPr>
            <p:ph type="title"/>
          </p:nvPr>
        </p:nvSpPr>
        <p:spPr>
          <a:xfrm>
            <a:off x="226525" y="630625"/>
            <a:ext cx="44589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1_1">
    <p:spTree>
      <p:nvGrpSpPr>
        <p:cNvPr id="71" name="Shape 71"/>
        <p:cNvGrpSpPr/>
        <p:nvPr/>
      </p:nvGrpSpPr>
      <p:grpSpPr>
        <a:xfrm>
          <a:off x="0" y="0"/>
          <a:ext cx="0" cy="0"/>
          <a:chOff x="0" y="0"/>
          <a:chExt cx="0" cy="0"/>
        </a:xfrm>
      </p:grpSpPr>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7"/>
          <p:cNvSpPr txBox="1"/>
          <p:nvPr>
            <p:ph type="title"/>
          </p:nvPr>
        </p:nvSpPr>
        <p:spPr>
          <a:xfrm>
            <a:off x="226525" y="630625"/>
            <a:ext cx="44589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4" name="Google Shape;74;p17"/>
          <p:cNvSpPr txBox="1"/>
          <p:nvPr>
            <p:ph idx="1" type="body"/>
          </p:nvPr>
        </p:nvSpPr>
        <p:spPr>
          <a:xfrm>
            <a:off x="226525" y="2857625"/>
            <a:ext cx="4458900" cy="2088900"/>
          </a:xfrm>
          <a:prstGeom prst="rect">
            <a:avLst/>
          </a:prstGeom>
        </p:spPr>
        <p:txBody>
          <a:bodyPr anchorCtr="0" anchor="b" bIns="91425" lIns="91425" spcFirstLastPara="1" rIns="91425" wrap="square" tIns="91425">
            <a:noAutofit/>
          </a:bodyPr>
          <a:lstStyle>
            <a:lvl1pPr indent="-330200" lvl="0" marL="457200">
              <a:lnSpc>
                <a:spcPct val="90000"/>
              </a:lnSpc>
              <a:spcBef>
                <a:spcPts val="0"/>
              </a:spcBef>
              <a:spcAft>
                <a:spcPts val="0"/>
              </a:spcAft>
              <a:buSzPts val="1600"/>
              <a:buChar char="●"/>
              <a:defRPr sz="1600"/>
            </a:lvl1pPr>
            <a:lvl2pPr indent="-330200" lvl="1" marL="914400">
              <a:lnSpc>
                <a:spcPct val="90000"/>
              </a:lnSpc>
              <a:spcBef>
                <a:spcPts val="0"/>
              </a:spcBef>
              <a:spcAft>
                <a:spcPts val="0"/>
              </a:spcAft>
              <a:buSzPts val="1600"/>
              <a:buChar char="○"/>
              <a:defRPr sz="1600"/>
            </a:lvl2pPr>
            <a:lvl3pPr indent="-330200" lvl="2" marL="1371600">
              <a:lnSpc>
                <a:spcPct val="90000"/>
              </a:lnSpc>
              <a:spcBef>
                <a:spcPts val="0"/>
              </a:spcBef>
              <a:spcAft>
                <a:spcPts val="0"/>
              </a:spcAft>
              <a:buSzPts val="1600"/>
              <a:buChar char="■"/>
              <a:defRPr sz="1600"/>
            </a:lvl3pPr>
            <a:lvl4pPr indent="-330200" lvl="3" marL="1828800">
              <a:lnSpc>
                <a:spcPct val="90000"/>
              </a:lnSpc>
              <a:spcBef>
                <a:spcPts val="0"/>
              </a:spcBef>
              <a:spcAft>
                <a:spcPts val="0"/>
              </a:spcAft>
              <a:buSzPts val="1600"/>
              <a:buChar char="●"/>
              <a:defRPr sz="1600"/>
            </a:lvl4pPr>
            <a:lvl5pPr indent="-330200" lvl="4" marL="2286000">
              <a:lnSpc>
                <a:spcPct val="90000"/>
              </a:lnSpc>
              <a:spcBef>
                <a:spcPts val="0"/>
              </a:spcBef>
              <a:spcAft>
                <a:spcPts val="0"/>
              </a:spcAft>
              <a:buSzPts val="1600"/>
              <a:buChar char="○"/>
              <a:defRPr sz="1600"/>
            </a:lvl5pPr>
            <a:lvl6pPr indent="-330200" lvl="5" marL="2743200">
              <a:lnSpc>
                <a:spcPct val="90000"/>
              </a:lnSpc>
              <a:spcBef>
                <a:spcPts val="0"/>
              </a:spcBef>
              <a:spcAft>
                <a:spcPts val="0"/>
              </a:spcAft>
              <a:buSzPts val="1600"/>
              <a:buChar char="■"/>
              <a:defRPr sz="1600"/>
            </a:lvl6pPr>
            <a:lvl7pPr indent="-330200" lvl="6" marL="3200400">
              <a:lnSpc>
                <a:spcPct val="90000"/>
              </a:lnSpc>
              <a:spcBef>
                <a:spcPts val="0"/>
              </a:spcBef>
              <a:spcAft>
                <a:spcPts val="0"/>
              </a:spcAft>
              <a:buSzPts val="1600"/>
              <a:buChar char="●"/>
              <a:defRPr sz="1600"/>
            </a:lvl7pPr>
            <a:lvl8pPr indent="-330200" lvl="7" marL="3657600">
              <a:lnSpc>
                <a:spcPct val="90000"/>
              </a:lnSpc>
              <a:spcBef>
                <a:spcPts val="0"/>
              </a:spcBef>
              <a:spcAft>
                <a:spcPts val="0"/>
              </a:spcAft>
              <a:buSzPts val="1600"/>
              <a:buChar char="○"/>
              <a:defRPr sz="1600"/>
            </a:lvl8pPr>
            <a:lvl9pPr indent="-330200" lvl="8" marL="4114800">
              <a:lnSpc>
                <a:spcPct val="90000"/>
              </a:lnSpc>
              <a:spcBef>
                <a:spcPts val="0"/>
              </a:spcBef>
              <a:spcAft>
                <a:spcPts val="0"/>
              </a:spcAft>
              <a:buSzPts val="1600"/>
              <a:buChar char="■"/>
              <a:defRPr sz="1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spTree>
      <p:nvGrpSpPr>
        <p:cNvPr id="75" name="Shape 75"/>
        <p:cNvGrpSpPr/>
        <p:nvPr/>
      </p:nvGrpSpPr>
      <p:grpSpPr>
        <a:xfrm>
          <a:off x="0" y="0"/>
          <a:ext cx="0" cy="0"/>
          <a:chOff x="0" y="0"/>
          <a:chExt cx="0" cy="0"/>
        </a:xfrm>
      </p:grpSpPr>
      <p:sp>
        <p:nvSpPr>
          <p:cNvPr id="76" name="Google Shape;7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8"/>
          <p:cNvSpPr txBox="1"/>
          <p:nvPr>
            <p:ph idx="1" type="body"/>
          </p:nvPr>
        </p:nvSpPr>
        <p:spPr>
          <a:xfrm>
            <a:off x="6325910" y="2621103"/>
            <a:ext cx="2612700" cy="2201100"/>
          </a:xfrm>
          <a:prstGeom prst="rect">
            <a:avLst/>
          </a:prstGeom>
        </p:spPr>
        <p:txBody>
          <a:bodyPr anchorCtr="0" anchor="ctr" bIns="91425" lIns="91425" spcFirstLastPara="1" rIns="91425" wrap="square" tIns="91425">
            <a:noAutofit/>
          </a:bodyPr>
          <a:lstStyle>
            <a:lvl1pPr indent="-330200" lvl="0" marL="457200" algn="r">
              <a:spcBef>
                <a:spcPts val="0"/>
              </a:spcBef>
              <a:spcAft>
                <a:spcPts val="0"/>
              </a:spcAft>
              <a:buSzPts val="1600"/>
              <a:buFont typeface="Inter Medium"/>
              <a:buChar char="●"/>
              <a:defRPr sz="1600">
                <a:latin typeface="Inter Medium"/>
                <a:ea typeface="Inter Medium"/>
                <a:cs typeface="Inter Medium"/>
                <a:sym typeface="Inter Medium"/>
              </a:defRPr>
            </a:lvl1pPr>
            <a:lvl2pPr indent="-330200" lvl="1" marL="914400" algn="r">
              <a:spcBef>
                <a:spcPts val="0"/>
              </a:spcBef>
              <a:spcAft>
                <a:spcPts val="0"/>
              </a:spcAft>
              <a:buSzPts val="1600"/>
              <a:buFont typeface="Inter Medium"/>
              <a:buChar char="○"/>
              <a:defRPr sz="1600">
                <a:latin typeface="Inter Medium"/>
                <a:ea typeface="Inter Medium"/>
                <a:cs typeface="Inter Medium"/>
                <a:sym typeface="Inter Medium"/>
              </a:defRPr>
            </a:lvl2pPr>
            <a:lvl3pPr indent="-330200" lvl="2" marL="1371600" algn="r">
              <a:spcBef>
                <a:spcPts val="0"/>
              </a:spcBef>
              <a:spcAft>
                <a:spcPts val="0"/>
              </a:spcAft>
              <a:buSzPts val="1600"/>
              <a:buFont typeface="Inter Medium"/>
              <a:buChar char="■"/>
              <a:defRPr sz="1600">
                <a:latin typeface="Inter Medium"/>
                <a:ea typeface="Inter Medium"/>
                <a:cs typeface="Inter Medium"/>
                <a:sym typeface="Inter Medium"/>
              </a:defRPr>
            </a:lvl3pPr>
            <a:lvl4pPr indent="-330200" lvl="3" marL="1828800" algn="r">
              <a:spcBef>
                <a:spcPts val="0"/>
              </a:spcBef>
              <a:spcAft>
                <a:spcPts val="0"/>
              </a:spcAft>
              <a:buSzPts val="1600"/>
              <a:buFont typeface="Inter Medium"/>
              <a:buChar char="●"/>
              <a:defRPr sz="1600">
                <a:latin typeface="Inter Medium"/>
                <a:ea typeface="Inter Medium"/>
                <a:cs typeface="Inter Medium"/>
                <a:sym typeface="Inter Medium"/>
              </a:defRPr>
            </a:lvl4pPr>
            <a:lvl5pPr indent="-330200" lvl="4" marL="2286000" algn="r">
              <a:spcBef>
                <a:spcPts val="0"/>
              </a:spcBef>
              <a:spcAft>
                <a:spcPts val="0"/>
              </a:spcAft>
              <a:buSzPts val="1600"/>
              <a:buFont typeface="Inter Medium"/>
              <a:buChar char="○"/>
              <a:defRPr sz="1600">
                <a:latin typeface="Inter Medium"/>
                <a:ea typeface="Inter Medium"/>
                <a:cs typeface="Inter Medium"/>
                <a:sym typeface="Inter Medium"/>
              </a:defRPr>
            </a:lvl5pPr>
            <a:lvl6pPr indent="-330200" lvl="5" marL="2743200" algn="r">
              <a:spcBef>
                <a:spcPts val="0"/>
              </a:spcBef>
              <a:spcAft>
                <a:spcPts val="0"/>
              </a:spcAft>
              <a:buSzPts val="1600"/>
              <a:buFont typeface="Inter Medium"/>
              <a:buChar char="■"/>
              <a:defRPr sz="1600">
                <a:latin typeface="Inter Medium"/>
                <a:ea typeface="Inter Medium"/>
                <a:cs typeface="Inter Medium"/>
                <a:sym typeface="Inter Medium"/>
              </a:defRPr>
            </a:lvl6pPr>
            <a:lvl7pPr indent="-330200" lvl="6" marL="3200400" algn="r">
              <a:spcBef>
                <a:spcPts val="0"/>
              </a:spcBef>
              <a:spcAft>
                <a:spcPts val="0"/>
              </a:spcAft>
              <a:buSzPts val="1600"/>
              <a:buFont typeface="Inter Medium"/>
              <a:buChar char="●"/>
              <a:defRPr sz="1600">
                <a:latin typeface="Inter Medium"/>
                <a:ea typeface="Inter Medium"/>
                <a:cs typeface="Inter Medium"/>
                <a:sym typeface="Inter Medium"/>
              </a:defRPr>
            </a:lvl7pPr>
            <a:lvl8pPr indent="-330200" lvl="7" marL="3657600" algn="r">
              <a:spcBef>
                <a:spcPts val="0"/>
              </a:spcBef>
              <a:spcAft>
                <a:spcPts val="0"/>
              </a:spcAft>
              <a:buSzPts val="1600"/>
              <a:buFont typeface="Inter Medium"/>
              <a:buChar char="○"/>
              <a:defRPr sz="1600">
                <a:latin typeface="Inter Medium"/>
                <a:ea typeface="Inter Medium"/>
                <a:cs typeface="Inter Medium"/>
                <a:sym typeface="Inter Medium"/>
              </a:defRPr>
            </a:lvl8pPr>
            <a:lvl9pPr indent="-330200" lvl="8" marL="4114800" algn="r">
              <a:spcBef>
                <a:spcPts val="0"/>
              </a:spcBef>
              <a:spcAft>
                <a:spcPts val="0"/>
              </a:spcAft>
              <a:buSzPts val="1600"/>
              <a:buFont typeface="Inter Medium"/>
              <a:buChar char="■"/>
              <a:defRPr sz="1600">
                <a:latin typeface="Inter Medium"/>
                <a:ea typeface="Inter Medium"/>
                <a:cs typeface="Inter Medium"/>
                <a:sym typeface="Inter Medium"/>
              </a:defRPr>
            </a:lvl9pPr>
          </a:lstStyle>
          <a:p/>
        </p:txBody>
      </p:sp>
      <p:sp>
        <p:nvSpPr>
          <p:cNvPr id="78" name="Google Shape;78;p18"/>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9" name="Google Shape;79;p18"/>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80" name="Google Shape;80;p18"/>
          <p:cNvSpPr txBox="1"/>
          <p:nvPr>
            <p:ph idx="3" type="body"/>
          </p:nvPr>
        </p:nvSpPr>
        <p:spPr>
          <a:xfrm>
            <a:off x="226525" y="2621103"/>
            <a:ext cx="336600" cy="2201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Font typeface="Inter Medium"/>
              <a:buChar char="●"/>
              <a:defRPr sz="1600">
                <a:latin typeface="Inter Medium"/>
                <a:ea typeface="Inter Medium"/>
                <a:cs typeface="Inter Medium"/>
                <a:sym typeface="Inter Medium"/>
              </a:defRPr>
            </a:lvl1pPr>
            <a:lvl2pPr indent="-330200" lvl="1" marL="914400">
              <a:spcBef>
                <a:spcPts val="0"/>
              </a:spcBef>
              <a:spcAft>
                <a:spcPts val="0"/>
              </a:spcAft>
              <a:buSzPts val="1600"/>
              <a:buFont typeface="Inter Medium"/>
              <a:buChar char="○"/>
              <a:defRPr sz="1600">
                <a:latin typeface="Inter Medium"/>
                <a:ea typeface="Inter Medium"/>
                <a:cs typeface="Inter Medium"/>
                <a:sym typeface="Inter Medium"/>
              </a:defRPr>
            </a:lvl2pPr>
            <a:lvl3pPr indent="-330200" lvl="2" marL="1371600">
              <a:spcBef>
                <a:spcPts val="0"/>
              </a:spcBef>
              <a:spcAft>
                <a:spcPts val="0"/>
              </a:spcAft>
              <a:buSzPts val="1600"/>
              <a:buFont typeface="Inter Medium"/>
              <a:buChar char="■"/>
              <a:defRPr sz="1600">
                <a:latin typeface="Inter Medium"/>
                <a:ea typeface="Inter Medium"/>
                <a:cs typeface="Inter Medium"/>
                <a:sym typeface="Inter Medium"/>
              </a:defRPr>
            </a:lvl3pPr>
            <a:lvl4pPr indent="-330200" lvl="3" marL="1828800">
              <a:spcBef>
                <a:spcPts val="0"/>
              </a:spcBef>
              <a:spcAft>
                <a:spcPts val="0"/>
              </a:spcAft>
              <a:buSzPts val="1600"/>
              <a:buFont typeface="Inter Medium"/>
              <a:buChar char="●"/>
              <a:defRPr sz="1600">
                <a:latin typeface="Inter Medium"/>
                <a:ea typeface="Inter Medium"/>
                <a:cs typeface="Inter Medium"/>
                <a:sym typeface="Inter Medium"/>
              </a:defRPr>
            </a:lvl4pPr>
            <a:lvl5pPr indent="-330200" lvl="4" marL="2286000">
              <a:spcBef>
                <a:spcPts val="0"/>
              </a:spcBef>
              <a:spcAft>
                <a:spcPts val="0"/>
              </a:spcAft>
              <a:buSzPts val="1600"/>
              <a:buFont typeface="Inter Medium"/>
              <a:buChar char="○"/>
              <a:defRPr sz="1600">
                <a:latin typeface="Inter Medium"/>
                <a:ea typeface="Inter Medium"/>
                <a:cs typeface="Inter Medium"/>
                <a:sym typeface="Inter Medium"/>
              </a:defRPr>
            </a:lvl5pPr>
            <a:lvl6pPr indent="-330200" lvl="5" marL="2743200">
              <a:spcBef>
                <a:spcPts val="0"/>
              </a:spcBef>
              <a:spcAft>
                <a:spcPts val="0"/>
              </a:spcAft>
              <a:buSzPts val="1600"/>
              <a:buFont typeface="Inter Medium"/>
              <a:buChar char="■"/>
              <a:defRPr sz="1600">
                <a:latin typeface="Inter Medium"/>
                <a:ea typeface="Inter Medium"/>
                <a:cs typeface="Inter Medium"/>
                <a:sym typeface="Inter Medium"/>
              </a:defRPr>
            </a:lvl6pPr>
            <a:lvl7pPr indent="-330200" lvl="6" marL="3200400">
              <a:spcBef>
                <a:spcPts val="0"/>
              </a:spcBef>
              <a:spcAft>
                <a:spcPts val="0"/>
              </a:spcAft>
              <a:buSzPts val="1600"/>
              <a:buFont typeface="Inter Medium"/>
              <a:buChar char="●"/>
              <a:defRPr sz="1600">
                <a:latin typeface="Inter Medium"/>
                <a:ea typeface="Inter Medium"/>
                <a:cs typeface="Inter Medium"/>
                <a:sym typeface="Inter Medium"/>
              </a:defRPr>
            </a:lvl7pPr>
            <a:lvl8pPr indent="-330200" lvl="7" marL="3657600">
              <a:spcBef>
                <a:spcPts val="0"/>
              </a:spcBef>
              <a:spcAft>
                <a:spcPts val="0"/>
              </a:spcAft>
              <a:buSzPts val="1600"/>
              <a:buFont typeface="Inter Medium"/>
              <a:buChar char="○"/>
              <a:defRPr sz="1600">
                <a:latin typeface="Inter Medium"/>
                <a:ea typeface="Inter Medium"/>
                <a:cs typeface="Inter Medium"/>
                <a:sym typeface="Inter Medium"/>
              </a:defRPr>
            </a:lvl8pPr>
            <a:lvl9pPr indent="-330200" lvl="8" marL="4114800">
              <a:spcBef>
                <a:spcPts val="0"/>
              </a:spcBef>
              <a:spcAft>
                <a:spcPts val="0"/>
              </a:spcAft>
              <a:buSzPts val="1600"/>
              <a:buFont typeface="Inter Medium"/>
              <a:buChar char="■"/>
              <a:defRPr sz="1600">
                <a:latin typeface="Inter Medium"/>
                <a:ea typeface="Inter Medium"/>
                <a:cs typeface="Inter Medium"/>
                <a:sym typeface="Inter Medium"/>
              </a:defRPr>
            </a:lvl9pPr>
          </a:lstStyle>
          <a:p/>
        </p:txBody>
      </p:sp>
      <p:sp>
        <p:nvSpPr>
          <p:cNvPr id="81" name="Google Shape;81;p18"/>
          <p:cNvSpPr txBox="1"/>
          <p:nvPr>
            <p:ph idx="4" type="title"/>
          </p:nvPr>
        </p:nvSpPr>
        <p:spPr>
          <a:xfrm>
            <a:off x="226525" y="571800"/>
            <a:ext cx="52614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x">
  <p:cSld name="TITLE_AND_BODY">
    <p:bg>
      <p:bgPr>
        <a:solidFill>
          <a:schemeClr val="dk1"/>
        </a:solidFill>
      </p:bgPr>
    </p:bg>
    <p:spTree>
      <p:nvGrpSpPr>
        <p:cNvPr id="82" name="Shape 82"/>
        <p:cNvGrpSpPr/>
        <p:nvPr/>
      </p:nvGrpSpPr>
      <p:grpSpPr>
        <a:xfrm>
          <a:off x="0" y="0"/>
          <a:ext cx="0" cy="0"/>
          <a:chOff x="0" y="0"/>
          <a:chExt cx="0" cy="0"/>
        </a:xfrm>
      </p:grpSpPr>
      <p:sp>
        <p:nvSpPr>
          <p:cNvPr id="83" name="Google Shape;8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9"/>
          <p:cNvSpPr txBox="1"/>
          <p:nvPr>
            <p:ph type="title"/>
          </p:nvPr>
        </p:nvSpPr>
        <p:spPr>
          <a:xfrm>
            <a:off x="226525" y="2581610"/>
            <a:ext cx="8691000" cy="23748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7300"/>
              <a:buNone/>
              <a:defRPr sz="7300">
                <a:solidFill>
                  <a:schemeClr val="lt1"/>
                </a:solidFill>
              </a:defRPr>
            </a:lvl1pPr>
            <a:lvl2pPr lvl="1">
              <a:lnSpc>
                <a:spcPct val="80000"/>
              </a:lnSpc>
              <a:spcBef>
                <a:spcPts val="0"/>
              </a:spcBef>
              <a:spcAft>
                <a:spcPts val="0"/>
              </a:spcAft>
              <a:buSzPts val="2800"/>
              <a:buNone/>
              <a:defRPr/>
            </a:lvl2pPr>
            <a:lvl3pPr lvl="2">
              <a:lnSpc>
                <a:spcPct val="80000"/>
              </a:lnSpc>
              <a:spcBef>
                <a:spcPts val="0"/>
              </a:spcBef>
              <a:spcAft>
                <a:spcPts val="0"/>
              </a:spcAft>
              <a:buSzPts val="2800"/>
              <a:buNone/>
              <a:defRPr/>
            </a:lvl3pPr>
            <a:lvl4pPr lvl="3">
              <a:lnSpc>
                <a:spcPct val="80000"/>
              </a:lnSpc>
              <a:spcBef>
                <a:spcPts val="0"/>
              </a:spcBef>
              <a:spcAft>
                <a:spcPts val="0"/>
              </a:spcAft>
              <a:buSzPts val="2800"/>
              <a:buNone/>
              <a:defRPr/>
            </a:lvl4pPr>
            <a:lvl5pPr lvl="4">
              <a:lnSpc>
                <a:spcPct val="80000"/>
              </a:lnSpc>
              <a:spcBef>
                <a:spcPts val="0"/>
              </a:spcBef>
              <a:spcAft>
                <a:spcPts val="0"/>
              </a:spcAft>
              <a:buSzPts val="2800"/>
              <a:buNone/>
              <a:defRPr/>
            </a:lvl5pPr>
            <a:lvl6pPr lvl="5">
              <a:lnSpc>
                <a:spcPct val="80000"/>
              </a:lnSpc>
              <a:spcBef>
                <a:spcPts val="0"/>
              </a:spcBef>
              <a:spcAft>
                <a:spcPts val="0"/>
              </a:spcAft>
              <a:buSzPts val="2800"/>
              <a:buNone/>
              <a:defRPr/>
            </a:lvl6pPr>
            <a:lvl7pPr lvl="6">
              <a:lnSpc>
                <a:spcPct val="80000"/>
              </a:lnSpc>
              <a:spcBef>
                <a:spcPts val="0"/>
              </a:spcBef>
              <a:spcAft>
                <a:spcPts val="0"/>
              </a:spcAft>
              <a:buSzPts val="2800"/>
              <a:buNone/>
              <a:defRPr/>
            </a:lvl7pPr>
            <a:lvl8pPr lvl="7">
              <a:lnSpc>
                <a:spcPct val="80000"/>
              </a:lnSpc>
              <a:spcBef>
                <a:spcPts val="0"/>
              </a:spcBef>
              <a:spcAft>
                <a:spcPts val="0"/>
              </a:spcAft>
              <a:buSzPts val="2800"/>
              <a:buNone/>
              <a:defRPr/>
            </a:lvl8pPr>
            <a:lvl9pPr lvl="8">
              <a:lnSpc>
                <a:spcPct val="80000"/>
              </a:lnSpc>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AND_BODY_2">
    <p:bg>
      <p:bgPr>
        <a:solidFill>
          <a:schemeClr val="lt1"/>
        </a:solidFill>
      </p:bgPr>
    </p:bg>
    <p:spTree>
      <p:nvGrpSpPr>
        <p:cNvPr id="85" name="Shape 85"/>
        <p:cNvGrpSpPr/>
        <p:nvPr/>
      </p:nvGrpSpPr>
      <p:grpSpPr>
        <a:xfrm>
          <a:off x="0" y="0"/>
          <a:ext cx="0" cy="0"/>
          <a:chOff x="0" y="0"/>
          <a:chExt cx="0" cy="0"/>
        </a:xfrm>
      </p:grpSpPr>
      <p:sp>
        <p:nvSpPr>
          <p:cNvPr id="86" name="Google Shape;8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20"/>
          <p:cNvSpPr txBox="1"/>
          <p:nvPr>
            <p:ph type="title"/>
          </p:nvPr>
        </p:nvSpPr>
        <p:spPr>
          <a:xfrm>
            <a:off x="226525" y="248960"/>
            <a:ext cx="8691000" cy="2374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lnSpc>
                <a:spcPct val="80000"/>
              </a:lnSpc>
              <a:spcBef>
                <a:spcPts val="0"/>
              </a:spcBef>
              <a:spcAft>
                <a:spcPts val="0"/>
              </a:spcAft>
              <a:buSzPts val="2800"/>
              <a:buNone/>
              <a:defRPr/>
            </a:lvl2pPr>
            <a:lvl3pPr lvl="2">
              <a:lnSpc>
                <a:spcPct val="80000"/>
              </a:lnSpc>
              <a:spcBef>
                <a:spcPts val="0"/>
              </a:spcBef>
              <a:spcAft>
                <a:spcPts val="0"/>
              </a:spcAft>
              <a:buSzPts val="2800"/>
              <a:buNone/>
              <a:defRPr/>
            </a:lvl3pPr>
            <a:lvl4pPr lvl="3">
              <a:lnSpc>
                <a:spcPct val="80000"/>
              </a:lnSpc>
              <a:spcBef>
                <a:spcPts val="0"/>
              </a:spcBef>
              <a:spcAft>
                <a:spcPts val="0"/>
              </a:spcAft>
              <a:buSzPts val="2800"/>
              <a:buNone/>
              <a:defRPr/>
            </a:lvl4pPr>
            <a:lvl5pPr lvl="4">
              <a:lnSpc>
                <a:spcPct val="80000"/>
              </a:lnSpc>
              <a:spcBef>
                <a:spcPts val="0"/>
              </a:spcBef>
              <a:spcAft>
                <a:spcPts val="0"/>
              </a:spcAft>
              <a:buSzPts val="2800"/>
              <a:buNone/>
              <a:defRPr/>
            </a:lvl5pPr>
            <a:lvl6pPr lvl="5">
              <a:lnSpc>
                <a:spcPct val="80000"/>
              </a:lnSpc>
              <a:spcBef>
                <a:spcPts val="0"/>
              </a:spcBef>
              <a:spcAft>
                <a:spcPts val="0"/>
              </a:spcAft>
              <a:buSzPts val="2800"/>
              <a:buNone/>
              <a:defRPr/>
            </a:lvl6pPr>
            <a:lvl7pPr lvl="6">
              <a:lnSpc>
                <a:spcPct val="80000"/>
              </a:lnSpc>
              <a:spcBef>
                <a:spcPts val="0"/>
              </a:spcBef>
              <a:spcAft>
                <a:spcPts val="0"/>
              </a:spcAft>
              <a:buSzPts val="2800"/>
              <a:buNone/>
              <a:defRPr/>
            </a:lvl7pPr>
            <a:lvl8pPr lvl="7">
              <a:lnSpc>
                <a:spcPct val="80000"/>
              </a:lnSpc>
              <a:spcBef>
                <a:spcPts val="0"/>
              </a:spcBef>
              <a:spcAft>
                <a:spcPts val="0"/>
              </a:spcAft>
              <a:buSzPts val="2800"/>
              <a:buNone/>
              <a:defRPr/>
            </a:lvl8pPr>
            <a:lvl9pPr lvl="8">
              <a:lnSpc>
                <a:spcPct val="80000"/>
              </a:lnSpc>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p:cSld name="TITLE_AND_BODY_1">
    <p:bg>
      <p:bgPr>
        <a:solidFill>
          <a:schemeClr val="dk1"/>
        </a:solidFill>
      </p:bgPr>
    </p:bg>
    <p:spTree>
      <p:nvGrpSpPr>
        <p:cNvPr id="88" name="Shape 88"/>
        <p:cNvGrpSpPr/>
        <p:nvPr/>
      </p:nvGrpSpPr>
      <p:grpSpPr>
        <a:xfrm>
          <a:off x="0" y="0"/>
          <a:ext cx="0" cy="0"/>
          <a:chOff x="0" y="0"/>
          <a:chExt cx="0" cy="0"/>
        </a:xfrm>
      </p:grpSpPr>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0" name="Google Shape;90;p21"/>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
              <a:buNone/>
              <a:defRPr b="0" sz="6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91" name="Google Shape;91;p21"/>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600"/>
              <a:buNone/>
              <a:defRPr b="0" sz="600">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p:txBody>
      </p:sp>
      <p:sp>
        <p:nvSpPr>
          <p:cNvPr id="92" name="Google Shape;92;p21"/>
          <p:cNvSpPr txBox="1"/>
          <p:nvPr>
            <p:ph idx="1" type="body"/>
          </p:nvPr>
        </p:nvSpPr>
        <p:spPr>
          <a:xfrm>
            <a:off x="246325" y="2591450"/>
            <a:ext cx="758700" cy="2364900"/>
          </a:xfrm>
          <a:prstGeom prst="rect">
            <a:avLst/>
          </a:prstGeom>
        </p:spPr>
        <p:txBody>
          <a:bodyPr anchorCtr="0" anchor="b" bIns="91425" lIns="91425" spcFirstLastPara="1" rIns="91425" wrap="square" tIns="91425">
            <a:normAutofit/>
          </a:bodyPr>
          <a:lstStyle>
            <a:lvl1pPr indent="-412750" lvl="0" marL="457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1pPr>
            <a:lvl2pPr indent="-412750" lvl="1" marL="914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2pPr>
            <a:lvl3pPr indent="-412750" lvl="2" marL="1371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3pPr>
            <a:lvl4pPr indent="-412750" lvl="3" marL="1828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4pPr>
            <a:lvl5pPr indent="-412750" lvl="4" marL="22860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5pPr>
            <a:lvl6pPr indent="-412750" lvl="5" marL="2743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6pPr>
            <a:lvl7pPr indent="-412750" lvl="6" marL="3200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7pPr>
            <a:lvl8pPr indent="-412750" lvl="7" marL="3657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8pPr>
            <a:lvl9pPr indent="-412750" lvl="8" marL="4114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9pPr>
          </a:lstStyle>
          <a:p/>
        </p:txBody>
      </p:sp>
      <p:sp>
        <p:nvSpPr>
          <p:cNvPr id="93" name="Google Shape;93;p21"/>
          <p:cNvSpPr txBox="1"/>
          <p:nvPr>
            <p:ph idx="3" type="body"/>
          </p:nvPr>
        </p:nvSpPr>
        <p:spPr>
          <a:xfrm>
            <a:off x="1077200" y="2591450"/>
            <a:ext cx="7804500" cy="2364900"/>
          </a:xfrm>
          <a:prstGeom prst="rect">
            <a:avLst/>
          </a:prstGeom>
        </p:spPr>
        <p:txBody>
          <a:bodyPr anchorCtr="0" anchor="b" bIns="91425" lIns="91425" spcFirstLastPara="1" rIns="91425" wrap="square" tIns="91425">
            <a:normAutofit/>
          </a:bodyPr>
          <a:lstStyle>
            <a:lvl1pPr indent="-412750" lvl="0" marL="457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1pPr>
            <a:lvl2pPr indent="-412750" lvl="1" marL="914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2pPr>
            <a:lvl3pPr indent="-412750" lvl="2" marL="1371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3pPr>
            <a:lvl4pPr indent="-412750" lvl="3" marL="1828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4pPr>
            <a:lvl5pPr indent="-412750" lvl="4" marL="22860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5pPr>
            <a:lvl6pPr indent="-412750" lvl="5" marL="2743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6pPr>
            <a:lvl7pPr indent="-412750" lvl="6" marL="3200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7pPr>
            <a:lvl8pPr indent="-412750" lvl="7" marL="3657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8pPr>
            <a:lvl9pPr indent="-412750" lvl="8" marL="4114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hree storyboards" type="twoColTx">
  <p:cSld name="TITLE_AND_TWO_COLUMNS">
    <p:bg>
      <p:bgPr>
        <a:solidFill>
          <a:schemeClr val="dk1"/>
        </a:solidFill>
      </p:bgPr>
    </p:bg>
    <p:spTree>
      <p:nvGrpSpPr>
        <p:cNvPr id="94" name="Shape 94"/>
        <p:cNvGrpSpPr/>
        <p:nvPr/>
      </p:nvGrpSpPr>
      <p:grpSpPr>
        <a:xfrm>
          <a:off x="0" y="0"/>
          <a:ext cx="0" cy="0"/>
          <a:chOff x="0" y="0"/>
          <a:chExt cx="0" cy="0"/>
        </a:xfrm>
      </p:grpSpPr>
      <p:sp>
        <p:nvSpPr>
          <p:cNvPr id="95" name="Google Shape;95;p22"/>
          <p:cNvSpPr/>
          <p:nvPr>
            <p:ph idx="2" type="pic"/>
          </p:nvPr>
        </p:nvSpPr>
        <p:spPr>
          <a:xfrm>
            <a:off x="-5225" y="709575"/>
            <a:ext cx="3048600" cy="2805300"/>
          </a:xfrm>
          <a:prstGeom prst="rect">
            <a:avLst/>
          </a:prstGeom>
          <a:noFill/>
          <a:ln>
            <a:noFill/>
          </a:ln>
        </p:spPr>
      </p:sp>
      <p:sp>
        <p:nvSpPr>
          <p:cNvPr id="96" name="Google Shape;96;p22"/>
          <p:cNvSpPr txBox="1"/>
          <p:nvPr>
            <p:ph type="title"/>
          </p:nvPr>
        </p:nvSpPr>
        <p:spPr>
          <a:xfrm>
            <a:off x="156950" y="3632698"/>
            <a:ext cx="27267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lt1"/>
              </a:buClr>
              <a:buSzPts val="1200"/>
              <a:buNone/>
              <a:defRPr sz="1200">
                <a:solidFill>
                  <a:schemeClr val="lt1"/>
                </a:solidFill>
              </a:defRPr>
            </a:lvl1pPr>
            <a:lvl2pPr lvl="1">
              <a:lnSpc>
                <a:spcPct val="90000"/>
              </a:lnSpc>
              <a:spcBef>
                <a:spcPts val="0"/>
              </a:spcBef>
              <a:spcAft>
                <a:spcPts val="0"/>
              </a:spcAft>
              <a:buClr>
                <a:schemeClr val="lt1"/>
              </a:buClr>
              <a:buSzPts val="1200"/>
              <a:buNone/>
              <a:defRPr sz="1200">
                <a:solidFill>
                  <a:schemeClr val="lt1"/>
                </a:solidFill>
              </a:defRPr>
            </a:lvl2pPr>
            <a:lvl3pPr lvl="2">
              <a:lnSpc>
                <a:spcPct val="90000"/>
              </a:lnSpc>
              <a:spcBef>
                <a:spcPts val="0"/>
              </a:spcBef>
              <a:spcAft>
                <a:spcPts val="0"/>
              </a:spcAft>
              <a:buClr>
                <a:schemeClr val="lt1"/>
              </a:buClr>
              <a:buSzPts val="1200"/>
              <a:buNone/>
              <a:defRPr sz="1200">
                <a:solidFill>
                  <a:schemeClr val="lt1"/>
                </a:solidFill>
              </a:defRPr>
            </a:lvl3pPr>
            <a:lvl4pPr lvl="3">
              <a:lnSpc>
                <a:spcPct val="90000"/>
              </a:lnSpc>
              <a:spcBef>
                <a:spcPts val="0"/>
              </a:spcBef>
              <a:spcAft>
                <a:spcPts val="0"/>
              </a:spcAft>
              <a:buClr>
                <a:schemeClr val="lt1"/>
              </a:buClr>
              <a:buSzPts val="1200"/>
              <a:buNone/>
              <a:defRPr sz="1200">
                <a:solidFill>
                  <a:schemeClr val="lt1"/>
                </a:solidFill>
              </a:defRPr>
            </a:lvl4pPr>
            <a:lvl5pPr lvl="4">
              <a:lnSpc>
                <a:spcPct val="90000"/>
              </a:lnSpc>
              <a:spcBef>
                <a:spcPts val="0"/>
              </a:spcBef>
              <a:spcAft>
                <a:spcPts val="0"/>
              </a:spcAft>
              <a:buClr>
                <a:schemeClr val="lt1"/>
              </a:buClr>
              <a:buSzPts val="1200"/>
              <a:buNone/>
              <a:defRPr sz="1200">
                <a:solidFill>
                  <a:schemeClr val="lt1"/>
                </a:solidFill>
              </a:defRPr>
            </a:lvl5pPr>
            <a:lvl6pPr lvl="5">
              <a:lnSpc>
                <a:spcPct val="90000"/>
              </a:lnSpc>
              <a:spcBef>
                <a:spcPts val="0"/>
              </a:spcBef>
              <a:spcAft>
                <a:spcPts val="0"/>
              </a:spcAft>
              <a:buClr>
                <a:schemeClr val="lt1"/>
              </a:buClr>
              <a:buSzPts val="1200"/>
              <a:buNone/>
              <a:defRPr sz="1200">
                <a:solidFill>
                  <a:schemeClr val="lt1"/>
                </a:solidFill>
              </a:defRPr>
            </a:lvl6pPr>
            <a:lvl7pPr lvl="6">
              <a:lnSpc>
                <a:spcPct val="90000"/>
              </a:lnSpc>
              <a:spcBef>
                <a:spcPts val="0"/>
              </a:spcBef>
              <a:spcAft>
                <a:spcPts val="0"/>
              </a:spcAft>
              <a:buClr>
                <a:schemeClr val="lt1"/>
              </a:buClr>
              <a:buSzPts val="1200"/>
              <a:buNone/>
              <a:defRPr sz="1200">
                <a:solidFill>
                  <a:schemeClr val="lt1"/>
                </a:solidFill>
              </a:defRPr>
            </a:lvl7pPr>
            <a:lvl8pPr lvl="7">
              <a:lnSpc>
                <a:spcPct val="90000"/>
              </a:lnSpc>
              <a:spcBef>
                <a:spcPts val="0"/>
              </a:spcBef>
              <a:spcAft>
                <a:spcPts val="0"/>
              </a:spcAft>
              <a:buClr>
                <a:schemeClr val="lt1"/>
              </a:buClr>
              <a:buSzPts val="1200"/>
              <a:buNone/>
              <a:defRPr sz="1200">
                <a:solidFill>
                  <a:schemeClr val="lt1"/>
                </a:solidFill>
              </a:defRPr>
            </a:lvl8pPr>
            <a:lvl9pPr lvl="8">
              <a:lnSpc>
                <a:spcPct val="90000"/>
              </a:lnSpc>
              <a:spcBef>
                <a:spcPts val="0"/>
              </a:spcBef>
              <a:spcAft>
                <a:spcPts val="0"/>
              </a:spcAft>
              <a:buClr>
                <a:schemeClr val="lt1"/>
              </a:buClr>
              <a:buSzPts val="1200"/>
              <a:buNone/>
              <a:defRPr sz="1200">
                <a:solidFill>
                  <a:schemeClr val="lt1"/>
                </a:solidFill>
              </a:defRPr>
            </a:lvl9pPr>
          </a:lstStyle>
          <a:p/>
        </p:txBody>
      </p:sp>
      <p:sp>
        <p:nvSpPr>
          <p:cNvPr id="97" name="Google Shape;97;p22"/>
          <p:cNvSpPr txBox="1"/>
          <p:nvPr>
            <p:ph idx="1" type="body"/>
          </p:nvPr>
        </p:nvSpPr>
        <p:spPr>
          <a:xfrm>
            <a:off x="156950" y="4133503"/>
            <a:ext cx="2726700" cy="70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98" name="Google Shape;9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22"/>
          <p:cNvSpPr txBox="1"/>
          <p:nvPr>
            <p:ph idx="3" type="title"/>
          </p:nvPr>
        </p:nvSpPr>
        <p:spPr>
          <a:xfrm>
            <a:off x="3208650" y="3632698"/>
            <a:ext cx="27267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lt1"/>
              </a:buClr>
              <a:buSzPts val="1200"/>
              <a:buNone/>
              <a:defRPr sz="1200">
                <a:solidFill>
                  <a:schemeClr val="lt1"/>
                </a:solidFill>
              </a:defRPr>
            </a:lvl1pPr>
            <a:lvl2pPr lvl="1">
              <a:lnSpc>
                <a:spcPct val="90000"/>
              </a:lnSpc>
              <a:spcBef>
                <a:spcPts val="0"/>
              </a:spcBef>
              <a:spcAft>
                <a:spcPts val="0"/>
              </a:spcAft>
              <a:buClr>
                <a:schemeClr val="lt1"/>
              </a:buClr>
              <a:buSzPts val="1200"/>
              <a:buNone/>
              <a:defRPr sz="1200">
                <a:solidFill>
                  <a:schemeClr val="lt1"/>
                </a:solidFill>
              </a:defRPr>
            </a:lvl2pPr>
            <a:lvl3pPr lvl="2">
              <a:lnSpc>
                <a:spcPct val="90000"/>
              </a:lnSpc>
              <a:spcBef>
                <a:spcPts val="0"/>
              </a:spcBef>
              <a:spcAft>
                <a:spcPts val="0"/>
              </a:spcAft>
              <a:buClr>
                <a:schemeClr val="lt1"/>
              </a:buClr>
              <a:buSzPts val="1200"/>
              <a:buNone/>
              <a:defRPr sz="1200">
                <a:solidFill>
                  <a:schemeClr val="lt1"/>
                </a:solidFill>
              </a:defRPr>
            </a:lvl3pPr>
            <a:lvl4pPr lvl="3">
              <a:lnSpc>
                <a:spcPct val="90000"/>
              </a:lnSpc>
              <a:spcBef>
                <a:spcPts val="0"/>
              </a:spcBef>
              <a:spcAft>
                <a:spcPts val="0"/>
              </a:spcAft>
              <a:buClr>
                <a:schemeClr val="lt1"/>
              </a:buClr>
              <a:buSzPts val="1200"/>
              <a:buNone/>
              <a:defRPr sz="1200">
                <a:solidFill>
                  <a:schemeClr val="lt1"/>
                </a:solidFill>
              </a:defRPr>
            </a:lvl4pPr>
            <a:lvl5pPr lvl="4">
              <a:lnSpc>
                <a:spcPct val="90000"/>
              </a:lnSpc>
              <a:spcBef>
                <a:spcPts val="0"/>
              </a:spcBef>
              <a:spcAft>
                <a:spcPts val="0"/>
              </a:spcAft>
              <a:buClr>
                <a:schemeClr val="lt1"/>
              </a:buClr>
              <a:buSzPts val="1200"/>
              <a:buNone/>
              <a:defRPr sz="1200">
                <a:solidFill>
                  <a:schemeClr val="lt1"/>
                </a:solidFill>
              </a:defRPr>
            </a:lvl5pPr>
            <a:lvl6pPr lvl="5">
              <a:lnSpc>
                <a:spcPct val="90000"/>
              </a:lnSpc>
              <a:spcBef>
                <a:spcPts val="0"/>
              </a:spcBef>
              <a:spcAft>
                <a:spcPts val="0"/>
              </a:spcAft>
              <a:buClr>
                <a:schemeClr val="lt1"/>
              </a:buClr>
              <a:buSzPts val="1200"/>
              <a:buNone/>
              <a:defRPr sz="1200">
                <a:solidFill>
                  <a:schemeClr val="lt1"/>
                </a:solidFill>
              </a:defRPr>
            </a:lvl6pPr>
            <a:lvl7pPr lvl="6">
              <a:lnSpc>
                <a:spcPct val="90000"/>
              </a:lnSpc>
              <a:spcBef>
                <a:spcPts val="0"/>
              </a:spcBef>
              <a:spcAft>
                <a:spcPts val="0"/>
              </a:spcAft>
              <a:buClr>
                <a:schemeClr val="lt1"/>
              </a:buClr>
              <a:buSzPts val="1200"/>
              <a:buNone/>
              <a:defRPr sz="1200">
                <a:solidFill>
                  <a:schemeClr val="lt1"/>
                </a:solidFill>
              </a:defRPr>
            </a:lvl7pPr>
            <a:lvl8pPr lvl="7">
              <a:lnSpc>
                <a:spcPct val="90000"/>
              </a:lnSpc>
              <a:spcBef>
                <a:spcPts val="0"/>
              </a:spcBef>
              <a:spcAft>
                <a:spcPts val="0"/>
              </a:spcAft>
              <a:buClr>
                <a:schemeClr val="lt1"/>
              </a:buClr>
              <a:buSzPts val="1200"/>
              <a:buNone/>
              <a:defRPr sz="1200">
                <a:solidFill>
                  <a:schemeClr val="lt1"/>
                </a:solidFill>
              </a:defRPr>
            </a:lvl8pPr>
            <a:lvl9pPr lvl="8">
              <a:lnSpc>
                <a:spcPct val="90000"/>
              </a:lnSpc>
              <a:spcBef>
                <a:spcPts val="0"/>
              </a:spcBef>
              <a:spcAft>
                <a:spcPts val="0"/>
              </a:spcAft>
              <a:buClr>
                <a:schemeClr val="lt1"/>
              </a:buClr>
              <a:buSzPts val="1200"/>
              <a:buNone/>
              <a:defRPr sz="1200">
                <a:solidFill>
                  <a:schemeClr val="lt1"/>
                </a:solidFill>
              </a:defRPr>
            </a:lvl9pPr>
          </a:lstStyle>
          <a:p/>
        </p:txBody>
      </p:sp>
      <p:sp>
        <p:nvSpPr>
          <p:cNvPr id="100" name="Google Shape;100;p22"/>
          <p:cNvSpPr txBox="1"/>
          <p:nvPr>
            <p:ph idx="4" type="body"/>
          </p:nvPr>
        </p:nvSpPr>
        <p:spPr>
          <a:xfrm>
            <a:off x="3208650" y="4133503"/>
            <a:ext cx="2726700" cy="70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101" name="Google Shape;101;p22"/>
          <p:cNvSpPr txBox="1"/>
          <p:nvPr>
            <p:ph idx="5" type="title"/>
          </p:nvPr>
        </p:nvSpPr>
        <p:spPr>
          <a:xfrm>
            <a:off x="6268950" y="3632698"/>
            <a:ext cx="27267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Clr>
                <a:schemeClr val="lt1"/>
              </a:buClr>
              <a:buSzPts val="1200"/>
              <a:buNone/>
              <a:defRPr sz="1200">
                <a:solidFill>
                  <a:schemeClr val="lt1"/>
                </a:solidFill>
              </a:defRPr>
            </a:lvl1pPr>
            <a:lvl2pPr lvl="1">
              <a:lnSpc>
                <a:spcPct val="90000"/>
              </a:lnSpc>
              <a:spcBef>
                <a:spcPts val="0"/>
              </a:spcBef>
              <a:spcAft>
                <a:spcPts val="0"/>
              </a:spcAft>
              <a:buClr>
                <a:schemeClr val="lt1"/>
              </a:buClr>
              <a:buSzPts val="1200"/>
              <a:buNone/>
              <a:defRPr sz="1200">
                <a:solidFill>
                  <a:schemeClr val="lt1"/>
                </a:solidFill>
              </a:defRPr>
            </a:lvl2pPr>
            <a:lvl3pPr lvl="2">
              <a:lnSpc>
                <a:spcPct val="90000"/>
              </a:lnSpc>
              <a:spcBef>
                <a:spcPts val="0"/>
              </a:spcBef>
              <a:spcAft>
                <a:spcPts val="0"/>
              </a:spcAft>
              <a:buClr>
                <a:schemeClr val="lt1"/>
              </a:buClr>
              <a:buSzPts val="1200"/>
              <a:buNone/>
              <a:defRPr sz="1200">
                <a:solidFill>
                  <a:schemeClr val="lt1"/>
                </a:solidFill>
              </a:defRPr>
            </a:lvl3pPr>
            <a:lvl4pPr lvl="3">
              <a:lnSpc>
                <a:spcPct val="90000"/>
              </a:lnSpc>
              <a:spcBef>
                <a:spcPts val="0"/>
              </a:spcBef>
              <a:spcAft>
                <a:spcPts val="0"/>
              </a:spcAft>
              <a:buClr>
                <a:schemeClr val="lt1"/>
              </a:buClr>
              <a:buSzPts val="1200"/>
              <a:buNone/>
              <a:defRPr sz="1200">
                <a:solidFill>
                  <a:schemeClr val="lt1"/>
                </a:solidFill>
              </a:defRPr>
            </a:lvl4pPr>
            <a:lvl5pPr lvl="4">
              <a:lnSpc>
                <a:spcPct val="90000"/>
              </a:lnSpc>
              <a:spcBef>
                <a:spcPts val="0"/>
              </a:spcBef>
              <a:spcAft>
                <a:spcPts val="0"/>
              </a:spcAft>
              <a:buClr>
                <a:schemeClr val="lt1"/>
              </a:buClr>
              <a:buSzPts val="1200"/>
              <a:buNone/>
              <a:defRPr sz="1200">
                <a:solidFill>
                  <a:schemeClr val="lt1"/>
                </a:solidFill>
              </a:defRPr>
            </a:lvl5pPr>
            <a:lvl6pPr lvl="5">
              <a:lnSpc>
                <a:spcPct val="90000"/>
              </a:lnSpc>
              <a:spcBef>
                <a:spcPts val="0"/>
              </a:spcBef>
              <a:spcAft>
                <a:spcPts val="0"/>
              </a:spcAft>
              <a:buClr>
                <a:schemeClr val="lt1"/>
              </a:buClr>
              <a:buSzPts val="1200"/>
              <a:buNone/>
              <a:defRPr sz="1200">
                <a:solidFill>
                  <a:schemeClr val="lt1"/>
                </a:solidFill>
              </a:defRPr>
            </a:lvl6pPr>
            <a:lvl7pPr lvl="6">
              <a:lnSpc>
                <a:spcPct val="90000"/>
              </a:lnSpc>
              <a:spcBef>
                <a:spcPts val="0"/>
              </a:spcBef>
              <a:spcAft>
                <a:spcPts val="0"/>
              </a:spcAft>
              <a:buClr>
                <a:schemeClr val="lt1"/>
              </a:buClr>
              <a:buSzPts val="1200"/>
              <a:buNone/>
              <a:defRPr sz="1200">
                <a:solidFill>
                  <a:schemeClr val="lt1"/>
                </a:solidFill>
              </a:defRPr>
            </a:lvl7pPr>
            <a:lvl8pPr lvl="7">
              <a:lnSpc>
                <a:spcPct val="90000"/>
              </a:lnSpc>
              <a:spcBef>
                <a:spcPts val="0"/>
              </a:spcBef>
              <a:spcAft>
                <a:spcPts val="0"/>
              </a:spcAft>
              <a:buClr>
                <a:schemeClr val="lt1"/>
              </a:buClr>
              <a:buSzPts val="1200"/>
              <a:buNone/>
              <a:defRPr sz="1200">
                <a:solidFill>
                  <a:schemeClr val="lt1"/>
                </a:solidFill>
              </a:defRPr>
            </a:lvl8pPr>
            <a:lvl9pPr lvl="8">
              <a:lnSpc>
                <a:spcPct val="90000"/>
              </a:lnSpc>
              <a:spcBef>
                <a:spcPts val="0"/>
              </a:spcBef>
              <a:spcAft>
                <a:spcPts val="0"/>
              </a:spcAft>
              <a:buClr>
                <a:schemeClr val="lt1"/>
              </a:buClr>
              <a:buSzPts val="1200"/>
              <a:buNone/>
              <a:defRPr sz="1200">
                <a:solidFill>
                  <a:schemeClr val="lt1"/>
                </a:solidFill>
              </a:defRPr>
            </a:lvl9pPr>
          </a:lstStyle>
          <a:p/>
        </p:txBody>
      </p:sp>
      <p:sp>
        <p:nvSpPr>
          <p:cNvPr id="102" name="Google Shape;102;p22"/>
          <p:cNvSpPr txBox="1"/>
          <p:nvPr>
            <p:ph idx="6" type="body"/>
          </p:nvPr>
        </p:nvSpPr>
        <p:spPr>
          <a:xfrm>
            <a:off x="6268950" y="4133503"/>
            <a:ext cx="2726700" cy="70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103" name="Google Shape;103;p22"/>
          <p:cNvSpPr/>
          <p:nvPr>
            <p:ph idx="7" type="pic"/>
          </p:nvPr>
        </p:nvSpPr>
        <p:spPr>
          <a:xfrm>
            <a:off x="3053763" y="709575"/>
            <a:ext cx="3031800" cy="2805300"/>
          </a:xfrm>
          <a:prstGeom prst="rect">
            <a:avLst/>
          </a:prstGeom>
          <a:noFill/>
          <a:ln>
            <a:noFill/>
          </a:ln>
        </p:spPr>
      </p:sp>
      <p:sp>
        <p:nvSpPr>
          <p:cNvPr id="104" name="Google Shape;104;p22"/>
          <p:cNvSpPr/>
          <p:nvPr>
            <p:ph idx="8" type="pic"/>
          </p:nvPr>
        </p:nvSpPr>
        <p:spPr>
          <a:xfrm>
            <a:off x="6095475" y="709575"/>
            <a:ext cx="3048600" cy="2805300"/>
          </a:xfrm>
          <a:prstGeom prst="rect">
            <a:avLst/>
          </a:prstGeom>
          <a:noFill/>
          <a:ln>
            <a:noFill/>
          </a:ln>
        </p:spPr>
      </p:sp>
      <p:cxnSp>
        <p:nvCxnSpPr>
          <p:cNvPr id="105" name="Google Shape;105;p22"/>
          <p:cNvCxnSpPr/>
          <p:nvPr/>
        </p:nvCxnSpPr>
        <p:spPr>
          <a:xfrm>
            <a:off x="3048525" y="703650"/>
            <a:ext cx="0" cy="4448700"/>
          </a:xfrm>
          <a:prstGeom prst="straightConnector1">
            <a:avLst/>
          </a:prstGeom>
          <a:noFill/>
          <a:ln cap="flat" cmpd="sng" w="9525">
            <a:solidFill>
              <a:schemeClr val="lt1"/>
            </a:solidFill>
            <a:prstDash val="solid"/>
            <a:round/>
            <a:headEnd len="med" w="med" type="none"/>
            <a:tailEnd len="med" w="med" type="none"/>
          </a:ln>
        </p:spPr>
      </p:cxnSp>
      <p:cxnSp>
        <p:nvCxnSpPr>
          <p:cNvPr id="106" name="Google Shape;106;p22"/>
          <p:cNvCxnSpPr/>
          <p:nvPr/>
        </p:nvCxnSpPr>
        <p:spPr>
          <a:xfrm>
            <a:off x="6090575" y="703650"/>
            <a:ext cx="0" cy="4448700"/>
          </a:xfrm>
          <a:prstGeom prst="straightConnector1">
            <a:avLst/>
          </a:prstGeom>
          <a:noFill/>
          <a:ln cap="flat" cmpd="sng" w="9525">
            <a:solidFill>
              <a:schemeClr val="lt1"/>
            </a:solidFill>
            <a:prstDash val="solid"/>
            <a:round/>
            <a:headEnd len="med" w="med" type="none"/>
            <a:tailEnd len="med" w="med" type="none"/>
          </a:ln>
        </p:spPr>
      </p:cxnSp>
      <p:cxnSp>
        <p:nvCxnSpPr>
          <p:cNvPr id="107" name="Google Shape;107;p22"/>
          <p:cNvCxnSpPr/>
          <p:nvPr/>
        </p:nvCxnSpPr>
        <p:spPr>
          <a:xfrm rot="10800000">
            <a:off x="0" y="3520200"/>
            <a:ext cx="9152400" cy="0"/>
          </a:xfrm>
          <a:prstGeom prst="straightConnector1">
            <a:avLst/>
          </a:prstGeom>
          <a:noFill/>
          <a:ln cap="flat" cmpd="sng" w="9525">
            <a:solidFill>
              <a:schemeClr val="lt1"/>
            </a:solidFill>
            <a:prstDash val="solid"/>
            <a:round/>
            <a:headEnd len="med" w="med" type="none"/>
            <a:tailEnd len="med" w="med" type="none"/>
          </a:ln>
        </p:spPr>
      </p:cxnSp>
      <p:cxnSp>
        <p:nvCxnSpPr>
          <p:cNvPr id="108" name="Google Shape;108;p22"/>
          <p:cNvCxnSpPr/>
          <p:nvPr/>
        </p:nvCxnSpPr>
        <p:spPr>
          <a:xfrm rot="10800000">
            <a:off x="0" y="704725"/>
            <a:ext cx="9152400" cy="0"/>
          </a:xfrm>
          <a:prstGeom prst="straightConnector1">
            <a:avLst/>
          </a:prstGeom>
          <a:noFill/>
          <a:ln cap="flat" cmpd="sng" w="9525">
            <a:solidFill>
              <a:schemeClr val="lt1"/>
            </a:solidFill>
            <a:prstDash val="solid"/>
            <a:round/>
            <a:headEnd len="med" w="med" type="none"/>
            <a:tailEnd len="med" w="med" type="none"/>
          </a:ln>
        </p:spPr>
      </p:cxnSp>
      <p:sp>
        <p:nvSpPr>
          <p:cNvPr id="109" name="Google Shape;109;p22"/>
          <p:cNvSpPr txBox="1"/>
          <p:nvPr>
            <p:ph idx="9" type="title"/>
          </p:nvPr>
        </p:nvSpPr>
        <p:spPr>
          <a:xfrm>
            <a:off x="322275" y="116625"/>
            <a:ext cx="8494800" cy="393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TITLE_AND_TWO_COLUMNS_1">
    <p:bg>
      <p:bgPr>
        <a:solidFill>
          <a:schemeClr val="dk1"/>
        </a:solidFill>
      </p:bgPr>
    </p:bg>
    <p:spTree>
      <p:nvGrpSpPr>
        <p:cNvPr id="110" name="Shape 110"/>
        <p:cNvGrpSpPr/>
        <p:nvPr/>
      </p:nvGrpSpPr>
      <p:grpSpPr>
        <a:xfrm>
          <a:off x="0" y="0"/>
          <a:ext cx="0" cy="0"/>
          <a:chOff x="0" y="0"/>
          <a:chExt cx="0" cy="0"/>
        </a:xfrm>
      </p:grpSpPr>
      <p:sp>
        <p:nvSpPr>
          <p:cNvPr id="111" name="Google Shape;111;p23"/>
          <p:cNvSpPr/>
          <p:nvPr>
            <p:ph idx="2" type="pic"/>
          </p:nvPr>
        </p:nvSpPr>
        <p:spPr>
          <a:xfrm>
            <a:off x="-5225" y="709575"/>
            <a:ext cx="3048600" cy="1468500"/>
          </a:xfrm>
          <a:prstGeom prst="rect">
            <a:avLst/>
          </a:prstGeom>
          <a:noFill/>
          <a:ln>
            <a:noFill/>
          </a:ln>
        </p:spPr>
      </p:sp>
      <p:sp>
        <p:nvSpPr>
          <p:cNvPr id="112" name="Google Shape;112;p23"/>
          <p:cNvSpPr/>
          <p:nvPr>
            <p:ph idx="3" type="pic"/>
          </p:nvPr>
        </p:nvSpPr>
        <p:spPr>
          <a:xfrm>
            <a:off x="3053763" y="709575"/>
            <a:ext cx="3031800" cy="1468500"/>
          </a:xfrm>
          <a:prstGeom prst="rect">
            <a:avLst/>
          </a:prstGeom>
          <a:noFill/>
          <a:ln>
            <a:noFill/>
          </a:ln>
        </p:spPr>
      </p:sp>
      <p:sp>
        <p:nvSpPr>
          <p:cNvPr id="113" name="Google Shape;113;p23"/>
          <p:cNvSpPr/>
          <p:nvPr>
            <p:ph idx="4" type="pic"/>
          </p:nvPr>
        </p:nvSpPr>
        <p:spPr>
          <a:xfrm>
            <a:off x="6095475" y="709575"/>
            <a:ext cx="3048600" cy="1468500"/>
          </a:xfrm>
          <a:prstGeom prst="rect">
            <a:avLst/>
          </a:prstGeom>
          <a:noFill/>
          <a:ln>
            <a:noFill/>
          </a:ln>
        </p:spPr>
      </p:sp>
      <p:cxnSp>
        <p:nvCxnSpPr>
          <p:cNvPr id="114" name="Google Shape;114;p23"/>
          <p:cNvCxnSpPr/>
          <p:nvPr/>
        </p:nvCxnSpPr>
        <p:spPr>
          <a:xfrm rot="10800000">
            <a:off x="0" y="704725"/>
            <a:ext cx="9152400" cy="0"/>
          </a:xfrm>
          <a:prstGeom prst="straightConnector1">
            <a:avLst/>
          </a:prstGeom>
          <a:noFill/>
          <a:ln cap="flat" cmpd="sng" w="9525">
            <a:solidFill>
              <a:schemeClr val="lt1"/>
            </a:solidFill>
            <a:prstDash val="solid"/>
            <a:round/>
            <a:headEnd len="med" w="med" type="none"/>
            <a:tailEnd len="med" w="med" type="none"/>
          </a:ln>
        </p:spPr>
      </p:cxnSp>
      <p:sp>
        <p:nvSpPr>
          <p:cNvPr id="115" name="Google Shape;115;p23"/>
          <p:cNvSpPr txBox="1"/>
          <p:nvPr>
            <p:ph type="title"/>
          </p:nvPr>
        </p:nvSpPr>
        <p:spPr>
          <a:xfrm>
            <a:off x="322275" y="116625"/>
            <a:ext cx="8494800" cy="393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6" name="Google Shape;116;p23"/>
          <p:cNvSpPr/>
          <p:nvPr>
            <p:ph idx="5" type="pic"/>
          </p:nvPr>
        </p:nvSpPr>
        <p:spPr>
          <a:xfrm>
            <a:off x="-4975" y="2192221"/>
            <a:ext cx="3048600" cy="1468500"/>
          </a:xfrm>
          <a:prstGeom prst="rect">
            <a:avLst/>
          </a:prstGeom>
          <a:noFill/>
          <a:ln>
            <a:noFill/>
          </a:ln>
        </p:spPr>
      </p:sp>
      <p:sp>
        <p:nvSpPr>
          <p:cNvPr id="117" name="Google Shape;117;p23"/>
          <p:cNvSpPr/>
          <p:nvPr>
            <p:ph idx="6" type="pic"/>
          </p:nvPr>
        </p:nvSpPr>
        <p:spPr>
          <a:xfrm>
            <a:off x="3054013" y="2192221"/>
            <a:ext cx="3031800" cy="1468500"/>
          </a:xfrm>
          <a:prstGeom prst="rect">
            <a:avLst/>
          </a:prstGeom>
          <a:noFill/>
          <a:ln>
            <a:noFill/>
          </a:ln>
        </p:spPr>
      </p:sp>
      <p:sp>
        <p:nvSpPr>
          <p:cNvPr id="118" name="Google Shape;118;p23"/>
          <p:cNvSpPr/>
          <p:nvPr>
            <p:ph idx="7" type="pic"/>
          </p:nvPr>
        </p:nvSpPr>
        <p:spPr>
          <a:xfrm>
            <a:off x="6095725" y="2192221"/>
            <a:ext cx="3048600" cy="1468500"/>
          </a:xfrm>
          <a:prstGeom prst="rect">
            <a:avLst/>
          </a:prstGeom>
          <a:noFill/>
          <a:ln>
            <a:noFill/>
          </a:ln>
        </p:spPr>
      </p:sp>
      <p:sp>
        <p:nvSpPr>
          <p:cNvPr id="119" name="Google Shape;119;p23"/>
          <p:cNvSpPr/>
          <p:nvPr>
            <p:ph idx="8" type="pic"/>
          </p:nvPr>
        </p:nvSpPr>
        <p:spPr>
          <a:xfrm>
            <a:off x="-4975" y="3674873"/>
            <a:ext cx="3048600" cy="1468500"/>
          </a:xfrm>
          <a:prstGeom prst="rect">
            <a:avLst/>
          </a:prstGeom>
          <a:noFill/>
          <a:ln>
            <a:noFill/>
          </a:ln>
        </p:spPr>
      </p:sp>
      <p:sp>
        <p:nvSpPr>
          <p:cNvPr id="120" name="Google Shape;120;p23"/>
          <p:cNvSpPr/>
          <p:nvPr>
            <p:ph idx="9" type="pic"/>
          </p:nvPr>
        </p:nvSpPr>
        <p:spPr>
          <a:xfrm>
            <a:off x="3054013" y="3674873"/>
            <a:ext cx="3031800" cy="1468500"/>
          </a:xfrm>
          <a:prstGeom prst="rect">
            <a:avLst/>
          </a:prstGeom>
          <a:noFill/>
          <a:ln>
            <a:noFill/>
          </a:ln>
        </p:spPr>
      </p:sp>
      <p:sp>
        <p:nvSpPr>
          <p:cNvPr id="121" name="Google Shape;121;p23"/>
          <p:cNvSpPr/>
          <p:nvPr>
            <p:ph idx="13" type="pic"/>
          </p:nvPr>
        </p:nvSpPr>
        <p:spPr>
          <a:xfrm>
            <a:off x="6095725" y="3674873"/>
            <a:ext cx="3048600" cy="146850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type="titleOnly">
  <p:cSld name="TITLE_ONLY">
    <p:spTree>
      <p:nvGrpSpPr>
        <p:cNvPr id="122" name="Shape 122"/>
        <p:cNvGrpSpPr/>
        <p:nvPr/>
      </p:nvGrpSpPr>
      <p:grpSpPr>
        <a:xfrm>
          <a:off x="0" y="0"/>
          <a:ext cx="0" cy="0"/>
          <a:chOff x="0" y="0"/>
          <a:chExt cx="0" cy="0"/>
        </a:xfrm>
      </p:grpSpPr>
      <p:sp>
        <p:nvSpPr>
          <p:cNvPr id="123" name="Google Shape;12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24"/>
          <p:cNvSpPr txBox="1"/>
          <p:nvPr>
            <p:ph idx="1" type="body"/>
          </p:nvPr>
        </p:nvSpPr>
        <p:spPr>
          <a:xfrm>
            <a:off x="226525" y="2995441"/>
            <a:ext cx="8673000" cy="1931100"/>
          </a:xfrm>
          <a:prstGeom prst="rect">
            <a:avLst/>
          </a:prstGeom>
        </p:spPr>
        <p:txBody>
          <a:bodyPr anchorCtr="0" anchor="b" bIns="91425" lIns="91425" spcFirstLastPara="1" rIns="91425" wrap="square" tIns="91425">
            <a:normAutofit/>
          </a:bodyPr>
          <a:lstStyle>
            <a:lvl1pPr indent="-412750" lvl="0" marL="4572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1pPr>
            <a:lvl2pPr indent="-412750" lvl="1" marL="9144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2pPr>
            <a:lvl3pPr indent="-412750" lvl="2" marL="13716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3pPr>
            <a:lvl4pPr indent="-412750" lvl="3" marL="18288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4pPr>
            <a:lvl5pPr indent="-412750" lvl="4" marL="22860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5pPr>
            <a:lvl6pPr indent="-412750" lvl="5" marL="27432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6pPr>
            <a:lvl7pPr indent="-412750" lvl="6" marL="32004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7pPr>
            <a:lvl8pPr indent="-412750" lvl="7" marL="36576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8pPr>
            <a:lvl9pPr indent="-412750" lvl="8" marL="41148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main point">
  <p:cSld name="TITLE_ONLY_1">
    <p:bg>
      <p:bgPr>
        <a:solidFill>
          <a:schemeClr val="dk1"/>
        </a:solidFill>
      </p:bgPr>
    </p:bg>
    <p:spTree>
      <p:nvGrpSpPr>
        <p:cNvPr id="125" name="Shape 125"/>
        <p:cNvGrpSpPr/>
        <p:nvPr/>
      </p:nvGrpSpPr>
      <p:grpSpPr>
        <a:xfrm>
          <a:off x="0" y="0"/>
          <a:ext cx="0" cy="0"/>
          <a:chOff x="0" y="0"/>
          <a:chExt cx="0" cy="0"/>
        </a:xfrm>
      </p:grpSpPr>
      <p:sp>
        <p:nvSpPr>
          <p:cNvPr id="126" name="Google Shape;12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5"/>
          <p:cNvSpPr txBox="1"/>
          <p:nvPr>
            <p:ph idx="1" type="body"/>
          </p:nvPr>
        </p:nvSpPr>
        <p:spPr>
          <a:xfrm>
            <a:off x="226525" y="2995441"/>
            <a:ext cx="8673000" cy="1931100"/>
          </a:xfrm>
          <a:prstGeom prst="rect">
            <a:avLst/>
          </a:prstGeom>
        </p:spPr>
        <p:txBody>
          <a:bodyPr anchorCtr="0" anchor="b" bIns="91425" lIns="91425" spcFirstLastPara="1" rIns="91425" wrap="square" tIns="91425">
            <a:normAutofit/>
          </a:bodyPr>
          <a:lstStyle>
            <a:lvl1pPr indent="-412750" lvl="0" marL="457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1pPr>
            <a:lvl2pPr indent="-412750" lvl="1" marL="914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2pPr>
            <a:lvl3pPr indent="-412750" lvl="2" marL="1371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3pPr>
            <a:lvl4pPr indent="-412750" lvl="3" marL="1828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4pPr>
            <a:lvl5pPr indent="-412750" lvl="4" marL="22860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5pPr>
            <a:lvl6pPr indent="-412750" lvl="5" marL="2743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6pPr>
            <a:lvl7pPr indent="-412750" lvl="6" marL="3200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7pPr>
            <a:lvl8pPr indent="-412750" lvl="7" marL="3657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8pPr>
            <a:lvl9pPr indent="-412750" lvl="8" marL="4114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ONE_COLUMN_TEXT">
    <p:bg>
      <p:bgPr>
        <a:solidFill>
          <a:schemeClr val="dk1"/>
        </a:solidFill>
      </p:bgPr>
    </p:bg>
    <p:spTree>
      <p:nvGrpSpPr>
        <p:cNvPr id="128" name="Shape 128"/>
        <p:cNvGrpSpPr/>
        <p:nvPr/>
      </p:nvGrpSpPr>
      <p:grpSpPr>
        <a:xfrm>
          <a:off x="0" y="0"/>
          <a:ext cx="0" cy="0"/>
          <a:chOff x="0" y="0"/>
          <a:chExt cx="0" cy="0"/>
        </a:xfrm>
      </p:grpSpPr>
      <p:sp>
        <p:nvSpPr>
          <p:cNvPr id="129" name="Google Shape;129;p26"/>
          <p:cNvSpPr/>
          <p:nvPr>
            <p:ph idx="2" type="pic"/>
          </p:nvPr>
        </p:nvSpPr>
        <p:spPr>
          <a:xfrm>
            <a:off x="4576350" y="0"/>
            <a:ext cx="4567500" cy="5153700"/>
          </a:xfrm>
          <a:prstGeom prst="rect">
            <a:avLst/>
          </a:prstGeom>
          <a:noFill/>
          <a:ln cap="flat" cmpd="sng" w="9525">
            <a:solidFill>
              <a:schemeClr val="lt1"/>
            </a:solidFill>
            <a:prstDash val="solid"/>
            <a:round/>
            <a:headEnd len="sm" w="sm" type="none"/>
            <a:tailEnd len="sm" w="sm" type="none"/>
          </a:ln>
        </p:spPr>
      </p:sp>
      <p:sp>
        <p:nvSpPr>
          <p:cNvPr id="130" name="Google Shape;130;p26"/>
          <p:cNvSpPr txBox="1"/>
          <p:nvPr>
            <p:ph idx="1" type="body"/>
          </p:nvPr>
        </p:nvSpPr>
        <p:spPr>
          <a:xfrm>
            <a:off x="226525" y="2080439"/>
            <a:ext cx="4119000" cy="16788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chemeClr val="lt1"/>
              </a:buClr>
              <a:buSzPts val="1600"/>
              <a:buChar char="●"/>
              <a:defRPr sz="1600">
                <a:solidFill>
                  <a:schemeClr val="lt1"/>
                </a:solidFill>
              </a:defRPr>
            </a:lvl1pPr>
            <a:lvl2pPr indent="-330200" lvl="1" marL="914400">
              <a:spcBef>
                <a:spcPts val="0"/>
              </a:spcBef>
              <a:spcAft>
                <a:spcPts val="0"/>
              </a:spcAft>
              <a:buClr>
                <a:schemeClr val="lt1"/>
              </a:buClr>
              <a:buSzPts val="1600"/>
              <a:buChar char="○"/>
              <a:defRPr sz="1600">
                <a:solidFill>
                  <a:schemeClr val="lt1"/>
                </a:solidFill>
              </a:defRPr>
            </a:lvl2pPr>
            <a:lvl3pPr indent="-330200" lvl="2" marL="1371600">
              <a:spcBef>
                <a:spcPts val="0"/>
              </a:spcBef>
              <a:spcAft>
                <a:spcPts val="0"/>
              </a:spcAft>
              <a:buClr>
                <a:schemeClr val="lt1"/>
              </a:buClr>
              <a:buSzPts val="1600"/>
              <a:buChar char="■"/>
              <a:defRPr sz="1600">
                <a:solidFill>
                  <a:schemeClr val="lt1"/>
                </a:solidFill>
              </a:defRPr>
            </a:lvl3pPr>
            <a:lvl4pPr indent="-330200" lvl="3" marL="1828800">
              <a:spcBef>
                <a:spcPts val="0"/>
              </a:spcBef>
              <a:spcAft>
                <a:spcPts val="0"/>
              </a:spcAft>
              <a:buClr>
                <a:schemeClr val="lt1"/>
              </a:buClr>
              <a:buSzPts val="1600"/>
              <a:buChar char="●"/>
              <a:defRPr sz="1600">
                <a:solidFill>
                  <a:schemeClr val="lt1"/>
                </a:solidFill>
              </a:defRPr>
            </a:lvl4pPr>
            <a:lvl5pPr indent="-330200" lvl="4" marL="2286000">
              <a:spcBef>
                <a:spcPts val="0"/>
              </a:spcBef>
              <a:spcAft>
                <a:spcPts val="0"/>
              </a:spcAft>
              <a:buClr>
                <a:schemeClr val="lt1"/>
              </a:buClr>
              <a:buSzPts val="1600"/>
              <a:buChar char="○"/>
              <a:defRPr sz="1600">
                <a:solidFill>
                  <a:schemeClr val="lt1"/>
                </a:solidFill>
              </a:defRPr>
            </a:lvl5pPr>
            <a:lvl6pPr indent="-330200" lvl="5" marL="2743200">
              <a:spcBef>
                <a:spcPts val="0"/>
              </a:spcBef>
              <a:spcAft>
                <a:spcPts val="0"/>
              </a:spcAft>
              <a:buClr>
                <a:schemeClr val="lt1"/>
              </a:buClr>
              <a:buSzPts val="1600"/>
              <a:buChar char="■"/>
              <a:defRPr sz="1600">
                <a:solidFill>
                  <a:schemeClr val="lt1"/>
                </a:solidFill>
              </a:defRPr>
            </a:lvl6pPr>
            <a:lvl7pPr indent="-330200" lvl="6" marL="3200400">
              <a:spcBef>
                <a:spcPts val="0"/>
              </a:spcBef>
              <a:spcAft>
                <a:spcPts val="0"/>
              </a:spcAft>
              <a:buClr>
                <a:schemeClr val="lt1"/>
              </a:buClr>
              <a:buSzPts val="1600"/>
              <a:buChar char="●"/>
              <a:defRPr sz="1600">
                <a:solidFill>
                  <a:schemeClr val="lt1"/>
                </a:solidFill>
              </a:defRPr>
            </a:lvl7pPr>
            <a:lvl8pPr indent="-330200" lvl="7" marL="3657600">
              <a:spcBef>
                <a:spcPts val="0"/>
              </a:spcBef>
              <a:spcAft>
                <a:spcPts val="0"/>
              </a:spcAft>
              <a:buClr>
                <a:schemeClr val="lt1"/>
              </a:buClr>
              <a:buSzPts val="1600"/>
              <a:buChar char="○"/>
              <a:defRPr sz="1600">
                <a:solidFill>
                  <a:schemeClr val="lt1"/>
                </a:solidFill>
              </a:defRPr>
            </a:lvl8pPr>
            <a:lvl9pPr indent="-330200" lvl="8" marL="4114800">
              <a:spcBef>
                <a:spcPts val="0"/>
              </a:spcBef>
              <a:spcAft>
                <a:spcPts val="0"/>
              </a:spcAft>
              <a:buClr>
                <a:schemeClr val="lt1"/>
              </a:buClr>
              <a:buSzPts val="1600"/>
              <a:buChar char="■"/>
              <a:defRPr sz="1600">
                <a:solidFill>
                  <a:schemeClr val="lt1"/>
                </a:solidFill>
              </a:defRPr>
            </a:lvl9pPr>
          </a:lstStyle>
          <a:p/>
        </p:txBody>
      </p:sp>
      <p:sp>
        <p:nvSpPr>
          <p:cNvPr id="131" name="Google Shape;13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26"/>
          <p:cNvSpPr txBox="1"/>
          <p:nvPr>
            <p:ph type="title"/>
          </p:nvPr>
        </p:nvSpPr>
        <p:spPr>
          <a:xfrm>
            <a:off x="226525" y="1271099"/>
            <a:ext cx="4119000" cy="816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2500"/>
              <a:buNone/>
              <a:defRPr sz="2500">
                <a:solidFill>
                  <a:schemeClr val="lt1"/>
                </a:solidFill>
              </a:defRPr>
            </a:lvl1pPr>
            <a:lvl2pPr lvl="1">
              <a:lnSpc>
                <a:spcPct val="80000"/>
              </a:lnSpc>
              <a:spcBef>
                <a:spcPts val="0"/>
              </a:spcBef>
              <a:spcAft>
                <a:spcPts val="0"/>
              </a:spcAft>
              <a:buClr>
                <a:schemeClr val="lt1"/>
              </a:buClr>
              <a:buSzPts val="2500"/>
              <a:buNone/>
              <a:defRPr sz="2500">
                <a:solidFill>
                  <a:schemeClr val="lt1"/>
                </a:solidFill>
              </a:defRPr>
            </a:lvl2pPr>
            <a:lvl3pPr lvl="2">
              <a:lnSpc>
                <a:spcPct val="80000"/>
              </a:lnSpc>
              <a:spcBef>
                <a:spcPts val="0"/>
              </a:spcBef>
              <a:spcAft>
                <a:spcPts val="0"/>
              </a:spcAft>
              <a:buClr>
                <a:schemeClr val="lt1"/>
              </a:buClr>
              <a:buSzPts val="2500"/>
              <a:buNone/>
              <a:defRPr sz="2500">
                <a:solidFill>
                  <a:schemeClr val="lt1"/>
                </a:solidFill>
              </a:defRPr>
            </a:lvl3pPr>
            <a:lvl4pPr lvl="3">
              <a:lnSpc>
                <a:spcPct val="80000"/>
              </a:lnSpc>
              <a:spcBef>
                <a:spcPts val="0"/>
              </a:spcBef>
              <a:spcAft>
                <a:spcPts val="0"/>
              </a:spcAft>
              <a:buClr>
                <a:schemeClr val="lt1"/>
              </a:buClr>
              <a:buSzPts val="2500"/>
              <a:buNone/>
              <a:defRPr sz="2500">
                <a:solidFill>
                  <a:schemeClr val="lt1"/>
                </a:solidFill>
              </a:defRPr>
            </a:lvl4pPr>
            <a:lvl5pPr lvl="4">
              <a:lnSpc>
                <a:spcPct val="80000"/>
              </a:lnSpc>
              <a:spcBef>
                <a:spcPts val="0"/>
              </a:spcBef>
              <a:spcAft>
                <a:spcPts val="0"/>
              </a:spcAft>
              <a:buClr>
                <a:schemeClr val="lt1"/>
              </a:buClr>
              <a:buSzPts val="2500"/>
              <a:buNone/>
              <a:defRPr sz="2500">
                <a:solidFill>
                  <a:schemeClr val="lt1"/>
                </a:solidFill>
              </a:defRPr>
            </a:lvl5pPr>
            <a:lvl6pPr lvl="5">
              <a:lnSpc>
                <a:spcPct val="80000"/>
              </a:lnSpc>
              <a:spcBef>
                <a:spcPts val="0"/>
              </a:spcBef>
              <a:spcAft>
                <a:spcPts val="0"/>
              </a:spcAft>
              <a:buClr>
                <a:schemeClr val="lt1"/>
              </a:buClr>
              <a:buSzPts val="2500"/>
              <a:buNone/>
              <a:defRPr sz="2500">
                <a:solidFill>
                  <a:schemeClr val="lt1"/>
                </a:solidFill>
              </a:defRPr>
            </a:lvl6pPr>
            <a:lvl7pPr lvl="6">
              <a:lnSpc>
                <a:spcPct val="80000"/>
              </a:lnSpc>
              <a:spcBef>
                <a:spcPts val="0"/>
              </a:spcBef>
              <a:spcAft>
                <a:spcPts val="0"/>
              </a:spcAft>
              <a:buClr>
                <a:schemeClr val="lt1"/>
              </a:buClr>
              <a:buSzPts val="2500"/>
              <a:buNone/>
              <a:defRPr sz="2500">
                <a:solidFill>
                  <a:schemeClr val="lt1"/>
                </a:solidFill>
              </a:defRPr>
            </a:lvl7pPr>
            <a:lvl8pPr lvl="7">
              <a:lnSpc>
                <a:spcPct val="80000"/>
              </a:lnSpc>
              <a:spcBef>
                <a:spcPts val="0"/>
              </a:spcBef>
              <a:spcAft>
                <a:spcPts val="0"/>
              </a:spcAft>
              <a:buClr>
                <a:schemeClr val="lt1"/>
              </a:buClr>
              <a:buSzPts val="2500"/>
              <a:buNone/>
              <a:defRPr sz="2500">
                <a:solidFill>
                  <a:schemeClr val="lt1"/>
                </a:solidFill>
              </a:defRPr>
            </a:lvl8pPr>
            <a:lvl9pPr lvl="8">
              <a:lnSpc>
                <a:spcPct val="80000"/>
              </a:lnSpc>
              <a:spcBef>
                <a:spcPts val="0"/>
              </a:spcBef>
              <a:spcAft>
                <a:spcPts val="0"/>
              </a:spcAft>
              <a:buClr>
                <a:schemeClr val="lt1"/>
              </a:buClr>
              <a:buSzPts val="2500"/>
              <a:buNone/>
              <a:defRPr sz="2500">
                <a:solidFill>
                  <a:schemeClr val="l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2">
  <p:cSld name="MAIN_POINT">
    <p:spTree>
      <p:nvGrpSpPr>
        <p:cNvPr id="133" name="Shape 133"/>
        <p:cNvGrpSpPr/>
        <p:nvPr/>
      </p:nvGrpSpPr>
      <p:grpSpPr>
        <a:xfrm>
          <a:off x="0" y="0"/>
          <a:ext cx="0" cy="0"/>
          <a:chOff x="0" y="0"/>
          <a:chExt cx="0" cy="0"/>
        </a:xfrm>
      </p:grpSpPr>
      <p:sp>
        <p:nvSpPr>
          <p:cNvPr id="134" name="Google Shape;13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27"/>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6" name="Google Shape;136;p27"/>
          <p:cNvSpPr/>
          <p:nvPr>
            <p:ph idx="2" type="pic"/>
          </p:nvPr>
        </p:nvSpPr>
        <p:spPr>
          <a:xfrm>
            <a:off x="2315425" y="226625"/>
            <a:ext cx="3733800" cy="4690500"/>
          </a:xfrm>
          <a:prstGeom prst="rect">
            <a:avLst/>
          </a:prstGeom>
          <a:noFill/>
          <a:ln cap="flat" cmpd="sng" w="9525">
            <a:solidFill>
              <a:schemeClr val="dk1"/>
            </a:solidFill>
            <a:prstDash val="solid"/>
            <a:round/>
            <a:headEnd len="sm" w="sm" type="none"/>
            <a:tailEnd len="sm" w="sm" type="none"/>
          </a:ln>
        </p:spPr>
      </p:sp>
      <p:sp>
        <p:nvSpPr>
          <p:cNvPr id="137" name="Google Shape;137;p27"/>
          <p:cNvSpPr/>
          <p:nvPr>
            <p:ph idx="3" type="pic"/>
          </p:nvPr>
        </p:nvSpPr>
        <p:spPr>
          <a:xfrm>
            <a:off x="6255975" y="1391900"/>
            <a:ext cx="2661600" cy="2359500"/>
          </a:xfrm>
          <a:prstGeom prst="rect">
            <a:avLst/>
          </a:prstGeom>
          <a:noFill/>
          <a:ln cap="flat" cmpd="sng" w="9525">
            <a:solidFill>
              <a:schemeClr val="dk1"/>
            </a:solidFill>
            <a:prstDash val="solid"/>
            <a:round/>
            <a:headEnd len="sm" w="sm" type="none"/>
            <a:tailEnd len="sm" w="sm" type="none"/>
          </a:ln>
        </p:spPr>
      </p:sp>
      <p:sp>
        <p:nvSpPr>
          <p:cNvPr id="138" name="Google Shape;138;p27"/>
          <p:cNvSpPr txBox="1"/>
          <p:nvPr>
            <p:ph idx="4"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chart">
  <p:cSld name="SECTION_TITLE_AND_DESCRIPTION">
    <p:spTree>
      <p:nvGrpSpPr>
        <p:cNvPr id="139" name="Shape 139"/>
        <p:cNvGrpSpPr/>
        <p:nvPr/>
      </p:nvGrpSpPr>
      <p:grpSpPr>
        <a:xfrm>
          <a:off x="0" y="0"/>
          <a:ext cx="0" cy="0"/>
          <a:chOff x="0" y="0"/>
          <a:chExt cx="0" cy="0"/>
        </a:xfrm>
      </p:grpSpPr>
      <p:sp>
        <p:nvSpPr>
          <p:cNvPr id="140" name="Google Shape;140;p28"/>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1" name="Google Shape;14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2" name="Google Shape;142;p28"/>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3" name="Google Shape;143;p28"/>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600"/>
              <a:buNone/>
              <a:defRPr b="0" sz="600">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p:txBody>
      </p:sp>
      <p:sp>
        <p:nvSpPr>
          <p:cNvPr id="144" name="Google Shape;144;p28"/>
          <p:cNvSpPr txBox="1"/>
          <p:nvPr>
            <p:ph idx="3" type="title"/>
          </p:nvPr>
        </p:nvSpPr>
        <p:spPr>
          <a:xfrm>
            <a:off x="226525" y="1271099"/>
            <a:ext cx="4119000" cy="816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p:txBody>
      </p:sp>
      <p:sp>
        <p:nvSpPr>
          <p:cNvPr id="145" name="Google Shape;145;p28"/>
          <p:cNvSpPr txBox="1"/>
          <p:nvPr>
            <p:ph idx="1" type="body"/>
          </p:nvPr>
        </p:nvSpPr>
        <p:spPr>
          <a:xfrm>
            <a:off x="226525" y="2080439"/>
            <a:ext cx="4119000" cy="1678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SECTION_TITLE_AND_DESCRIPTION_1">
    <p:spTree>
      <p:nvGrpSpPr>
        <p:cNvPr id="146" name="Shape 146"/>
        <p:cNvGrpSpPr/>
        <p:nvPr/>
      </p:nvGrpSpPr>
      <p:grpSpPr>
        <a:xfrm>
          <a:off x="0" y="0"/>
          <a:ext cx="0" cy="0"/>
          <a:chOff x="0" y="0"/>
          <a:chExt cx="0" cy="0"/>
        </a:xfrm>
      </p:grpSpPr>
      <p:sp>
        <p:nvSpPr>
          <p:cNvPr id="147" name="Google Shape;147;p2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48" name="Google Shape;14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49" name="Google Shape;149;p29"/>
          <p:cNvSpPr txBox="1"/>
          <p:nvPr>
            <p:ph type="title"/>
          </p:nvPr>
        </p:nvSpPr>
        <p:spPr>
          <a:xfrm>
            <a:off x="226525" y="697649"/>
            <a:ext cx="4119000" cy="816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p:txBody>
      </p:sp>
      <p:sp>
        <p:nvSpPr>
          <p:cNvPr id="150" name="Google Shape;150;p29"/>
          <p:cNvSpPr txBox="1"/>
          <p:nvPr>
            <p:ph idx="1" type="body"/>
          </p:nvPr>
        </p:nvSpPr>
        <p:spPr>
          <a:xfrm>
            <a:off x="226525" y="2509639"/>
            <a:ext cx="4119000" cy="1678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29"/>
          <p:cNvSpPr txBox="1"/>
          <p:nvPr>
            <p:ph idx="2" type="subTitle"/>
          </p:nvPr>
        </p:nvSpPr>
        <p:spPr>
          <a:xfrm>
            <a:off x="226525" y="1710600"/>
            <a:ext cx="3994800" cy="6027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SECTION_TITLE_AND_DESCRIPTION_1_1">
    <p:spTree>
      <p:nvGrpSpPr>
        <p:cNvPr id="152" name="Shape 152"/>
        <p:cNvGrpSpPr/>
        <p:nvPr/>
      </p:nvGrpSpPr>
      <p:grpSpPr>
        <a:xfrm>
          <a:off x="0" y="0"/>
          <a:ext cx="0" cy="0"/>
          <a:chOff x="0" y="0"/>
          <a:chExt cx="0" cy="0"/>
        </a:xfrm>
      </p:grpSpPr>
      <p:sp>
        <p:nvSpPr>
          <p:cNvPr id="153" name="Google Shape;153;p30"/>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54" name="Google Shape;15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5" name="Google Shape;155;p30"/>
          <p:cNvSpPr txBox="1"/>
          <p:nvPr>
            <p:ph type="title"/>
          </p:nvPr>
        </p:nvSpPr>
        <p:spPr>
          <a:xfrm>
            <a:off x="226525" y="697649"/>
            <a:ext cx="4119000" cy="816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p:txBody>
      </p:sp>
      <p:sp>
        <p:nvSpPr>
          <p:cNvPr id="156" name="Google Shape;156;p30"/>
          <p:cNvSpPr txBox="1"/>
          <p:nvPr>
            <p:ph idx="1" type="body"/>
          </p:nvPr>
        </p:nvSpPr>
        <p:spPr>
          <a:xfrm>
            <a:off x="226525" y="2509639"/>
            <a:ext cx="4119000" cy="1678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7" name="Google Shape;157;p30"/>
          <p:cNvSpPr txBox="1"/>
          <p:nvPr>
            <p:ph idx="2" type="subTitle"/>
          </p:nvPr>
        </p:nvSpPr>
        <p:spPr>
          <a:xfrm>
            <a:off x="226525" y="1710600"/>
            <a:ext cx="3994800" cy="6027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0"/>
          <p:cNvSpPr txBox="1"/>
          <p:nvPr>
            <p:ph idx="3" type="body"/>
          </p:nvPr>
        </p:nvSpPr>
        <p:spPr>
          <a:xfrm>
            <a:off x="4798500" y="2509639"/>
            <a:ext cx="4119000" cy="1678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dk2"/>
              </a:buClr>
              <a:buSzPts val="1200"/>
              <a:buChar char="●"/>
              <a:defRPr sz="1200">
                <a:solidFill>
                  <a:schemeClr val="dk2"/>
                </a:solidFill>
              </a:defRPr>
            </a:lvl1pPr>
            <a:lvl2pPr indent="-304800" lvl="1" marL="914400">
              <a:spcBef>
                <a:spcPts val="0"/>
              </a:spcBef>
              <a:spcAft>
                <a:spcPts val="0"/>
              </a:spcAft>
              <a:buClr>
                <a:schemeClr val="dk2"/>
              </a:buClr>
              <a:buSzPts val="1200"/>
              <a:buChar char="○"/>
              <a:defRPr sz="1200">
                <a:solidFill>
                  <a:schemeClr val="dk2"/>
                </a:solidFill>
              </a:defRPr>
            </a:lvl2pPr>
            <a:lvl3pPr indent="-304800" lvl="2" marL="1371600">
              <a:spcBef>
                <a:spcPts val="0"/>
              </a:spcBef>
              <a:spcAft>
                <a:spcPts val="0"/>
              </a:spcAft>
              <a:buClr>
                <a:schemeClr val="dk2"/>
              </a:buClr>
              <a:buSzPts val="1200"/>
              <a:buChar char="■"/>
              <a:defRPr sz="1200">
                <a:solidFill>
                  <a:schemeClr val="dk2"/>
                </a:solidFill>
              </a:defRPr>
            </a:lvl3pPr>
            <a:lvl4pPr indent="-304800" lvl="3" marL="1828800">
              <a:spcBef>
                <a:spcPts val="0"/>
              </a:spcBef>
              <a:spcAft>
                <a:spcPts val="0"/>
              </a:spcAft>
              <a:buClr>
                <a:schemeClr val="dk2"/>
              </a:buClr>
              <a:buSzPts val="1200"/>
              <a:buChar char="●"/>
              <a:defRPr sz="1200">
                <a:solidFill>
                  <a:schemeClr val="dk2"/>
                </a:solidFill>
              </a:defRPr>
            </a:lvl4pPr>
            <a:lvl5pPr indent="-304800" lvl="4" marL="2286000">
              <a:spcBef>
                <a:spcPts val="0"/>
              </a:spcBef>
              <a:spcAft>
                <a:spcPts val="0"/>
              </a:spcAft>
              <a:buClr>
                <a:schemeClr val="dk2"/>
              </a:buClr>
              <a:buSzPts val="1200"/>
              <a:buChar char="○"/>
              <a:defRPr sz="1200">
                <a:solidFill>
                  <a:schemeClr val="dk2"/>
                </a:solidFill>
              </a:defRPr>
            </a:lvl5pPr>
            <a:lvl6pPr indent="-304800" lvl="5" marL="2743200">
              <a:spcBef>
                <a:spcPts val="0"/>
              </a:spcBef>
              <a:spcAft>
                <a:spcPts val="0"/>
              </a:spcAft>
              <a:buClr>
                <a:schemeClr val="dk2"/>
              </a:buClr>
              <a:buSzPts val="1200"/>
              <a:buChar char="■"/>
              <a:defRPr sz="1200">
                <a:solidFill>
                  <a:schemeClr val="dk2"/>
                </a:solidFill>
              </a:defRPr>
            </a:lvl6pPr>
            <a:lvl7pPr indent="-304800" lvl="6" marL="3200400">
              <a:spcBef>
                <a:spcPts val="0"/>
              </a:spcBef>
              <a:spcAft>
                <a:spcPts val="0"/>
              </a:spcAft>
              <a:buClr>
                <a:schemeClr val="dk2"/>
              </a:buClr>
              <a:buSzPts val="1200"/>
              <a:buChar char="●"/>
              <a:defRPr sz="1200">
                <a:solidFill>
                  <a:schemeClr val="dk2"/>
                </a:solidFill>
              </a:defRPr>
            </a:lvl7pPr>
            <a:lvl8pPr indent="-304800" lvl="7" marL="3657600">
              <a:spcBef>
                <a:spcPts val="0"/>
              </a:spcBef>
              <a:spcAft>
                <a:spcPts val="0"/>
              </a:spcAft>
              <a:buClr>
                <a:schemeClr val="dk2"/>
              </a:buClr>
              <a:buSzPts val="1200"/>
              <a:buChar char="○"/>
              <a:defRPr sz="1200">
                <a:solidFill>
                  <a:schemeClr val="dk2"/>
                </a:solidFill>
              </a:defRPr>
            </a:lvl8pPr>
            <a:lvl9pPr indent="-304800" lvl="8" marL="4114800">
              <a:spcBef>
                <a:spcPts val="0"/>
              </a:spcBef>
              <a:spcAft>
                <a:spcPts val="0"/>
              </a:spcAft>
              <a:buClr>
                <a:schemeClr val="dk2"/>
              </a:buClr>
              <a:buSzPts val="1200"/>
              <a:buChar char="■"/>
              <a:defRPr sz="1200">
                <a:solidFill>
                  <a:schemeClr val="dk2"/>
                </a:solidFill>
              </a:defRPr>
            </a:lvl9pPr>
          </a:lstStyle>
          <a:p/>
        </p:txBody>
      </p:sp>
      <p:sp>
        <p:nvSpPr>
          <p:cNvPr id="159" name="Google Shape;159;p30"/>
          <p:cNvSpPr txBox="1"/>
          <p:nvPr>
            <p:ph idx="4" type="subTitle"/>
          </p:nvPr>
        </p:nvSpPr>
        <p:spPr>
          <a:xfrm>
            <a:off x="4798500" y="1710600"/>
            <a:ext cx="3994800" cy="602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18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hree storyboards 2">
  <p:cSld name="CAPTION_ONLY">
    <p:bg>
      <p:bgPr>
        <a:solidFill>
          <a:schemeClr val="dk1"/>
        </a:solidFill>
      </p:bgPr>
    </p:bg>
    <p:spTree>
      <p:nvGrpSpPr>
        <p:cNvPr id="160" name="Shape 160"/>
        <p:cNvGrpSpPr/>
        <p:nvPr/>
      </p:nvGrpSpPr>
      <p:grpSpPr>
        <a:xfrm>
          <a:off x="0" y="0"/>
          <a:ext cx="0" cy="0"/>
          <a:chOff x="0" y="0"/>
          <a:chExt cx="0" cy="0"/>
        </a:xfrm>
      </p:grpSpPr>
      <p:sp>
        <p:nvSpPr>
          <p:cNvPr id="161" name="Google Shape;161;p31"/>
          <p:cNvSpPr/>
          <p:nvPr/>
        </p:nvSpPr>
        <p:spPr>
          <a:xfrm>
            <a:off x="0" y="4063950"/>
            <a:ext cx="3060000" cy="107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62" name="Google Shape;162;p31"/>
          <p:cNvSpPr/>
          <p:nvPr>
            <p:ph idx="2" type="pic"/>
          </p:nvPr>
        </p:nvSpPr>
        <p:spPr>
          <a:xfrm>
            <a:off x="0" y="709975"/>
            <a:ext cx="3043800" cy="3346500"/>
          </a:xfrm>
          <a:prstGeom prst="rect">
            <a:avLst/>
          </a:prstGeom>
          <a:noFill/>
          <a:ln>
            <a:noFill/>
          </a:ln>
        </p:spPr>
      </p:sp>
      <p:cxnSp>
        <p:nvCxnSpPr>
          <p:cNvPr id="163" name="Google Shape;163;p31"/>
          <p:cNvCxnSpPr/>
          <p:nvPr/>
        </p:nvCxnSpPr>
        <p:spPr>
          <a:xfrm>
            <a:off x="3048525" y="703650"/>
            <a:ext cx="0" cy="4448700"/>
          </a:xfrm>
          <a:prstGeom prst="straightConnector1">
            <a:avLst/>
          </a:prstGeom>
          <a:noFill/>
          <a:ln cap="flat" cmpd="sng" w="9525">
            <a:solidFill>
              <a:schemeClr val="dk1"/>
            </a:solidFill>
            <a:prstDash val="solid"/>
            <a:round/>
            <a:headEnd len="med" w="med" type="none"/>
            <a:tailEnd len="med" w="med" type="none"/>
          </a:ln>
        </p:spPr>
      </p:cxnSp>
      <p:cxnSp>
        <p:nvCxnSpPr>
          <p:cNvPr id="164" name="Google Shape;164;p31"/>
          <p:cNvCxnSpPr/>
          <p:nvPr/>
        </p:nvCxnSpPr>
        <p:spPr>
          <a:xfrm>
            <a:off x="6090575" y="703650"/>
            <a:ext cx="0" cy="4448700"/>
          </a:xfrm>
          <a:prstGeom prst="straightConnector1">
            <a:avLst/>
          </a:prstGeom>
          <a:noFill/>
          <a:ln cap="flat" cmpd="sng" w="9525">
            <a:solidFill>
              <a:schemeClr val="dk1"/>
            </a:solidFill>
            <a:prstDash val="solid"/>
            <a:round/>
            <a:headEnd len="med" w="med" type="none"/>
            <a:tailEnd len="med" w="med" type="none"/>
          </a:ln>
        </p:spPr>
      </p:cxnSp>
      <p:cxnSp>
        <p:nvCxnSpPr>
          <p:cNvPr id="165" name="Google Shape;165;p31"/>
          <p:cNvCxnSpPr/>
          <p:nvPr/>
        </p:nvCxnSpPr>
        <p:spPr>
          <a:xfrm rot="10800000">
            <a:off x="0" y="704725"/>
            <a:ext cx="9152400" cy="0"/>
          </a:xfrm>
          <a:prstGeom prst="straightConnector1">
            <a:avLst/>
          </a:prstGeom>
          <a:noFill/>
          <a:ln cap="flat" cmpd="sng" w="9525">
            <a:solidFill>
              <a:schemeClr val="dk1"/>
            </a:solidFill>
            <a:prstDash val="solid"/>
            <a:round/>
            <a:headEnd len="med" w="med" type="none"/>
            <a:tailEnd len="med" w="med" type="none"/>
          </a:ln>
        </p:spPr>
      </p:cxnSp>
      <p:sp>
        <p:nvSpPr>
          <p:cNvPr id="166" name="Google Shape;166;p31"/>
          <p:cNvSpPr txBox="1"/>
          <p:nvPr>
            <p:ph type="title"/>
          </p:nvPr>
        </p:nvSpPr>
        <p:spPr>
          <a:xfrm>
            <a:off x="161850" y="4156448"/>
            <a:ext cx="27267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p:txBody>
      </p:sp>
      <p:sp>
        <p:nvSpPr>
          <p:cNvPr id="167" name="Google Shape;167;p31"/>
          <p:cNvSpPr txBox="1"/>
          <p:nvPr>
            <p:ph idx="1" type="body"/>
          </p:nvPr>
        </p:nvSpPr>
        <p:spPr>
          <a:xfrm>
            <a:off x="161850" y="4626190"/>
            <a:ext cx="2726700" cy="393600"/>
          </a:xfrm>
          <a:prstGeom prst="rect">
            <a:avLst/>
          </a:prstGeom>
        </p:spPr>
        <p:txBody>
          <a:bodyPr anchorCtr="0" anchor="ctr" bIns="91425" lIns="91425" spcFirstLastPara="1" rIns="91425" wrap="square" tIns="91425">
            <a:noAutofit/>
          </a:bodyPr>
          <a:lstStyle>
            <a:lvl1pPr indent="-292100" lvl="0" marL="457200">
              <a:lnSpc>
                <a:spcPct val="90000"/>
              </a:lnSpc>
              <a:spcBef>
                <a:spcPts val="0"/>
              </a:spcBef>
              <a:spcAft>
                <a:spcPts val="0"/>
              </a:spcAft>
              <a:buSzPts val="1000"/>
              <a:buChar char="●"/>
              <a:defRPr sz="1000"/>
            </a:lvl1pPr>
            <a:lvl2pPr indent="-292100" lvl="1" marL="914400">
              <a:lnSpc>
                <a:spcPct val="90000"/>
              </a:lnSpc>
              <a:spcBef>
                <a:spcPts val="0"/>
              </a:spcBef>
              <a:spcAft>
                <a:spcPts val="0"/>
              </a:spcAft>
              <a:buSzPts val="1000"/>
              <a:buChar char="○"/>
              <a:defRPr sz="1000"/>
            </a:lvl2pPr>
            <a:lvl3pPr indent="-292100" lvl="2" marL="1371600">
              <a:lnSpc>
                <a:spcPct val="90000"/>
              </a:lnSpc>
              <a:spcBef>
                <a:spcPts val="0"/>
              </a:spcBef>
              <a:spcAft>
                <a:spcPts val="0"/>
              </a:spcAft>
              <a:buSzPts val="1000"/>
              <a:buChar char="■"/>
              <a:defRPr sz="1000"/>
            </a:lvl3pPr>
            <a:lvl4pPr indent="-292100" lvl="3" marL="1828800">
              <a:lnSpc>
                <a:spcPct val="90000"/>
              </a:lnSpc>
              <a:spcBef>
                <a:spcPts val="0"/>
              </a:spcBef>
              <a:spcAft>
                <a:spcPts val="0"/>
              </a:spcAft>
              <a:buSzPts val="1000"/>
              <a:buChar char="●"/>
              <a:defRPr sz="1000"/>
            </a:lvl4pPr>
            <a:lvl5pPr indent="-292100" lvl="4" marL="2286000">
              <a:lnSpc>
                <a:spcPct val="90000"/>
              </a:lnSpc>
              <a:spcBef>
                <a:spcPts val="0"/>
              </a:spcBef>
              <a:spcAft>
                <a:spcPts val="0"/>
              </a:spcAft>
              <a:buSzPts val="1000"/>
              <a:buChar char="○"/>
              <a:defRPr sz="1000"/>
            </a:lvl5pPr>
            <a:lvl6pPr indent="-292100" lvl="5" marL="2743200">
              <a:lnSpc>
                <a:spcPct val="90000"/>
              </a:lnSpc>
              <a:spcBef>
                <a:spcPts val="0"/>
              </a:spcBef>
              <a:spcAft>
                <a:spcPts val="0"/>
              </a:spcAft>
              <a:buSzPts val="1000"/>
              <a:buChar char="■"/>
              <a:defRPr sz="1000"/>
            </a:lvl6pPr>
            <a:lvl7pPr indent="-292100" lvl="6" marL="3200400">
              <a:lnSpc>
                <a:spcPct val="90000"/>
              </a:lnSpc>
              <a:spcBef>
                <a:spcPts val="0"/>
              </a:spcBef>
              <a:spcAft>
                <a:spcPts val="0"/>
              </a:spcAft>
              <a:buSzPts val="1000"/>
              <a:buChar char="●"/>
              <a:defRPr sz="1000"/>
            </a:lvl7pPr>
            <a:lvl8pPr indent="-292100" lvl="7" marL="3657600">
              <a:lnSpc>
                <a:spcPct val="90000"/>
              </a:lnSpc>
              <a:spcBef>
                <a:spcPts val="0"/>
              </a:spcBef>
              <a:spcAft>
                <a:spcPts val="0"/>
              </a:spcAft>
              <a:buSzPts val="1000"/>
              <a:buChar char="○"/>
              <a:defRPr sz="1000"/>
            </a:lvl8pPr>
            <a:lvl9pPr indent="-292100" lvl="8" marL="4114800">
              <a:lnSpc>
                <a:spcPct val="90000"/>
              </a:lnSpc>
              <a:spcBef>
                <a:spcPts val="0"/>
              </a:spcBef>
              <a:spcAft>
                <a:spcPts val="0"/>
              </a:spcAft>
              <a:buSzPts val="1000"/>
              <a:buChar char="■"/>
              <a:defRPr sz="1000"/>
            </a:lvl9pPr>
          </a:lstStyle>
          <a:p/>
        </p:txBody>
      </p:sp>
      <p:sp>
        <p:nvSpPr>
          <p:cNvPr id="168" name="Google Shape;168;p31"/>
          <p:cNvSpPr/>
          <p:nvPr/>
        </p:nvSpPr>
        <p:spPr>
          <a:xfrm>
            <a:off x="6095725" y="4063950"/>
            <a:ext cx="3060000" cy="107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69" name="Google Shape;169;p31"/>
          <p:cNvSpPr/>
          <p:nvPr>
            <p:ph idx="3" type="pic"/>
          </p:nvPr>
        </p:nvSpPr>
        <p:spPr>
          <a:xfrm>
            <a:off x="6095725" y="709975"/>
            <a:ext cx="3043800" cy="3346500"/>
          </a:xfrm>
          <a:prstGeom prst="rect">
            <a:avLst/>
          </a:prstGeom>
          <a:noFill/>
          <a:ln>
            <a:noFill/>
          </a:ln>
        </p:spPr>
      </p:sp>
      <p:sp>
        <p:nvSpPr>
          <p:cNvPr id="170" name="Google Shape;170;p31"/>
          <p:cNvSpPr txBox="1"/>
          <p:nvPr>
            <p:ph idx="4" type="title"/>
          </p:nvPr>
        </p:nvSpPr>
        <p:spPr>
          <a:xfrm>
            <a:off x="6257575" y="4156448"/>
            <a:ext cx="27267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p:txBody>
      </p:sp>
      <p:sp>
        <p:nvSpPr>
          <p:cNvPr id="171" name="Google Shape;171;p31"/>
          <p:cNvSpPr txBox="1"/>
          <p:nvPr>
            <p:ph idx="5" type="body"/>
          </p:nvPr>
        </p:nvSpPr>
        <p:spPr>
          <a:xfrm>
            <a:off x="6257575" y="4626190"/>
            <a:ext cx="2726700" cy="393600"/>
          </a:xfrm>
          <a:prstGeom prst="rect">
            <a:avLst/>
          </a:prstGeom>
        </p:spPr>
        <p:txBody>
          <a:bodyPr anchorCtr="0" anchor="ctr" bIns="91425" lIns="91425" spcFirstLastPara="1" rIns="91425" wrap="square" tIns="91425">
            <a:noAutofit/>
          </a:bodyPr>
          <a:lstStyle>
            <a:lvl1pPr indent="-292100" lvl="0" marL="457200">
              <a:lnSpc>
                <a:spcPct val="90000"/>
              </a:lnSpc>
              <a:spcBef>
                <a:spcPts val="0"/>
              </a:spcBef>
              <a:spcAft>
                <a:spcPts val="0"/>
              </a:spcAft>
              <a:buSzPts val="1000"/>
              <a:buChar char="●"/>
              <a:defRPr sz="1000"/>
            </a:lvl1pPr>
            <a:lvl2pPr indent="-292100" lvl="1" marL="914400">
              <a:lnSpc>
                <a:spcPct val="90000"/>
              </a:lnSpc>
              <a:spcBef>
                <a:spcPts val="0"/>
              </a:spcBef>
              <a:spcAft>
                <a:spcPts val="0"/>
              </a:spcAft>
              <a:buSzPts val="1000"/>
              <a:buChar char="○"/>
              <a:defRPr sz="1000"/>
            </a:lvl2pPr>
            <a:lvl3pPr indent="-292100" lvl="2" marL="1371600">
              <a:lnSpc>
                <a:spcPct val="90000"/>
              </a:lnSpc>
              <a:spcBef>
                <a:spcPts val="0"/>
              </a:spcBef>
              <a:spcAft>
                <a:spcPts val="0"/>
              </a:spcAft>
              <a:buSzPts val="1000"/>
              <a:buChar char="■"/>
              <a:defRPr sz="1000"/>
            </a:lvl3pPr>
            <a:lvl4pPr indent="-292100" lvl="3" marL="1828800">
              <a:lnSpc>
                <a:spcPct val="90000"/>
              </a:lnSpc>
              <a:spcBef>
                <a:spcPts val="0"/>
              </a:spcBef>
              <a:spcAft>
                <a:spcPts val="0"/>
              </a:spcAft>
              <a:buSzPts val="1000"/>
              <a:buChar char="●"/>
              <a:defRPr sz="1000"/>
            </a:lvl4pPr>
            <a:lvl5pPr indent="-292100" lvl="4" marL="2286000">
              <a:lnSpc>
                <a:spcPct val="90000"/>
              </a:lnSpc>
              <a:spcBef>
                <a:spcPts val="0"/>
              </a:spcBef>
              <a:spcAft>
                <a:spcPts val="0"/>
              </a:spcAft>
              <a:buSzPts val="1000"/>
              <a:buChar char="○"/>
              <a:defRPr sz="1000"/>
            </a:lvl5pPr>
            <a:lvl6pPr indent="-292100" lvl="5" marL="2743200">
              <a:lnSpc>
                <a:spcPct val="90000"/>
              </a:lnSpc>
              <a:spcBef>
                <a:spcPts val="0"/>
              </a:spcBef>
              <a:spcAft>
                <a:spcPts val="0"/>
              </a:spcAft>
              <a:buSzPts val="1000"/>
              <a:buChar char="■"/>
              <a:defRPr sz="1000"/>
            </a:lvl6pPr>
            <a:lvl7pPr indent="-292100" lvl="6" marL="3200400">
              <a:lnSpc>
                <a:spcPct val="90000"/>
              </a:lnSpc>
              <a:spcBef>
                <a:spcPts val="0"/>
              </a:spcBef>
              <a:spcAft>
                <a:spcPts val="0"/>
              </a:spcAft>
              <a:buSzPts val="1000"/>
              <a:buChar char="●"/>
              <a:defRPr sz="1000"/>
            </a:lvl7pPr>
            <a:lvl8pPr indent="-292100" lvl="7" marL="3657600">
              <a:lnSpc>
                <a:spcPct val="90000"/>
              </a:lnSpc>
              <a:spcBef>
                <a:spcPts val="0"/>
              </a:spcBef>
              <a:spcAft>
                <a:spcPts val="0"/>
              </a:spcAft>
              <a:buSzPts val="1000"/>
              <a:buChar char="○"/>
              <a:defRPr sz="1000"/>
            </a:lvl8pPr>
            <a:lvl9pPr indent="-292100" lvl="8" marL="4114800">
              <a:lnSpc>
                <a:spcPct val="90000"/>
              </a:lnSpc>
              <a:spcBef>
                <a:spcPts val="0"/>
              </a:spcBef>
              <a:spcAft>
                <a:spcPts val="0"/>
              </a:spcAft>
              <a:buSzPts val="1000"/>
              <a:buChar char="■"/>
              <a:defRPr sz="1000"/>
            </a:lvl9pPr>
          </a:lstStyle>
          <a:p/>
        </p:txBody>
      </p:sp>
      <p:sp>
        <p:nvSpPr>
          <p:cNvPr id="172" name="Google Shape;172;p31"/>
          <p:cNvSpPr/>
          <p:nvPr>
            <p:ph idx="6" type="pic"/>
          </p:nvPr>
        </p:nvSpPr>
        <p:spPr>
          <a:xfrm>
            <a:off x="3053900" y="1794150"/>
            <a:ext cx="3030600" cy="3349200"/>
          </a:xfrm>
          <a:prstGeom prst="rect">
            <a:avLst/>
          </a:prstGeom>
          <a:noFill/>
          <a:ln>
            <a:noFill/>
          </a:ln>
        </p:spPr>
      </p:sp>
      <p:sp>
        <p:nvSpPr>
          <p:cNvPr id="173" name="Google Shape;173;p31"/>
          <p:cNvSpPr/>
          <p:nvPr/>
        </p:nvSpPr>
        <p:spPr>
          <a:xfrm>
            <a:off x="3054250" y="709380"/>
            <a:ext cx="3030600" cy="107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74" name="Google Shape;174;p31"/>
          <p:cNvSpPr txBox="1"/>
          <p:nvPr>
            <p:ph idx="7" type="title"/>
          </p:nvPr>
        </p:nvSpPr>
        <p:spPr>
          <a:xfrm>
            <a:off x="3214545" y="801878"/>
            <a:ext cx="27006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p:txBody>
      </p:sp>
      <p:sp>
        <p:nvSpPr>
          <p:cNvPr id="175" name="Google Shape;175;p31"/>
          <p:cNvSpPr txBox="1"/>
          <p:nvPr>
            <p:ph idx="8" type="body"/>
          </p:nvPr>
        </p:nvSpPr>
        <p:spPr>
          <a:xfrm>
            <a:off x="3214545" y="1271620"/>
            <a:ext cx="2700600" cy="393600"/>
          </a:xfrm>
          <a:prstGeom prst="rect">
            <a:avLst/>
          </a:prstGeom>
        </p:spPr>
        <p:txBody>
          <a:bodyPr anchorCtr="0" anchor="ctr" bIns="91425" lIns="91425" spcFirstLastPara="1" rIns="91425" wrap="square" tIns="91425">
            <a:noAutofit/>
          </a:bodyPr>
          <a:lstStyle>
            <a:lvl1pPr indent="-292100" lvl="0" marL="457200">
              <a:lnSpc>
                <a:spcPct val="90000"/>
              </a:lnSpc>
              <a:spcBef>
                <a:spcPts val="0"/>
              </a:spcBef>
              <a:spcAft>
                <a:spcPts val="0"/>
              </a:spcAft>
              <a:buSzPts val="1000"/>
              <a:buChar char="●"/>
              <a:defRPr sz="1000"/>
            </a:lvl1pPr>
            <a:lvl2pPr indent="-292100" lvl="1" marL="914400">
              <a:lnSpc>
                <a:spcPct val="90000"/>
              </a:lnSpc>
              <a:spcBef>
                <a:spcPts val="0"/>
              </a:spcBef>
              <a:spcAft>
                <a:spcPts val="0"/>
              </a:spcAft>
              <a:buSzPts val="1000"/>
              <a:buChar char="○"/>
              <a:defRPr sz="1000"/>
            </a:lvl2pPr>
            <a:lvl3pPr indent="-292100" lvl="2" marL="1371600">
              <a:lnSpc>
                <a:spcPct val="90000"/>
              </a:lnSpc>
              <a:spcBef>
                <a:spcPts val="0"/>
              </a:spcBef>
              <a:spcAft>
                <a:spcPts val="0"/>
              </a:spcAft>
              <a:buSzPts val="1000"/>
              <a:buChar char="■"/>
              <a:defRPr sz="1000"/>
            </a:lvl3pPr>
            <a:lvl4pPr indent="-292100" lvl="3" marL="1828800">
              <a:lnSpc>
                <a:spcPct val="90000"/>
              </a:lnSpc>
              <a:spcBef>
                <a:spcPts val="0"/>
              </a:spcBef>
              <a:spcAft>
                <a:spcPts val="0"/>
              </a:spcAft>
              <a:buSzPts val="1000"/>
              <a:buChar char="●"/>
              <a:defRPr sz="1000"/>
            </a:lvl4pPr>
            <a:lvl5pPr indent="-292100" lvl="4" marL="2286000">
              <a:lnSpc>
                <a:spcPct val="90000"/>
              </a:lnSpc>
              <a:spcBef>
                <a:spcPts val="0"/>
              </a:spcBef>
              <a:spcAft>
                <a:spcPts val="0"/>
              </a:spcAft>
              <a:buSzPts val="1000"/>
              <a:buChar char="○"/>
              <a:defRPr sz="1000"/>
            </a:lvl5pPr>
            <a:lvl6pPr indent="-292100" lvl="5" marL="2743200">
              <a:lnSpc>
                <a:spcPct val="90000"/>
              </a:lnSpc>
              <a:spcBef>
                <a:spcPts val="0"/>
              </a:spcBef>
              <a:spcAft>
                <a:spcPts val="0"/>
              </a:spcAft>
              <a:buSzPts val="1000"/>
              <a:buChar char="■"/>
              <a:defRPr sz="1000"/>
            </a:lvl6pPr>
            <a:lvl7pPr indent="-292100" lvl="6" marL="3200400">
              <a:lnSpc>
                <a:spcPct val="90000"/>
              </a:lnSpc>
              <a:spcBef>
                <a:spcPts val="0"/>
              </a:spcBef>
              <a:spcAft>
                <a:spcPts val="0"/>
              </a:spcAft>
              <a:buSzPts val="1000"/>
              <a:buChar char="●"/>
              <a:defRPr sz="1000"/>
            </a:lvl7pPr>
            <a:lvl8pPr indent="-292100" lvl="7" marL="3657600">
              <a:lnSpc>
                <a:spcPct val="90000"/>
              </a:lnSpc>
              <a:spcBef>
                <a:spcPts val="0"/>
              </a:spcBef>
              <a:spcAft>
                <a:spcPts val="0"/>
              </a:spcAft>
              <a:buSzPts val="1000"/>
              <a:buChar char="○"/>
              <a:defRPr sz="1000"/>
            </a:lvl8pPr>
            <a:lvl9pPr indent="-292100" lvl="8" marL="4114800">
              <a:lnSpc>
                <a:spcPct val="90000"/>
              </a:lnSpc>
              <a:spcBef>
                <a:spcPts val="0"/>
              </a:spcBef>
              <a:spcAft>
                <a:spcPts val="0"/>
              </a:spcAft>
              <a:buSzPts val="1000"/>
              <a:buChar char="■"/>
              <a:defRPr sz="1000"/>
            </a:lvl9pPr>
          </a:lstStyle>
          <a:p/>
        </p:txBody>
      </p:sp>
      <p:cxnSp>
        <p:nvCxnSpPr>
          <p:cNvPr id="176" name="Google Shape;176;p31"/>
          <p:cNvCxnSpPr/>
          <p:nvPr/>
        </p:nvCxnSpPr>
        <p:spPr>
          <a:xfrm rot="10800000">
            <a:off x="3049250" y="1791825"/>
            <a:ext cx="3041400" cy="0"/>
          </a:xfrm>
          <a:prstGeom prst="straightConnector1">
            <a:avLst/>
          </a:prstGeom>
          <a:noFill/>
          <a:ln cap="flat" cmpd="sng" w="9525">
            <a:solidFill>
              <a:schemeClr val="dk1"/>
            </a:solidFill>
            <a:prstDash val="solid"/>
            <a:round/>
            <a:headEnd len="med" w="med" type="none"/>
            <a:tailEnd len="med" w="med" type="none"/>
          </a:ln>
        </p:spPr>
      </p:cxnSp>
      <p:cxnSp>
        <p:nvCxnSpPr>
          <p:cNvPr id="177" name="Google Shape;177;p31"/>
          <p:cNvCxnSpPr/>
          <p:nvPr/>
        </p:nvCxnSpPr>
        <p:spPr>
          <a:xfrm rot="10800000">
            <a:off x="0" y="4061975"/>
            <a:ext cx="9152400" cy="0"/>
          </a:xfrm>
          <a:prstGeom prst="straightConnector1">
            <a:avLst/>
          </a:prstGeom>
          <a:noFill/>
          <a:ln cap="flat" cmpd="sng" w="9525">
            <a:solidFill>
              <a:schemeClr val="dk1"/>
            </a:solidFill>
            <a:prstDash val="solid"/>
            <a:round/>
            <a:headEnd len="med" w="med" type="none"/>
            <a:tailEnd len="med" w="med" type="none"/>
          </a:ln>
        </p:spPr>
      </p:cxnSp>
      <p:sp>
        <p:nvSpPr>
          <p:cNvPr id="178" name="Google Shape;178;p31"/>
          <p:cNvSpPr txBox="1"/>
          <p:nvPr>
            <p:ph idx="9" type="title"/>
          </p:nvPr>
        </p:nvSpPr>
        <p:spPr>
          <a:xfrm>
            <a:off x="2497875" y="145800"/>
            <a:ext cx="4791600" cy="4665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with details">
  <p:cSld name="BIG_NUMBER">
    <p:bg>
      <p:bgPr>
        <a:solidFill>
          <a:schemeClr val="lt1"/>
        </a:solidFill>
      </p:bgPr>
    </p:bg>
    <p:spTree>
      <p:nvGrpSpPr>
        <p:cNvPr id="179" name="Shape 179"/>
        <p:cNvGrpSpPr/>
        <p:nvPr/>
      </p:nvGrpSpPr>
      <p:grpSpPr>
        <a:xfrm>
          <a:off x="0" y="0"/>
          <a:ext cx="0" cy="0"/>
          <a:chOff x="0" y="0"/>
          <a:chExt cx="0" cy="0"/>
        </a:xfrm>
      </p:grpSpPr>
      <p:sp>
        <p:nvSpPr>
          <p:cNvPr id="180" name="Google Shape;180;p32"/>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81" name="Google Shape;18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2" name="Google Shape;182;p32"/>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3" name="Google Shape;183;p32"/>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600"/>
              <a:buNone/>
              <a:defRPr b="0" sz="600">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p:txBody>
      </p:sp>
      <p:sp>
        <p:nvSpPr>
          <p:cNvPr id="184" name="Google Shape;184;p32"/>
          <p:cNvSpPr txBox="1"/>
          <p:nvPr>
            <p:ph idx="3" type="title"/>
          </p:nvPr>
        </p:nvSpPr>
        <p:spPr>
          <a:xfrm>
            <a:off x="4801800" y="1644025"/>
            <a:ext cx="4108500" cy="44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1"/>
              </a:buClr>
              <a:buSzPts val="2000"/>
              <a:buNone/>
              <a:defRPr sz="2000">
                <a:solidFill>
                  <a:schemeClr val="lt1"/>
                </a:solidFill>
              </a:defRPr>
            </a:lvl1pPr>
            <a:lvl2pPr lvl="1" algn="ctr">
              <a:lnSpc>
                <a:spcPct val="80000"/>
              </a:lnSpc>
              <a:spcBef>
                <a:spcPts val="0"/>
              </a:spcBef>
              <a:spcAft>
                <a:spcPts val="0"/>
              </a:spcAft>
              <a:buClr>
                <a:schemeClr val="lt1"/>
              </a:buClr>
              <a:buSzPts val="2000"/>
              <a:buNone/>
              <a:defRPr sz="2000">
                <a:solidFill>
                  <a:schemeClr val="lt1"/>
                </a:solidFill>
              </a:defRPr>
            </a:lvl2pPr>
            <a:lvl3pPr lvl="2" algn="ctr">
              <a:lnSpc>
                <a:spcPct val="80000"/>
              </a:lnSpc>
              <a:spcBef>
                <a:spcPts val="0"/>
              </a:spcBef>
              <a:spcAft>
                <a:spcPts val="0"/>
              </a:spcAft>
              <a:buClr>
                <a:schemeClr val="lt1"/>
              </a:buClr>
              <a:buSzPts val="2000"/>
              <a:buNone/>
              <a:defRPr sz="2000">
                <a:solidFill>
                  <a:schemeClr val="lt1"/>
                </a:solidFill>
              </a:defRPr>
            </a:lvl3pPr>
            <a:lvl4pPr lvl="3" algn="ctr">
              <a:lnSpc>
                <a:spcPct val="80000"/>
              </a:lnSpc>
              <a:spcBef>
                <a:spcPts val="0"/>
              </a:spcBef>
              <a:spcAft>
                <a:spcPts val="0"/>
              </a:spcAft>
              <a:buClr>
                <a:schemeClr val="lt1"/>
              </a:buClr>
              <a:buSzPts val="2000"/>
              <a:buNone/>
              <a:defRPr sz="2000">
                <a:solidFill>
                  <a:schemeClr val="lt1"/>
                </a:solidFill>
              </a:defRPr>
            </a:lvl4pPr>
            <a:lvl5pPr lvl="4" algn="ctr">
              <a:lnSpc>
                <a:spcPct val="80000"/>
              </a:lnSpc>
              <a:spcBef>
                <a:spcPts val="0"/>
              </a:spcBef>
              <a:spcAft>
                <a:spcPts val="0"/>
              </a:spcAft>
              <a:buClr>
                <a:schemeClr val="lt1"/>
              </a:buClr>
              <a:buSzPts val="2000"/>
              <a:buNone/>
              <a:defRPr sz="2000">
                <a:solidFill>
                  <a:schemeClr val="lt1"/>
                </a:solidFill>
              </a:defRPr>
            </a:lvl5pPr>
            <a:lvl6pPr lvl="5" algn="ctr">
              <a:lnSpc>
                <a:spcPct val="80000"/>
              </a:lnSpc>
              <a:spcBef>
                <a:spcPts val="0"/>
              </a:spcBef>
              <a:spcAft>
                <a:spcPts val="0"/>
              </a:spcAft>
              <a:buClr>
                <a:schemeClr val="lt1"/>
              </a:buClr>
              <a:buSzPts val="2000"/>
              <a:buNone/>
              <a:defRPr sz="2000">
                <a:solidFill>
                  <a:schemeClr val="lt1"/>
                </a:solidFill>
              </a:defRPr>
            </a:lvl6pPr>
            <a:lvl7pPr lvl="6" algn="ctr">
              <a:lnSpc>
                <a:spcPct val="80000"/>
              </a:lnSpc>
              <a:spcBef>
                <a:spcPts val="0"/>
              </a:spcBef>
              <a:spcAft>
                <a:spcPts val="0"/>
              </a:spcAft>
              <a:buClr>
                <a:schemeClr val="lt1"/>
              </a:buClr>
              <a:buSzPts val="2000"/>
              <a:buNone/>
              <a:defRPr sz="2000">
                <a:solidFill>
                  <a:schemeClr val="lt1"/>
                </a:solidFill>
              </a:defRPr>
            </a:lvl7pPr>
            <a:lvl8pPr lvl="7" algn="ctr">
              <a:lnSpc>
                <a:spcPct val="80000"/>
              </a:lnSpc>
              <a:spcBef>
                <a:spcPts val="0"/>
              </a:spcBef>
              <a:spcAft>
                <a:spcPts val="0"/>
              </a:spcAft>
              <a:buClr>
                <a:schemeClr val="lt1"/>
              </a:buClr>
              <a:buSzPts val="2000"/>
              <a:buNone/>
              <a:defRPr sz="2000">
                <a:solidFill>
                  <a:schemeClr val="lt1"/>
                </a:solidFill>
              </a:defRPr>
            </a:lvl8pPr>
            <a:lvl9pPr lvl="8" algn="ctr">
              <a:lnSpc>
                <a:spcPct val="80000"/>
              </a:lnSpc>
              <a:spcBef>
                <a:spcPts val="0"/>
              </a:spcBef>
              <a:spcAft>
                <a:spcPts val="0"/>
              </a:spcAft>
              <a:buClr>
                <a:schemeClr val="lt1"/>
              </a:buClr>
              <a:buSzPts val="2000"/>
              <a:buNone/>
              <a:defRPr sz="2000">
                <a:solidFill>
                  <a:schemeClr val="lt1"/>
                </a:solidFill>
              </a:defRPr>
            </a:lvl9pPr>
          </a:lstStyle>
          <a:p/>
        </p:txBody>
      </p:sp>
      <p:sp>
        <p:nvSpPr>
          <p:cNvPr id="185" name="Google Shape;185;p32"/>
          <p:cNvSpPr txBox="1"/>
          <p:nvPr>
            <p:ph idx="1" type="body"/>
          </p:nvPr>
        </p:nvSpPr>
        <p:spPr>
          <a:xfrm>
            <a:off x="4805709" y="2069213"/>
            <a:ext cx="4108500" cy="133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Clr>
                <a:schemeClr val="lt1"/>
              </a:buClr>
              <a:buSzPts val="1600"/>
              <a:buChar char="●"/>
              <a:defRPr sz="1600">
                <a:solidFill>
                  <a:schemeClr val="lt1"/>
                </a:solidFill>
              </a:defRPr>
            </a:lvl1pPr>
            <a:lvl2pPr indent="-330200" lvl="1" marL="914400" algn="ctr">
              <a:spcBef>
                <a:spcPts val="0"/>
              </a:spcBef>
              <a:spcAft>
                <a:spcPts val="0"/>
              </a:spcAft>
              <a:buClr>
                <a:schemeClr val="lt1"/>
              </a:buClr>
              <a:buSzPts val="1600"/>
              <a:buChar char="○"/>
              <a:defRPr sz="1600">
                <a:solidFill>
                  <a:schemeClr val="lt1"/>
                </a:solidFill>
              </a:defRPr>
            </a:lvl2pPr>
            <a:lvl3pPr indent="-330200" lvl="2" marL="1371600" algn="ctr">
              <a:spcBef>
                <a:spcPts val="0"/>
              </a:spcBef>
              <a:spcAft>
                <a:spcPts val="0"/>
              </a:spcAft>
              <a:buClr>
                <a:schemeClr val="lt1"/>
              </a:buClr>
              <a:buSzPts val="1600"/>
              <a:buChar char="■"/>
              <a:defRPr sz="1600">
                <a:solidFill>
                  <a:schemeClr val="lt1"/>
                </a:solidFill>
              </a:defRPr>
            </a:lvl3pPr>
            <a:lvl4pPr indent="-330200" lvl="3" marL="1828800" algn="ctr">
              <a:spcBef>
                <a:spcPts val="0"/>
              </a:spcBef>
              <a:spcAft>
                <a:spcPts val="0"/>
              </a:spcAft>
              <a:buClr>
                <a:schemeClr val="lt1"/>
              </a:buClr>
              <a:buSzPts val="1600"/>
              <a:buChar char="●"/>
              <a:defRPr sz="1600">
                <a:solidFill>
                  <a:schemeClr val="lt1"/>
                </a:solidFill>
              </a:defRPr>
            </a:lvl4pPr>
            <a:lvl5pPr indent="-330200" lvl="4" marL="2286000" algn="ctr">
              <a:spcBef>
                <a:spcPts val="0"/>
              </a:spcBef>
              <a:spcAft>
                <a:spcPts val="0"/>
              </a:spcAft>
              <a:buClr>
                <a:schemeClr val="lt1"/>
              </a:buClr>
              <a:buSzPts val="1600"/>
              <a:buChar char="○"/>
              <a:defRPr sz="1600">
                <a:solidFill>
                  <a:schemeClr val="lt1"/>
                </a:solidFill>
              </a:defRPr>
            </a:lvl5pPr>
            <a:lvl6pPr indent="-330200" lvl="5" marL="2743200" algn="ctr">
              <a:spcBef>
                <a:spcPts val="0"/>
              </a:spcBef>
              <a:spcAft>
                <a:spcPts val="0"/>
              </a:spcAft>
              <a:buClr>
                <a:schemeClr val="lt1"/>
              </a:buClr>
              <a:buSzPts val="1600"/>
              <a:buChar char="■"/>
              <a:defRPr sz="1600">
                <a:solidFill>
                  <a:schemeClr val="lt1"/>
                </a:solidFill>
              </a:defRPr>
            </a:lvl6pPr>
            <a:lvl7pPr indent="-330200" lvl="6" marL="3200400" algn="ctr">
              <a:spcBef>
                <a:spcPts val="0"/>
              </a:spcBef>
              <a:spcAft>
                <a:spcPts val="0"/>
              </a:spcAft>
              <a:buClr>
                <a:schemeClr val="lt1"/>
              </a:buClr>
              <a:buSzPts val="1600"/>
              <a:buChar char="●"/>
              <a:defRPr sz="1600">
                <a:solidFill>
                  <a:schemeClr val="lt1"/>
                </a:solidFill>
              </a:defRPr>
            </a:lvl7pPr>
            <a:lvl8pPr indent="-330200" lvl="7" marL="3657600" algn="ctr">
              <a:spcBef>
                <a:spcPts val="0"/>
              </a:spcBef>
              <a:spcAft>
                <a:spcPts val="0"/>
              </a:spcAft>
              <a:buClr>
                <a:schemeClr val="lt1"/>
              </a:buClr>
              <a:buSzPts val="1600"/>
              <a:buChar char="○"/>
              <a:defRPr sz="1600">
                <a:solidFill>
                  <a:schemeClr val="lt1"/>
                </a:solidFill>
              </a:defRPr>
            </a:lvl8pPr>
            <a:lvl9pPr indent="-330200" lvl="8" marL="4114800" algn="ctr">
              <a:spcBef>
                <a:spcPts val="0"/>
              </a:spcBef>
              <a:spcAft>
                <a:spcPts val="0"/>
              </a:spcAft>
              <a:buClr>
                <a:schemeClr val="lt1"/>
              </a:buClr>
              <a:buSzPts val="1600"/>
              <a:buChar char="■"/>
              <a:defRPr sz="1600">
                <a:solidFill>
                  <a:schemeClr val="lt1"/>
                </a:solidFill>
              </a:defRPr>
            </a:lvl9pPr>
          </a:lstStyle>
          <a:p/>
        </p:txBody>
      </p:sp>
      <p:sp>
        <p:nvSpPr>
          <p:cNvPr id="186" name="Google Shape;186;p32"/>
          <p:cNvSpPr txBox="1"/>
          <p:nvPr>
            <p:ph idx="4" type="title"/>
          </p:nvPr>
        </p:nvSpPr>
        <p:spPr>
          <a:xfrm>
            <a:off x="4801800" y="3379700"/>
            <a:ext cx="4108500" cy="44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chemeClr val="lt1"/>
              </a:buClr>
              <a:buSzPts val="1000"/>
              <a:buNone/>
              <a:defRPr sz="1000">
                <a:solidFill>
                  <a:schemeClr val="lt1"/>
                </a:solidFill>
              </a:defRPr>
            </a:lvl1pPr>
            <a:lvl2pPr lvl="1" algn="ctr">
              <a:lnSpc>
                <a:spcPct val="80000"/>
              </a:lnSpc>
              <a:spcBef>
                <a:spcPts val="0"/>
              </a:spcBef>
              <a:spcAft>
                <a:spcPts val="0"/>
              </a:spcAft>
              <a:buClr>
                <a:schemeClr val="lt1"/>
              </a:buClr>
              <a:buSzPts val="1000"/>
              <a:buNone/>
              <a:defRPr sz="1000">
                <a:solidFill>
                  <a:schemeClr val="lt1"/>
                </a:solidFill>
              </a:defRPr>
            </a:lvl2pPr>
            <a:lvl3pPr lvl="2" algn="ctr">
              <a:lnSpc>
                <a:spcPct val="80000"/>
              </a:lnSpc>
              <a:spcBef>
                <a:spcPts val="0"/>
              </a:spcBef>
              <a:spcAft>
                <a:spcPts val="0"/>
              </a:spcAft>
              <a:buClr>
                <a:schemeClr val="lt1"/>
              </a:buClr>
              <a:buSzPts val="1000"/>
              <a:buNone/>
              <a:defRPr sz="1000">
                <a:solidFill>
                  <a:schemeClr val="lt1"/>
                </a:solidFill>
              </a:defRPr>
            </a:lvl3pPr>
            <a:lvl4pPr lvl="3" algn="ctr">
              <a:lnSpc>
                <a:spcPct val="80000"/>
              </a:lnSpc>
              <a:spcBef>
                <a:spcPts val="0"/>
              </a:spcBef>
              <a:spcAft>
                <a:spcPts val="0"/>
              </a:spcAft>
              <a:buClr>
                <a:schemeClr val="lt1"/>
              </a:buClr>
              <a:buSzPts val="1000"/>
              <a:buNone/>
              <a:defRPr sz="1000">
                <a:solidFill>
                  <a:schemeClr val="lt1"/>
                </a:solidFill>
              </a:defRPr>
            </a:lvl4pPr>
            <a:lvl5pPr lvl="4" algn="ctr">
              <a:lnSpc>
                <a:spcPct val="80000"/>
              </a:lnSpc>
              <a:spcBef>
                <a:spcPts val="0"/>
              </a:spcBef>
              <a:spcAft>
                <a:spcPts val="0"/>
              </a:spcAft>
              <a:buClr>
                <a:schemeClr val="lt1"/>
              </a:buClr>
              <a:buSzPts val="1000"/>
              <a:buNone/>
              <a:defRPr sz="1000">
                <a:solidFill>
                  <a:schemeClr val="lt1"/>
                </a:solidFill>
              </a:defRPr>
            </a:lvl5pPr>
            <a:lvl6pPr lvl="5" algn="ctr">
              <a:lnSpc>
                <a:spcPct val="80000"/>
              </a:lnSpc>
              <a:spcBef>
                <a:spcPts val="0"/>
              </a:spcBef>
              <a:spcAft>
                <a:spcPts val="0"/>
              </a:spcAft>
              <a:buClr>
                <a:schemeClr val="lt1"/>
              </a:buClr>
              <a:buSzPts val="1000"/>
              <a:buNone/>
              <a:defRPr sz="1000">
                <a:solidFill>
                  <a:schemeClr val="lt1"/>
                </a:solidFill>
              </a:defRPr>
            </a:lvl6pPr>
            <a:lvl7pPr lvl="6" algn="ctr">
              <a:lnSpc>
                <a:spcPct val="80000"/>
              </a:lnSpc>
              <a:spcBef>
                <a:spcPts val="0"/>
              </a:spcBef>
              <a:spcAft>
                <a:spcPts val="0"/>
              </a:spcAft>
              <a:buClr>
                <a:schemeClr val="lt1"/>
              </a:buClr>
              <a:buSzPts val="1000"/>
              <a:buNone/>
              <a:defRPr sz="1000">
                <a:solidFill>
                  <a:schemeClr val="lt1"/>
                </a:solidFill>
              </a:defRPr>
            </a:lvl7pPr>
            <a:lvl8pPr lvl="7" algn="ctr">
              <a:lnSpc>
                <a:spcPct val="80000"/>
              </a:lnSpc>
              <a:spcBef>
                <a:spcPts val="0"/>
              </a:spcBef>
              <a:spcAft>
                <a:spcPts val="0"/>
              </a:spcAft>
              <a:buClr>
                <a:schemeClr val="lt1"/>
              </a:buClr>
              <a:buSzPts val="1000"/>
              <a:buNone/>
              <a:defRPr sz="1000">
                <a:solidFill>
                  <a:schemeClr val="lt1"/>
                </a:solidFill>
              </a:defRPr>
            </a:lvl8pPr>
            <a:lvl9pPr lvl="8" algn="ctr">
              <a:lnSpc>
                <a:spcPct val="80000"/>
              </a:lnSpc>
              <a:spcBef>
                <a:spcPts val="0"/>
              </a:spcBef>
              <a:spcAft>
                <a:spcPts val="0"/>
              </a:spcAft>
              <a:buClr>
                <a:schemeClr val="lt1"/>
              </a:buClr>
              <a:buSzPts val="1000"/>
              <a:buNone/>
              <a:defRPr sz="1000">
                <a:solidFill>
                  <a:schemeClr val="lt1"/>
                </a:solidFill>
              </a:defRPr>
            </a:lvl9pPr>
          </a:lstStyle>
          <a:p/>
        </p:txBody>
      </p:sp>
      <p:sp>
        <p:nvSpPr>
          <p:cNvPr id="187" name="Google Shape;187;p32"/>
          <p:cNvSpPr txBox="1"/>
          <p:nvPr>
            <p:ph idx="5" type="title"/>
          </p:nvPr>
        </p:nvSpPr>
        <p:spPr>
          <a:xfrm>
            <a:off x="229800" y="1644025"/>
            <a:ext cx="4108500" cy="44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2000"/>
              <a:buNone/>
              <a:defRPr sz="2000"/>
            </a:lvl1pPr>
            <a:lvl2pPr lvl="1" algn="ctr">
              <a:lnSpc>
                <a:spcPct val="80000"/>
              </a:lnSpc>
              <a:spcBef>
                <a:spcPts val="0"/>
              </a:spcBef>
              <a:spcAft>
                <a:spcPts val="0"/>
              </a:spcAft>
              <a:buSzPts val="2000"/>
              <a:buNone/>
              <a:defRPr sz="2000"/>
            </a:lvl2pPr>
            <a:lvl3pPr lvl="2" algn="ctr">
              <a:lnSpc>
                <a:spcPct val="80000"/>
              </a:lnSpc>
              <a:spcBef>
                <a:spcPts val="0"/>
              </a:spcBef>
              <a:spcAft>
                <a:spcPts val="0"/>
              </a:spcAft>
              <a:buSzPts val="2000"/>
              <a:buNone/>
              <a:defRPr sz="2000"/>
            </a:lvl3pPr>
            <a:lvl4pPr lvl="3" algn="ctr">
              <a:lnSpc>
                <a:spcPct val="80000"/>
              </a:lnSpc>
              <a:spcBef>
                <a:spcPts val="0"/>
              </a:spcBef>
              <a:spcAft>
                <a:spcPts val="0"/>
              </a:spcAft>
              <a:buSzPts val="2000"/>
              <a:buNone/>
              <a:defRPr sz="2000"/>
            </a:lvl4pPr>
            <a:lvl5pPr lvl="4" algn="ctr">
              <a:lnSpc>
                <a:spcPct val="80000"/>
              </a:lnSpc>
              <a:spcBef>
                <a:spcPts val="0"/>
              </a:spcBef>
              <a:spcAft>
                <a:spcPts val="0"/>
              </a:spcAft>
              <a:buSzPts val="2000"/>
              <a:buNone/>
              <a:defRPr sz="2000"/>
            </a:lvl5pPr>
            <a:lvl6pPr lvl="5" algn="ctr">
              <a:lnSpc>
                <a:spcPct val="80000"/>
              </a:lnSpc>
              <a:spcBef>
                <a:spcPts val="0"/>
              </a:spcBef>
              <a:spcAft>
                <a:spcPts val="0"/>
              </a:spcAft>
              <a:buSzPts val="2000"/>
              <a:buNone/>
              <a:defRPr sz="2000"/>
            </a:lvl6pPr>
            <a:lvl7pPr lvl="6" algn="ctr">
              <a:lnSpc>
                <a:spcPct val="80000"/>
              </a:lnSpc>
              <a:spcBef>
                <a:spcPts val="0"/>
              </a:spcBef>
              <a:spcAft>
                <a:spcPts val="0"/>
              </a:spcAft>
              <a:buSzPts val="2000"/>
              <a:buNone/>
              <a:defRPr sz="2000"/>
            </a:lvl7pPr>
            <a:lvl8pPr lvl="7" algn="ctr">
              <a:lnSpc>
                <a:spcPct val="80000"/>
              </a:lnSpc>
              <a:spcBef>
                <a:spcPts val="0"/>
              </a:spcBef>
              <a:spcAft>
                <a:spcPts val="0"/>
              </a:spcAft>
              <a:buSzPts val="2000"/>
              <a:buNone/>
              <a:defRPr sz="2000"/>
            </a:lvl8pPr>
            <a:lvl9pPr lvl="8" algn="ctr">
              <a:lnSpc>
                <a:spcPct val="80000"/>
              </a:lnSpc>
              <a:spcBef>
                <a:spcPts val="0"/>
              </a:spcBef>
              <a:spcAft>
                <a:spcPts val="0"/>
              </a:spcAft>
              <a:buSzPts val="2000"/>
              <a:buNone/>
              <a:defRPr sz="2000"/>
            </a:lvl9pPr>
          </a:lstStyle>
          <a:p/>
        </p:txBody>
      </p:sp>
      <p:sp>
        <p:nvSpPr>
          <p:cNvPr id="188" name="Google Shape;188;p32"/>
          <p:cNvSpPr txBox="1"/>
          <p:nvPr>
            <p:ph idx="6" type="body"/>
          </p:nvPr>
        </p:nvSpPr>
        <p:spPr>
          <a:xfrm>
            <a:off x="233709" y="2069213"/>
            <a:ext cx="4108500" cy="133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sz="1600"/>
            </a:lvl1pPr>
            <a:lvl2pPr indent="-330200" lvl="1" marL="914400" algn="ctr">
              <a:spcBef>
                <a:spcPts val="0"/>
              </a:spcBef>
              <a:spcAft>
                <a:spcPts val="0"/>
              </a:spcAft>
              <a:buSzPts val="1600"/>
              <a:buChar char="○"/>
              <a:defRPr sz="1600"/>
            </a:lvl2pPr>
            <a:lvl3pPr indent="-330200" lvl="2" marL="1371600" algn="ctr">
              <a:spcBef>
                <a:spcPts val="0"/>
              </a:spcBef>
              <a:spcAft>
                <a:spcPts val="0"/>
              </a:spcAft>
              <a:buSzPts val="1600"/>
              <a:buChar char="■"/>
              <a:defRPr sz="1600"/>
            </a:lvl3pPr>
            <a:lvl4pPr indent="-330200" lvl="3" marL="1828800" algn="ctr">
              <a:spcBef>
                <a:spcPts val="0"/>
              </a:spcBef>
              <a:spcAft>
                <a:spcPts val="0"/>
              </a:spcAft>
              <a:buSzPts val="1600"/>
              <a:buChar char="●"/>
              <a:defRPr sz="1600"/>
            </a:lvl4pPr>
            <a:lvl5pPr indent="-330200" lvl="4" marL="2286000" algn="ctr">
              <a:spcBef>
                <a:spcPts val="0"/>
              </a:spcBef>
              <a:spcAft>
                <a:spcPts val="0"/>
              </a:spcAft>
              <a:buSzPts val="1600"/>
              <a:buChar char="○"/>
              <a:defRPr sz="1600"/>
            </a:lvl5pPr>
            <a:lvl6pPr indent="-330200" lvl="5" marL="2743200" algn="ctr">
              <a:spcBef>
                <a:spcPts val="0"/>
              </a:spcBef>
              <a:spcAft>
                <a:spcPts val="0"/>
              </a:spcAft>
              <a:buSzPts val="1600"/>
              <a:buChar char="■"/>
              <a:defRPr sz="1600"/>
            </a:lvl6pPr>
            <a:lvl7pPr indent="-330200" lvl="6" marL="3200400" algn="ctr">
              <a:spcBef>
                <a:spcPts val="0"/>
              </a:spcBef>
              <a:spcAft>
                <a:spcPts val="0"/>
              </a:spcAft>
              <a:buSzPts val="1600"/>
              <a:buChar char="●"/>
              <a:defRPr sz="1600"/>
            </a:lvl7pPr>
            <a:lvl8pPr indent="-330200" lvl="7" marL="3657600" algn="ctr">
              <a:spcBef>
                <a:spcPts val="0"/>
              </a:spcBef>
              <a:spcAft>
                <a:spcPts val="0"/>
              </a:spcAft>
              <a:buSzPts val="1600"/>
              <a:buChar char="○"/>
              <a:defRPr sz="1600"/>
            </a:lvl8pPr>
            <a:lvl9pPr indent="-330200" lvl="8" marL="4114800" algn="ctr">
              <a:spcBef>
                <a:spcPts val="0"/>
              </a:spcBef>
              <a:spcAft>
                <a:spcPts val="0"/>
              </a:spcAft>
              <a:buSzPts val="1600"/>
              <a:buChar char="■"/>
              <a:defRPr sz="1600"/>
            </a:lvl9pPr>
          </a:lstStyle>
          <a:p/>
        </p:txBody>
      </p:sp>
      <p:sp>
        <p:nvSpPr>
          <p:cNvPr id="189" name="Google Shape;189;p32"/>
          <p:cNvSpPr txBox="1"/>
          <p:nvPr>
            <p:ph idx="7" type="title"/>
          </p:nvPr>
        </p:nvSpPr>
        <p:spPr>
          <a:xfrm>
            <a:off x="229800" y="3379700"/>
            <a:ext cx="4108500" cy="44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1000"/>
              <a:buNone/>
              <a:defRPr sz="1000"/>
            </a:lvl1pPr>
            <a:lvl2pPr lvl="1" algn="ctr">
              <a:lnSpc>
                <a:spcPct val="80000"/>
              </a:lnSpc>
              <a:spcBef>
                <a:spcPts val="0"/>
              </a:spcBef>
              <a:spcAft>
                <a:spcPts val="0"/>
              </a:spcAft>
              <a:buSzPts val="1000"/>
              <a:buNone/>
              <a:defRPr sz="1000"/>
            </a:lvl2pPr>
            <a:lvl3pPr lvl="2" algn="ctr">
              <a:lnSpc>
                <a:spcPct val="80000"/>
              </a:lnSpc>
              <a:spcBef>
                <a:spcPts val="0"/>
              </a:spcBef>
              <a:spcAft>
                <a:spcPts val="0"/>
              </a:spcAft>
              <a:buSzPts val="1000"/>
              <a:buNone/>
              <a:defRPr sz="1000"/>
            </a:lvl3pPr>
            <a:lvl4pPr lvl="3" algn="ctr">
              <a:lnSpc>
                <a:spcPct val="80000"/>
              </a:lnSpc>
              <a:spcBef>
                <a:spcPts val="0"/>
              </a:spcBef>
              <a:spcAft>
                <a:spcPts val="0"/>
              </a:spcAft>
              <a:buSzPts val="1000"/>
              <a:buNone/>
              <a:defRPr sz="1000"/>
            </a:lvl4pPr>
            <a:lvl5pPr lvl="4" algn="ctr">
              <a:lnSpc>
                <a:spcPct val="80000"/>
              </a:lnSpc>
              <a:spcBef>
                <a:spcPts val="0"/>
              </a:spcBef>
              <a:spcAft>
                <a:spcPts val="0"/>
              </a:spcAft>
              <a:buSzPts val="1000"/>
              <a:buNone/>
              <a:defRPr sz="1000"/>
            </a:lvl5pPr>
            <a:lvl6pPr lvl="5" algn="ctr">
              <a:lnSpc>
                <a:spcPct val="80000"/>
              </a:lnSpc>
              <a:spcBef>
                <a:spcPts val="0"/>
              </a:spcBef>
              <a:spcAft>
                <a:spcPts val="0"/>
              </a:spcAft>
              <a:buSzPts val="1000"/>
              <a:buNone/>
              <a:defRPr sz="1000"/>
            </a:lvl6pPr>
            <a:lvl7pPr lvl="6" algn="ctr">
              <a:lnSpc>
                <a:spcPct val="80000"/>
              </a:lnSpc>
              <a:spcBef>
                <a:spcPts val="0"/>
              </a:spcBef>
              <a:spcAft>
                <a:spcPts val="0"/>
              </a:spcAft>
              <a:buSzPts val="1000"/>
              <a:buNone/>
              <a:defRPr sz="1000"/>
            </a:lvl7pPr>
            <a:lvl8pPr lvl="7" algn="ctr">
              <a:lnSpc>
                <a:spcPct val="80000"/>
              </a:lnSpc>
              <a:spcBef>
                <a:spcPts val="0"/>
              </a:spcBef>
              <a:spcAft>
                <a:spcPts val="0"/>
              </a:spcAft>
              <a:buSzPts val="1000"/>
              <a:buNone/>
              <a:defRPr sz="1000"/>
            </a:lvl8pPr>
            <a:lvl9pPr lvl="8" algn="ctr">
              <a:lnSpc>
                <a:spcPct val="80000"/>
              </a:lnSpc>
              <a:spcBef>
                <a:spcPts val="0"/>
              </a:spcBef>
              <a:spcAft>
                <a:spcPts val="0"/>
              </a:spcAft>
              <a:buSzPts val="1000"/>
              <a:buNone/>
              <a:defRPr sz="1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BIG_NUMBER_1">
    <p:bg>
      <p:bgPr>
        <a:solidFill>
          <a:schemeClr val="lt1"/>
        </a:solidFill>
      </p:bgPr>
    </p:bg>
    <p:spTree>
      <p:nvGrpSpPr>
        <p:cNvPr id="190" name="Shape 190"/>
        <p:cNvGrpSpPr/>
        <p:nvPr/>
      </p:nvGrpSpPr>
      <p:grpSpPr>
        <a:xfrm>
          <a:off x="0" y="0"/>
          <a:ext cx="0" cy="0"/>
          <a:chOff x="0" y="0"/>
          <a:chExt cx="0" cy="0"/>
        </a:xfrm>
      </p:grpSpPr>
      <p:sp>
        <p:nvSpPr>
          <p:cNvPr id="191" name="Google Shape;191;p33"/>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Inter"/>
              <a:ea typeface="Inter"/>
              <a:cs typeface="Inter"/>
              <a:sym typeface="Inter"/>
            </a:endParaRPr>
          </a:p>
        </p:txBody>
      </p:sp>
      <p:sp>
        <p:nvSpPr>
          <p:cNvPr id="192" name="Google Shape;192;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93" name="Google Shape;193;p33"/>
          <p:cNvSpPr txBox="1"/>
          <p:nvPr>
            <p:ph idx="1" type="body"/>
          </p:nvPr>
        </p:nvSpPr>
        <p:spPr>
          <a:xfrm>
            <a:off x="4805709" y="2069213"/>
            <a:ext cx="4108500" cy="133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Clr>
                <a:schemeClr val="lt1"/>
              </a:buClr>
              <a:buSzPts val="1600"/>
              <a:buChar char="●"/>
              <a:defRPr sz="1600">
                <a:solidFill>
                  <a:schemeClr val="lt1"/>
                </a:solidFill>
              </a:defRPr>
            </a:lvl1pPr>
            <a:lvl2pPr indent="-330200" lvl="1" marL="914400" algn="ctr">
              <a:spcBef>
                <a:spcPts val="0"/>
              </a:spcBef>
              <a:spcAft>
                <a:spcPts val="0"/>
              </a:spcAft>
              <a:buClr>
                <a:schemeClr val="lt1"/>
              </a:buClr>
              <a:buSzPts val="1600"/>
              <a:buChar char="○"/>
              <a:defRPr sz="1600">
                <a:solidFill>
                  <a:schemeClr val="lt1"/>
                </a:solidFill>
              </a:defRPr>
            </a:lvl2pPr>
            <a:lvl3pPr indent="-330200" lvl="2" marL="1371600" algn="ctr">
              <a:spcBef>
                <a:spcPts val="0"/>
              </a:spcBef>
              <a:spcAft>
                <a:spcPts val="0"/>
              </a:spcAft>
              <a:buClr>
                <a:schemeClr val="lt1"/>
              </a:buClr>
              <a:buSzPts val="1600"/>
              <a:buChar char="■"/>
              <a:defRPr sz="1600">
                <a:solidFill>
                  <a:schemeClr val="lt1"/>
                </a:solidFill>
              </a:defRPr>
            </a:lvl3pPr>
            <a:lvl4pPr indent="-330200" lvl="3" marL="1828800" algn="ctr">
              <a:spcBef>
                <a:spcPts val="0"/>
              </a:spcBef>
              <a:spcAft>
                <a:spcPts val="0"/>
              </a:spcAft>
              <a:buClr>
                <a:schemeClr val="lt1"/>
              </a:buClr>
              <a:buSzPts val="1600"/>
              <a:buChar char="●"/>
              <a:defRPr sz="1600">
                <a:solidFill>
                  <a:schemeClr val="lt1"/>
                </a:solidFill>
              </a:defRPr>
            </a:lvl4pPr>
            <a:lvl5pPr indent="-330200" lvl="4" marL="2286000" algn="ctr">
              <a:spcBef>
                <a:spcPts val="0"/>
              </a:spcBef>
              <a:spcAft>
                <a:spcPts val="0"/>
              </a:spcAft>
              <a:buClr>
                <a:schemeClr val="lt1"/>
              </a:buClr>
              <a:buSzPts val="1600"/>
              <a:buChar char="○"/>
              <a:defRPr sz="1600">
                <a:solidFill>
                  <a:schemeClr val="lt1"/>
                </a:solidFill>
              </a:defRPr>
            </a:lvl5pPr>
            <a:lvl6pPr indent="-330200" lvl="5" marL="2743200" algn="ctr">
              <a:spcBef>
                <a:spcPts val="0"/>
              </a:spcBef>
              <a:spcAft>
                <a:spcPts val="0"/>
              </a:spcAft>
              <a:buClr>
                <a:schemeClr val="lt1"/>
              </a:buClr>
              <a:buSzPts val="1600"/>
              <a:buChar char="■"/>
              <a:defRPr sz="1600">
                <a:solidFill>
                  <a:schemeClr val="lt1"/>
                </a:solidFill>
              </a:defRPr>
            </a:lvl6pPr>
            <a:lvl7pPr indent="-330200" lvl="6" marL="3200400" algn="ctr">
              <a:spcBef>
                <a:spcPts val="0"/>
              </a:spcBef>
              <a:spcAft>
                <a:spcPts val="0"/>
              </a:spcAft>
              <a:buClr>
                <a:schemeClr val="lt1"/>
              </a:buClr>
              <a:buSzPts val="1600"/>
              <a:buChar char="●"/>
              <a:defRPr sz="1600">
                <a:solidFill>
                  <a:schemeClr val="lt1"/>
                </a:solidFill>
              </a:defRPr>
            </a:lvl7pPr>
            <a:lvl8pPr indent="-330200" lvl="7" marL="3657600" algn="ctr">
              <a:spcBef>
                <a:spcPts val="0"/>
              </a:spcBef>
              <a:spcAft>
                <a:spcPts val="0"/>
              </a:spcAft>
              <a:buClr>
                <a:schemeClr val="lt1"/>
              </a:buClr>
              <a:buSzPts val="1600"/>
              <a:buChar char="○"/>
              <a:defRPr sz="1600">
                <a:solidFill>
                  <a:schemeClr val="lt1"/>
                </a:solidFill>
              </a:defRPr>
            </a:lvl8pPr>
            <a:lvl9pPr indent="-330200" lvl="8" marL="4114800" algn="ctr">
              <a:spcBef>
                <a:spcPts val="0"/>
              </a:spcBef>
              <a:spcAft>
                <a:spcPts val="0"/>
              </a:spcAft>
              <a:buClr>
                <a:schemeClr val="lt1"/>
              </a:buClr>
              <a:buSzPts val="1600"/>
              <a:buChar char="■"/>
              <a:defRPr sz="1600">
                <a:solidFill>
                  <a:schemeClr val="lt1"/>
                </a:solidFill>
              </a:defRPr>
            </a:lvl9pPr>
          </a:lstStyle>
          <a:p/>
        </p:txBody>
      </p:sp>
      <p:sp>
        <p:nvSpPr>
          <p:cNvPr id="194" name="Google Shape;194;p33"/>
          <p:cNvSpPr txBox="1"/>
          <p:nvPr>
            <p:ph type="title"/>
          </p:nvPr>
        </p:nvSpPr>
        <p:spPr>
          <a:xfrm>
            <a:off x="229800" y="895625"/>
            <a:ext cx="4108500" cy="444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2000"/>
              <a:buNone/>
              <a:defRPr sz="2000"/>
            </a:lvl1pPr>
            <a:lvl2pPr lvl="1" algn="ctr">
              <a:lnSpc>
                <a:spcPct val="80000"/>
              </a:lnSpc>
              <a:spcBef>
                <a:spcPts val="0"/>
              </a:spcBef>
              <a:spcAft>
                <a:spcPts val="0"/>
              </a:spcAft>
              <a:buSzPts val="2000"/>
              <a:buNone/>
              <a:defRPr sz="2000"/>
            </a:lvl2pPr>
            <a:lvl3pPr lvl="2" algn="ctr">
              <a:lnSpc>
                <a:spcPct val="80000"/>
              </a:lnSpc>
              <a:spcBef>
                <a:spcPts val="0"/>
              </a:spcBef>
              <a:spcAft>
                <a:spcPts val="0"/>
              </a:spcAft>
              <a:buSzPts val="2000"/>
              <a:buNone/>
              <a:defRPr sz="2000"/>
            </a:lvl3pPr>
            <a:lvl4pPr lvl="3" algn="ctr">
              <a:lnSpc>
                <a:spcPct val="80000"/>
              </a:lnSpc>
              <a:spcBef>
                <a:spcPts val="0"/>
              </a:spcBef>
              <a:spcAft>
                <a:spcPts val="0"/>
              </a:spcAft>
              <a:buSzPts val="2000"/>
              <a:buNone/>
              <a:defRPr sz="2000"/>
            </a:lvl4pPr>
            <a:lvl5pPr lvl="4" algn="ctr">
              <a:lnSpc>
                <a:spcPct val="80000"/>
              </a:lnSpc>
              <a:spcBef>
                <a:spcPts val="0"/>
              </a:spcBef>
              <a:spcAft>
                <a:spcPts val="0"/>
              </a:spcAft>
              <a:buSzPts val="2000"/>
              <a:buNone/>
              <a:defRPr sz="2000"/>
            </a:lvl5pPr>
            <a:lvl6pPr lvl="5" algn="ctr">
              <a:lnSpc>
                <a:spcPct val="80000"/>
              </a:lnSpc>
              <a:spcBef>
                <a:spcPts val="0"/>
              </a:spcBef>
              <a:spcAft>
                <a:spcPts val="0"/>
              </a:spcAft>
              <a:buSzPts val="2000"/>
              <a:buNone/>
              <a:defRPr sz="2000"/>
            </a:lvl6pPr>
            <a:lvl7pPr lvl="6" algn="ctr">
              <a:lnSpc>
                <a:spcPct val="80000"/>
              </a:lnSpc>
              <a:spcBef>
                <a:spcPts val="0"/>
              </a:spcBef>
              <a:spcAft>
                <a:spcPts val="0"/>
              </a:spcAft>
              <a:buSzPts val="2000"/>
              <a:buNone/>
              <a:defRPr sz="2000"/>
            </a:lvl7pPr>
            <a:lvl8pPr lvl="7" algn="ctr">
              <a:lnSpc>
                <a:spcPct val="80000"/>
              </a:lnSpc>
              <a:spcBef>
                <a:spcPts val="0"/>
              </a:spcBef>
              <a:spcAft>
                <a:spcPts val="0"/>
              </a:spcAft>
              <a:buSzPts val="2000"/>
              <a:buNone/>
              <a:defRPr sz="2000"/>
            </a:lvl8pPr>
            <a:lvl9pPr lvl="8" algn="ctr">
              <a:lnSpc>
                <a:spcPct val="80000"/>
              </a:lnSpc>
              <a:spcBef>
                <a:spcPts val="0"/>
              </a:spcBef>
              <a:spcAft>
                <a:spcPts val="0"/>
              </a:spcAft>
              <a:buSzPts val="2000"/>
              <a:buNone/>
              <a:defRPr sz="2000"/>
            </a:lvl9pPr>
          </a:lstStyle>
          <a:p/>
        </p:txBody>
      </p:sp>
      <p:sp>
        <p:nvSpPr>
          <p:cNvPr id="195" name="Google Shape;195;p33"/>
          <p:cNvSpPr txBox="1"/>
          <p:nvPr>
            <p:ph idx="2" type="body"/>
          </p:nvPr>
        </p:nvSpPr>
        <p:spPr>
          <a:xfrm>
            <a:off x="233709" y="2069213"/>
            <a:ext cx="4108500" cy="1330200"/>
          </a:xfrm>
          <a:prstGeom prst="rect">
            <a:avLst/>
          </a:prstGeom>
        </p:spPr>
        <p:txBody>
          <a:bodyPr anchorCtr="0" anchor="ctr" bIns="91425" lIns="91425" spcFirstLastPara="1" rIns="91425" wrap="square" tIns="91425">
            <a:noAutofit/>
          </a:bodyPr>
          <a:lstStyle>
            <a:lvl1pPr indent="-330200" lvl="0" marL="457200" algn="ctr">
              <a:spcBef>
                <a:spcPts val="0"/>
              </a:spcBef>
              <a:spcAft>
                <a:spcPts val="0"/>
              </a:spcAft>
              <a:buSzPts val="1600"/>
              <a:buChar char="●"/>
              <a:defRPr sz="1600"/>
            </a:lvl1pPr>
            <a:lvl2pPr indent="-330200" lvl="1" marL="914400" algn="ctr">
              <a:spcBef>
                <a:spcPts val="0"/>
              </a:spcBef>
              <a:spcAft>
                <a:spcPts val="0"/>
              </a:spcAft>
              <a:buSzPts val="1600"/>
              <a:buChar char="○"/>
              <a:defRPr sz="1600"/>
            </a:lvl2pPr>
            <a:lvl3pPr indent="-330200" lvl="2" marL="1371600" algn="ctr">
              <a:spcBef>
                <a:spcPts val="0"/>
              </a:spcBef>
              <a:spcAft>
                <a:spcPts val="0"/>
              </a:spcAft>
              <a:buSzPts val="1600"/>
              <a:buChar char="■"/>
              <a:defRPr sz="1600"/>
            </a:lvl3pPr>
            <a:lvl4pPr indent="-330200" lvl="3" marL="1828800" algn="ctr">
              <a:spcBef>
                <a:spcPts val="0"/>
              </a:spcBef>
              <a:spcAft>
                <a:spcPts val="0"/>
              </a:spcAft>
              <a:buSzPts val="1600"/>
              <a:buChar char="●"/>
              <a:defRPr sz="1600"/>
            </a:lvl4pPr>
            <a:lvl5pPr indent="-330200" lvl="4" marL="2286000" algn="ctr">
              <a:spcBef>
                <a:spcPts val="0"/>
              </a:spcBef>
              <a:spcAft>
                <a:spcPts val="0"/>
              </a:spcAft>
              <a:buSzPts val="1600"/>
              <a:buChar char="○"/>
              <a:defRPr sz="1600"/>
            </a:lvl5pPr>
            <a:lvl6pPr indent="-330200" lvl="5" marL="2743200" algn="ctr">
              <a:spcBef>
                <a:spcPts val="0"/>
              </a:spcBef>
              <a:spcAft>
                <a:spcPts val="0"/>
              </a:spcAft>
              <a:buSzPts val="1600"/>
              <a:buChar char="■"/>
              <a:defRPr sz="1600"/>
            </a:lvl6pPr>
            <a:lvl7pPr indent="-330200" lvl="6" marL="3200400" algn="ctr">
              <a:spcBef>
                <a:spcPts val="0"/>
              </a:spcBef>
              <a:spcAft>
                <a:spcPts val="0"/>
              </a:spcAft>
              <a:buSzPts val="1600"/>
              <a:buChar char="●"/>
              <a:defRPr sz="1600"/>
            </a:lvl7pPr>
            <a:lvl8pPr indent="-330200" lvl="7" marL="3657600" algn="ctr">
              <a:spcBef>
                <a:spcPts val="0"/>
              </a:spcBef>
              <a:spcAft>
                <a:spcPts val="0"/>
              </a:spcAft>
              <a:buSzPts val="1600"/>
              <a:buChar char="○"/>
              <a:defRPr sz="1600"/>
            </a:lvl8pPr>
            <a:lvl9pPr indent="-330200" lvl="8" marL="4114800" algn="ctr">
              <a:spcBef>
                <a:spcPts val="0"/>
              </a:spcBef>
              <a:spcAft>
                <a:spcPts val="0"/>
              </a:spcAft>
              <a:buSzPts val="1600"/>
              <a:buChar char="■"/>
              <a:defRPr sz="16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
    <p:spTree>
      <p:nvGrpSpPr>
        <p:cNvPr id="196" name="Shape 196"/>
        <p:cNvGrpSpPr/>
        <p:nvPr/>
      </p:nvGrpSpPr>
      <p:grpSpPr>
        <a:xfrm>
          <a:off x="0" y="0"/>
          <a:ext cx="0" cy="0"/>
          <a:chOff x="0" y="0"/>
          <a:chExt cx="0" cy="0"/>
        </a:xfrm>
      </p:grpSpPr>
      <p:sp>
        <p:nvSpPr>
          <p:cNvPr id="197" name="Google Shape;197;p34"/>
          <p:cNvSpPr txBox="1"/>
          <p:nvPr>
            <p:ph type="title"/>
          </p:nvPr>
        </p:nvSpPr>
        <p:spPr>
          <a:xfrm>
            <a:off x="285750" y="1555350"/>
            <a:ext cx="7291500" cy="3422400"/>
          </a:xfrm>
          <a:prstGeom prst="rect">
            <a:avLst/>
          </a:prstGeom>
        </p:spPr>
        <p:txBody>
          <a:bodyPr anchorCtr="0" anchor="t" bIns="91425" lIns="91425" spcFirstLastPara="1" rIns="91425" wrap="square" tIns="91425">
            <a:normAutofit/>
          </a:bodyPr>
          <a:lstStyle>
            <a:lvl1pPr lvl="0">
              <a:lnSpc>
                <a:spcPct val="90000"/>
              </a:lnSpc>
              <a:spcBef>
                <a:spcPts val="0"/>
              </a:spcBef>
              <a:spcAft>
                <a:spcPts val="0"/>
              </a:spcAft>
              <a:buSzPts val="30000"/>
              <a:buNone/>
              <a:defRPr sz="30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8" name="Google Shape;198;p34"/>
          <p:cNvSpPr txBox="1"/>
          <p:nvPr>
            <p:ph idx="1" type="body"/>
          </p:nvPr>
        </p:nvSpPr>
        <p:spPr>
          <a:xfrm>
            <a:off x="7256675" y="1827175"/>
            <a:ext cx="1767600" cy="238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Roboto Mono"/>
              <a:buChar char="●"/>
              <a:defRPr b="1" sz="1000">
                <a:latin typeface="Roboto Mono"/>
                <a:ea typeface="Roboto Mono"/>
                <a:cs typeface="Roboto Mono"/>
                <a:sym typeface="Roboto Mono"/>
              </a:defRPr>
            </a:lvl1pPr>
            <a:lvl2pPr indent="-292100" lvl="1" marL="914400">
              <a:spcBef>
                <a:spcPts val="0"/>
              </a:spcBef>
              <a:spcAft>
                <a:spcPts val="0"/>
              </a:spcAft>
              <a:buSzPts val="1000"/>
              <a:buFont typeface="Roboto Mono"/>
              <a:buChar char="○"/>
              <a:defRPr b="1" sz="1000">
                <a:latin typeface="Roboto Mono"/>
                <a:ea typeface="Roboto Mono"/>
                <a:cs typeface="Roboto Mono"/>
                <a:sym typeface="Roboto Mono"/>
              </a:defRPr>
            </a:lvl2pPr>
            <a:lvl3pPr indent="-292100" lvl="2" marL="1371600">
              <a:spcBef>
                <a:spcPts val="0"/>
              </a:spcBef>
              <a:spcAft>
                <a:spcPts val="0"/>
              </a:spcAft>
              <a:buSzPts val="1000"/>
              <a:buFont typeface="Roboto Mono"/>
              <a:buChar char="■"/>
              <a:defRPr b="1" sz="1000">
                <a:latin typeface="Roboto Mono"/>
                <a:ea typeface="Roboto Mono"/>
                <a:cs typeface="Roboto Mono"/>
                <a:sym typeface="Roboto Mono"/>
              </a:defRPr>
            </a:lvl3pPr>
            <a:lvl4pPr indent="-292100" lvl="3" marL="1828800">
              <a:spcBef>
                <a:spcPts val="0"/>
              </a:spcBef>
              <a:spcAft>
                <a:spcPts val="0"/>
              </a:spcAft>
              <a:buSzPts val="1000"/>
              <a:buFont typeface="Roboto Mono"/>
              <a:buChar char="●"/>
              <a:defRPr b="1" sz="1000">
                <a:latin typeface="Roboto Mono"/>
                <a:ea typeface="Roboto Mono"/>
                <a:cs typeface="Roboto Mono"/>
                <a:sym typeface="Roboto Mono"/>
              </a:defRPr>
            </a:lvl4pPr>
            <a:lvl5pPr indent="-292100" lvl="4" marL="2286000">
              <a:spcBef>
                <a:spcPts val="0"/>
              </a:spcBef>
              <a:spcAft>
                <a:spcPts val="0"/>
              </a:spcAft>
              <a:buSzPts val="1000"/>
              <a:buFont typeface="Roboto Mono"/>
              <a:buChar char="○"/>
              <a:defRPr b="1" sz="1000">
                <a:latin typeface="Roboto Mono"/>
                <a:ea typeface="Roboto Mono"/>
                <a:cs typeface="Roboto Mono"/>
                <a:sym typeface="Roboto Mono"/>
              </a:defRPr>
            </a:lvl5pPr>
            <a:lvl6pPr indent="-292100" lvl="5" marL="2743200">
              <a:spcBef>
                <a:spcPts val="0"/>
              </a:spcBef>
              <a:spcAft>
                <a:spcPts val="0"/>
              </a:spcAft>
              <a:buSzPts val="1000"/>
              <a:buFont typeface="Roboto Mono"/>
              <a:buChar char="■"/>
              <a:defRPr b="1" sz="1000">
                <a:latin typeface="Roboto Mono"/>
                <a:ea typeface="Roboto Mono"/>
                <a:cs typeface="Roboto Mono"/>
                <a:sym typeface="Roboto Mono"/>
              </a:defRPr>
            </a:lvl6pPr>
            <a:lvl7pPr indent="-292100" lvl="6" marL="3200400">
              <a:spcBef>
                <a:spcPts val="0"/>
              </a:spcBef>
              <a:spcAft>
                <a:spcPts val="0"/>
              </a:spcAft>
              <a:buSzPts val="1000"/>
              <a:buFont typeface="Roboto Mono"/>
              <a:buChar char="●"/>
              <a:defRPr b="1" sz="1000">
                <a:latin typeface="Roboto Mono"/>
                <a:ea typeface="Roboto Mono"/>
                <a:cs typeface="Roboto Mono"/>
                <a:sym typeface="Roboto Mono"/>
              </a:defRPr>
            </a:lvl7pPr>
            <a:lvl8pPr indent="-292100" lvl="7" marL="3657600">
              <a:spcBef>
                <a:spcPts val="0"/>
              </a:spcBef>
              <a:spcAft>
                <a:spcPts val="0"/>
              </a:spcAft>
              <a:buSzPts val="1000"/>
              <a:buFont typeface="Roboto Mono"/>
              <a:buChar char="○"/>
              <a:defRPr b="1" sz="1000">
                <a:latin typeface="Roboto Mono"/>
                <a:ea typeface="Roboto Mono"/>
                <a:cs typeface="Roboto Mono"/>
                <a:sym typeface="Roboto Mono"/>
              </a:defRPr>
            </a:lvl8pPr>
            <a:lvl9pPr indent="-292100" lvl="8" marL="4114800">
              <a:spcBef>
                <a:spcPts val="0"/>
              </a:spcBef>
              <a:spcAft>
                <a:spcPts val="0"/>
              </a:spcAft>
              <a:buSzPts val="1000"/>
              <a:buFont typeface="Roboto Mono"/>
              <a:buChar char="■"/>
              <a:defRPr b="1" sz="1000">
                <a:latin typeface="Roboto Mono"/>
                <a:ea typeface="Roboto Mono"/>
                <a:cs typeface="Roboto Mono"/>
                <a:sym typeface="Roboto Mono"/>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bg>
      <p:bgPr>
        <a:solidFill>
          <a:schemeClr val="dk1"/>
        </a:solidFill>
      </p:bgPr>
    </p:bg>
    <p:spTree>
      <p:nvGrpSpPr>
        <p:cNvPr id="199" name="Shape 199"/>
        <p:cNvGrpSpPr/>
        <p:nvPr/>
      </p:nvGrpSpPr>
      <p:grpSpPr>
        <a:xfrm>
          <a:off x="0" y="0"/>
          <a:ext cx="0" cy="0"/>
          <a:chOff x="0" y="0"/>
          <a:chExt cx="0" cy="0"/>
        </a:xfrm>
      </p:grpSpPr>
      <p:sp>
        <p:nvSpPr>
          <p:cNvPr id="200" name="Google Shape;200;p35"/>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
              <a:buNone/>
              <a:defRPr b="0" sz="6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01" name="Google Shape;201;p35"/>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1"/>
              </a:buClr>
              <a:buSzPts val="600"/>
              <a:buNone/>
              <a:defRPr b="0" sz="600">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p:txBody>
      </p:sp>
      <p:sp>
        <p:nvSpPr>
          <p:cNvPr id="202" name="Google Shape;202;p35"/>
          <p:cNvSpPr txBox="1"/>
          <p:nvPr>
            <p:ph idx="1" type="body"/>
          </p:nvPr>
        </p:nvSpPr>
        <p:spPr>
          <a:xfrm>
            <a:off x="226525" y="1850026"/>
            <a:ext cx="8673000" cy="1931100"/>
          </a:xfrm>
          <a:prstGeom prst="rect">
            <a:avLst/>
          </a:prstGeom>
        </p:spPr>
        <p:txBody>
          <a:bodyPr anchorCtr="0" anchor="t" bIns="91425" lIns="91425" spcFirstLastPara="1" rIns="91425" wrap="square" tIns="91425">
            <a:noAutofit/>
          </a:bodyPr>
          <a:lstStyle>
            <a:lvl1pPr indent="-412750" lvl="0" marL="457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1pPr>
            <a:lvl2pPr indent="-412750" lvl="1" marL="914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2pPr>
            <a:lvl3pPr indent="-412750" lvl="2" marL="1371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3pPr>
            <a:lvl4pPr indent="-412750" lvl="3" marL="1828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4pPr>
            <a:lvl5pPr indent="-412750" lvl="4" marL="22860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5pPr>
            <a:lvl6pPr indent="-412750" lvl="5" marL="27432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6pPr>
            <a:lvl7pPr indent="-412750" lvl="6" marL="32004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7pPr>
            <a:lvl8pPr indent="-412750" lvl="7" marL="36576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8pPr>
            <a:lvl9pPr indent="-412750" lvl="8" marL="4114800">
              <a:lnSpc>
                <a:spcPct val="90000"/>
              </a:lnSpc>
              <a:spcBef>
                <a:spcPts val="0"/>
              </a:spcBef>
              <a:spcAft>
                <a:spcPts val="0"/>
              </a:spcAft>
              <a:buClr>
                <a:schemeClr val="lt1"/>
              </a:buClr>
              <a:buSzPts val="2900"/>
              <a:buFont typeface="Inter Medium"/>
              <a:buChar char="■"/>
              <a:defRPr sz="2900">
                <a:solidFill>
                  <a:schemeClr val="lt1"/>
                </a:solidFill>
                <a:latin typeface="Inter Medium"/>
                <a:ea typeface="Inter Medium"/>
                <a:cs typeface="Inter Medium"/>
                <a:sym typeface="Inter Medium"/>
              </a:defRPr>
            </a:lvl9pPr>
          </a:lstStyle>
          <a:p/>
        </p:txBody>
      </p:sp>
      <p:sp>
        <p:nvSpPr>
          <p:cNvPr id="203" name="Google Shape;203;p35"/>
          <p:cNvSpPr txBox="1"/>
          <p:nvPr/>
        </p:nvSpPr>
        <p:spPr>
          <a:xfrm>
            <a:off x="48250" y="482279"/>
            <a:ext cx="1647300" cy="8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0">
                <a:solidFill>
                  <a:schemeClr val="lt1"/>
                </a:solidFill>
                <a:latin typeface="Inter"/>
                <a:ea typeface="Inter"/>
                <a:cs typeface="Inter"/>
                <a:sym typeface="Inter"/>
              </a:rPr>
              <a:t>“</a:t>
            </a:r>
            <a:endParaRPr b="1" sz="20000">
              <a:solidFill>
                <a:schemeClr val="lt1"/>
              </a:solidFill>
              <a:latin typeface="Inter"/>
              <a:ea typeface="Inter"/>
              <a:cs typeface="Inter"/>
              <a:sym typeface="Inte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and image">
  <p:cSld name="CUSTOM_1_1">
    <p:bg>
      <p:bgPr>
        <a:solidFill>
          <a:schemeClr val="dk1"/>
        </a:solidFill>
      </p:bgPr>
    </p:bg>
    <p:spTree>
      <p:nvGrpSpPr>
        <p:cNvPr id="204" name="Shape 204"/>
        <p:cNvGrpSpPr/>
        <p:nvPr/>
      </p:nvGrpSpPr>
      <p:grpSpPr>
        <a:xfrm>
          <a:off x="0" y="0"/>
          <a:ext cx="0" cy="0"/>
          <a:chOff x="0" y="0"/>
          <a:chExt cx="0" cy="0"/>
        </a:xfrm>
      </p:grpSpPr>
      <p:sp>
        <p:nvSpPr>
          <p:cNvPr id="205" name="Google Shape;205;p36"/>
          <p:cNvSpPr/>
          <p:nvPr>
            <p:ph idx="2" type="pic"/>
          </p:nvPr>
        </p:nvSpPr>
        <p:spPr>
          <a:xfrm>
            <a:off x="338100" y="480450"/>
            <a:ext cx="3785400" cy="4438800"/>
          </a:xfrm>
          <a:prstGeom prst="rect">
            <a:avLst/>
          </a:prstGeom>
          <a:noFill/>
          <a:ln cap="flat" cmpd="sng" w="9525">
            <a:solidFill>
              <a:schemeClr val="lt1"/>
            </a:solidFill>
            <a:prstDash val="solid"/>
            <a:round/>
            <a:headEnd len="sm" w="sm" type="none"/>
            <a:tailEnd len="sm" w="sm" type="none"/>
          </a:ln>
        </p:spPr>
      </p:sp>
      <p:sp>
        <p:nvSpPr>
          <p:cNvPr id="206" name="Google Shape;206;p36"/>
          <p:cNvSpPr txBox="1"/>
          <p:nvPr>
            <p:ph idx="1" type="body"/>
          </p:nvPr>
        </p:nvSpPr>
        <p:spPr>
          <a:xfrm>
            <a:off x="4355225" y="3379725"/>
            <a:ext cx="4512900" cy="1557000"/>
          </a:xfrm>
          <a:prstGeom prst="rect">
            <a:avLst/>
          </a:prstGeom>
        </p:spPr>
        <p:txBody>
          <a:bodyPr anchorCtr="0" anchor="b" bIns="91425" lIns="91425" spcFirstLastPara="1" rIns="91425" wrap="square" tIns="91425">
            <a:noAutofit/>
          </a:bodyPr>
          <a:lstStyle>
            <a:lvl1pPr indent="-355600" lvl="0" marL="457200">
              <a:lnSpc>
                <a:spcPct val="90000"/>
              </a:lnSpc>
              <a:spcBef>
                <a:spcPts val="0"/>
              </a:spcBef>
              <a:spcAft>
                <a:spcPts val="0"/>
              </a:spcAft>
              <a:buClr>
                <a:schemeClr val="lt1"/>
              </a:buClr>
              <a:buSzPts val="2000"/>
              <a:buChar char="●"/>
              <a:defRPr sz="2000">
                <a:solidFill>
                  <a:schemeClr val="lt1"/>
                </a:solidFill>
              </a:defRPr>
            </a:lvl1pPr>
            <a:lvl2pPr indent="-355600" lvl="1" marL="914400">
              <a:lnSpc>
                <a:spcPct val="90000"/>
              </a:lnSpc>
              <a:spcBef>
                <a:spcPts val="0"/>
              </a:spcBef>
              <a:spcAft>
                <a:spcPts val="0"/>
              </a:spcAft>
              <a:buClr>
                <a:schemeClr val="lt1"/>
              </a:buClr>
              <a:buSzPts val="2000"/>
              <a:buChar char="○"/>
              <a:defRPr sz="2000">
                <a:solidFill>
                  <a:schemeClr val="lt1"/>
                </a:solidFill>
              </a:defRPr>
            </a:lvl2pPr>
            <a:lvl3pPr indent="-355600" lvl="2" marL="1371600">
              <a:lnSpc>
                <a:spcPct val="90000"/>
              </a:lnSpc>
              <a:spcBef>
                <a:spcPts val="0"/>
              </a:spcBef>
              <a:spcAft>
                <a:spcPts val="0"/>
              </a:spcAft>
              <a:buClr>
                <a:schemeClr val="lt1"/>
              </a:buClr>
              <a:buSzPts val="2000"/>
              <a:buChar char="■"/>
              <a:defRPr sz="2000">
                <a:solidFill>
                  <a:schemeClr val="lt1"/>
                </a:solidFill>
              </a:defRPr>
            </a:lvl3pPr>
            <a:lvl4pPr indent="-355600" lvl="3" marL="1828800">
              <a:lnSpc>
                <a:spcPct val="90000"/>
              </a:lnSpc>
              <a:spcBef>
                <a:spcPts val="0"/>
              </a:spcBef>
              <a:spcAft>
                <a:spcPts val="0"/>
              </a:spcAft>
              <a:buClr>
                <a:schemeClr val="lt1"/>
              </a:buClr>
              <a:buSzPts val="2000"/>
              <a:buChar char="●"/>
              <a:defRPr sz="2000">
                <a:solidFill>
                  <a:schemeClr val="lt1"/>
                </a:solidFill>
              </a:defRPr>
            </a:lvl4pPr>
            <a:lvl5pPr indent="-355600" lvl="4" marL="2286000">
              <a:lnSpc>
                <a:spcPct val="90000"/>
              </a:lnSpc>
              <a:spcBef>
                <a:spcPts val="0"/>
              </a:spcBef>
              <a:spcAft>
                <a:spcPts val="0"/>
              </a:spcAft>
              <a:buClr>
                <a:schemeClr val="lt1"/>
              </a:buClr>
              <a:buSzPts val="2000"/>
              <a:buChar char="○"/>
              <a:defRPr sz="2000">
                <a:solidFill>
                  <a:schemeClr val="lt1"/>
                </a:solidFill>
              </a:defRPr>
            </a:lvl5pPr>
            <a:lvl6pPr indent="-355600" lvl="5" marL="2743200">
              <a:lnSpc>
                <a:spcPct val="90000"/>
              </a:lnSpc>
              <a:spcBef>
                <a:spcPts val="0"/>
              </a:spcBef>
              <a:spcAft>
                <a:spcPts val="0"/>
              </a:spcAft>
              <a:buClr>
                <a:schemeClr val="lt1"/>
              </a:buClr>
              <a:buSzPts val="2000"/>
              <a:buChar char="■"/>
              <a:defRPr sz="2000">
                <a:solidFill>
                  <a:schemeClr val="lt1"/>
                </a:solidFill>
              </a:defRPr>
            </a:lvl6pPr>
            <a:lvl7pPr indent="-355600" lvl="6" marL="3200400">
              <a:lnSpc>
                <a:spcPct val="90000"/>
              </a:lnSpc>
              <a:spcBef>
                <a:spcPts val="0"/>
              </a:spcBef>
              <a:spcAft>
                <a:spcPts val="0"/>
              </a:spcAft>
              <a:buClr>
                <a:schemeClr val="lt1"/>
              </a:buClr>
              <a:buSzPts val="2000"/>
              <a:buChar char="●"/>
              <a:defRPr sz="2000">
                <a:solidFill>
                  <a:schemeClr val="lt1"/>
                </a:solidFill>
              </a:defRPr>
            </a:lvl7pPr>
            <a:lvl8pPr indent="-355600" lvl="7" marL="3657600">
              <a:lnSpc>
                <a:spcPct val="90000"/>
              </a:lnSpc>
              <a:spcBef>
                <a:spcPts val="0"/>
              </a:spcBef>
              <a:spcAft>
                <a:spcPts val="0"/>
              </a:spcAft>
              <a:buClr>
                <a:schemeClr val="lt1"/>
              </a:buClr>
              <a:buSzPts val="2000"/>
              <a:buChar char="○"/>
              <a:defRPr sz="2000">
                <a:solidFill>
                  <a:schemeClr val="lt1"/>
                </a:solidFill>
              </a:defRPr>
            </a:lvl8pPr>
            <a:lvl9pPr indent="-355600" lvl="8" marL="4114800">
              <a:lnSpc>
                <a:spcPct val="90000"/>
              </a:lnSpc>
              <a:spcBef>
                <a:spcPts val="0"/>
              </a:spcBef>
              <a:spcAft>
                <a:spcPts val="0"/>
              </a:spcAft>
              <a:buClr>
                <a:schemeClr val="lt1"/>
              </a:buClr>
              <a:buSzPts val="2000"/>
              <a:buChar char="■"/>
              <a:defRPr sz="2000">
                <a:solidFill>
                  <a:schemeClr val="lt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and image">
  <p:cSld name="CUSTOM_2">
    <p:spTree>
      <p:nvGrpSpPr>
        <p:cNvPr id="207" name="Shape 207"/>
        <p:cNvGrpSpPr/>
        <p:nvPr/>
      </p:nvGrpSpPr>
      <p:grpSpPr>
        <a:xfrm>
          <a:off x="0" y="0"/>
          <a:ext cx="0" cy="0"/>
          <a:chOff x="0" y="0"/>
          <a:chExt cx="0" cy="0"/>
        </a:xfrm>
      </p:grpSpPr>
      <p:sp>
        <p:nvSpPr>
          <p:cNvPr id="208" name="Google Shape;208;p37"/>
          <p:cNvSpPr/>
          <p:nvPr>
            <p:ph idx="2" type="pic"/>
          </p:nvPr>
        </p:nvSpPr>
        <p:spPr>
          <a:xfrm>
            <a:off x="226500" y="2357750"/>
            <a:ext cx="8691000" cy="2559300"/>
          </a:xfrm>
          <a:prstGeom prst="rect">
            <a:avLst/>
          </a:prstGeom>
          <a:noFill/>
          <a:ln cap="flat" cmpd="sng" w="9525">
            <a:solidFill>
              <a:schemeClr val="dk1"/>
            </a:solidFill>
            <a:prstDash val="solid"/>
            <a:round/>
            <a:headEnd len="sm" w="sm" type="none"/>
            <a:tailEnd len="sm" w="sm" type="none"/>
          </a:ln>
        </p:spPr>
      </p:sp>
      <p:sp>
        <p:nvSpPr>
          <p:cNvPr id="209" name="Google Shape;209;p37"/>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0" name="Google Shape;210;p37"/>
          <p:cNvSpPr txBox="1"/>
          <p:nvPr>
            <p:ph idx="3"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211" name="Google Shape;211;p37"/>
          <p:cNvSpPr txBox="1"/>
          <p:nvPr>
            <p:ph idx="1" type="subTitle"/>
          </p:nvPr>
        </p:nvSpPr>
        <p:spPr>
          <a:xfrm>
            <a:off x="226525" y="700225"/>
            <a:ext cx="2157900" cy="15759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11200"/>
              <a:buNone/>
              <a:defRPr b="1" sz="1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37"/>
          <p:cNvSpPr txBox="1"/>
          <p:nvPr>
            <p:ph idx="4" type="body"/>
          </p:nvPr>
        </p:nvSpPr>
        <p:spPr>
          <a:xfrm>
            <a:off x="2492925" y="700283"/>
            <a:ext cx="6424500" cy="1575900"/>
          </a:xfrm>
          <a:prstGeom prst="rect">
            <a:avLst/>
          </a:prstGeom>
        </p:spPr>
        <p:txBody>
          <a:bodyPr anchorCtr="0" anchor="ctr" bIns="91425" lIns="91425" spcFirstLastPara="1" rIns="91425" wrap="square" tIns="91425">
            <a:noAutofit/>
          </a:bodyPr>
          <a:lstStyle>
            <a:lvl1pPr indent="-355600" lvl="0" marL="4572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1pPr>
            <a:lvl2pPr indent="-355600" lvl="1" marL="9144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2pPr>
            <a:lvl3pPr indent="-355600" lvl="2" marL="13716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3pPr>
            <a:lvl4pPr indent="-355600" lvl="3" marL="18288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4pPr>
            <a:lvl5pPr indent="-355600" lvl="4" marL="22860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5pPr>
            <a:lvl6pPr indent="-355600" lvl="5" marL="27432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6pPr>
            <a:lvl7pPr indent="-355600" lvl="6" marL="32004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7pPr>
            <a:lvl8pPr indent="-355600" lvl="7" marL="36576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8pPr>
            <a:lvl9pPr indent="-355600" lvl="8" marL="4114800">
              <a:lnSpc>
                <a:spcPct val="90000"/>
              </a:lnSpc>
              <a:spcBef>
                <a:spcPts val="0"/>
              </a:spcBef>
              <a:spcAft>
                <a:spcPts val="0"/>
              </a:spcAft>
              <a:buSzPts val="2000"/>
              <a:buFont typeface="Inter Medium"/>
              <a:buChar char="■"/>
              <a:defRPr sz="2000">
                <a:latin typeface="Inter Medium"/>
                <a:ea typeface="Inter Medium"/>
                <a:cs typeface="Inter Medium"/>
                <a:sym typeface="Inter Medium"/>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2_1">
    <p:spTree>
      <p:nvGrpSpPr>
        <p:cNvPr id="213" name="Shape 213"/>
        <p:cNvGrpSpPr/>
        <p:nvPr/>
      </p:nvGrpSpPr>
      <p:grpSpPr>
        <a:xfrm>
          <a:off x="0" y="0"/>
          <a:ext cx="0" cy="0"/>
          <a:chOff x="0" y="0"/>
          <a:chExt cx="0" cy="0"/>
        </a:xfrm>
      </p:grpSpPr>
      <p:sp>
        <p:nvSpPr>
          <p:cNvPr id="214" name="Google Shape;214;p38"/>
          <p:cNvSpPr txBox="1"/>
          <p:nvPr>
            <p:ph type="title"/>
          </p:nvPr>
        </p:nvSpPr>
        <p:spPr>
          <a:xfrm>
            <a:off x="226525" y="630625"/>
            <a:ext cx="68103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5" name="Google Shape;215;p38"/>
          <p:cNvSpPr txBox="1"/>
          <p:nvPr>
            <p:ph idx="1" type="subTitle"/>
          </p:nvPr>
        </p:nvSpPr>
        <p:spPr>
          <a:xfrm>
            <a:off x="226525" y="3814125"/>
            <a:ext cx="2999100" cy="11226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2_1_2">
    <p:spTree>
      <p:nvGrpSpPr>
        <p:cNvPr id="216" name="Shape 216"/>
        <p:cNvGrpSpPr/>
        <p:nvPr/>
      </p:nvGrpSpPr>
      <p:grpSpPr>
        <a:xfrm>
          <a:off x="0" y="0"/>
          <a:ext cx="0" cy="0"/>
          <a:chOff x="0" y="0"/>
          <a:chExt cx="0" cy="0"/>
        </a:xfrm>
      </p:grpSpPr>
      <p:sp>
        <p:nvSpPr>
          <p:cNvPr id="217" name="Google Shape;217;p39"/>
          <p:cNvSpPr txBox="1"/>
          <p:nvPr>
            <p:ph idx="1" type="subTitle"/>
          </p:nvPr>
        </p:nvSpPr>
        <p:spPr>
          <a:xfrm>
            <a:off x="226533" y="3459275"/>
            <a:ext cx="2605500" cy="6999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18" name="Google Shape;218;p39"/>
          <p:cNvSpPr txBox="1"/>
          <p:nvPr>
            <p:ph idx="2" type="subTitle"/>
          </p:nvPr>
        </p:nvSpPr>
        <p:spPr>
          <a:xfrm>
            <a:off x="3091450" y="3459275"/>
            <a:ext cx="2605500" cy="6999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19" name="Google Shape;219;p39"/>
          <p:cNvSpPr txBox="1"/>
          <p:nvPr>
            <p:ph idx="3" type="subTitle"/>
          </p:nvPr>
        </p:nvSpPr>
        <p:spPr>
          <a:xfrm>
            <a:off x="5956367" y="3459275"/>
            <a:ext cx="2605500" cy="6999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0" name="Google Shape;220;p39"/>
          <p:cNvSpPr txBox="1"/>
          <p:nvPr>
            <p:ph idx="4" type="subTitle"/>
          </p:nvPr>
        </p:nvSpPr>
        <p:spPr>
          <a:xfrm>
            <a:off x="226533" y="4236825"/>
            <a:ext cx="2605500" cy="6999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1" name="Google Shape;221;p39"/>
          <p:cNvSpPr txBox="1"/>
          <p:nvPr>
            <p:ph idx="5" type="subTitle"/>
          </p:nvPr>
        </p:nvSpPr>
        <p:spPr>
          <a:xfrm>
            <a:off x="3091450" y="4236825"/>
            <a:ext cx="2605500" cy="6999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2" name="Google Shape;222;p39"/>
          <p:cNvSpPr txBox="1"/>
          <p:nvPr>
            <p:ph idx="6" type="subTitle"/>
          </p:nvPr>
        </p:nvSpPr>
        <p:spPr>
          <a:xfrm>
            <a:off x="5956367" y="4236825"/>
            <a:ext cx="2605500" cy="699900"/>
          </a:xfrm>
          <a:prstGeom prst="rect">
            <a:avLst/>
          </a:prstGeom>
        </p:spPr>
        <p:txBody>
          <a:bodyPr anchorCtr="0" anchor="b" bIns="91425" lIns="91425" spcFirstLastPara="1" rIns="91425" wrap="square" tIns="91425">
            <a:norm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3" name="Google Shape;223;p39"/>
          <p:cNvSpPr txBox="1"/>
          <p:nvPr>
            <p:ph type="title"/>
          </p:nvPr>
        </p:nvSpPr>
        <p:spPr>
          <a:xfrm>
            <a:off x="226525" y="630625"/>
            <a:ext cx="68103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7300"/>
              <a:buNone/>
              <a:defRPr sz="73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2_1_1">
    <p:bg>
      <p:bgPr>
        <a:solidFill>
          <a:schemeClr val="dk1"/>
        </a:solidFill>
      </p:bgPr>
    </p:bg>
    <p:spTree>
      <p:nvGrpSpPr>
        <p:cNvPr id="224" name="Shape 224"/>
        <p:cNvGrpSpPr/>
        <p:nvPr/>
      </p:nvGrpSpPr>
      <p:grpSpPr>
        <a:xfrm>
          <a:off x="0" y="0"/>
          <a:ext cx="0" cy="0"/>
          <a:chOff x="0" y="0"/>
          <a:chExt cx="0" cy="0"/>
        </a:xfrm>
      </p:grpSpPr>
      <p:sp>
        <p:nvSpPr>
          <p:cNvPr id="225" name="Google Shape;225;p40"/>
          <p:cNvSpPr txBox="1"/>
          <p:nvPr>
            <p:ph type="title"/>
          </p:nvPr>
        </p:nvSpPr>
        <p:spPr>
          <a:xfrm>
            <a:off x="226525" y="630625"/>
            <a:ext cx="6810300" cy="208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7300"/>
              <a:buNone/>
              <a:defRPr sz="73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26" name="Google Shape;226;p40"/>
          <p:cNvSpPr txBox="1"/>
          <p:nvPr>
            <p:ph idx="1" type="subTitle"/>
          </p:nvPr>
        </p:nvSpPr>
        <p:spPr>
          <a:xfrm>
            <a:off x="226525" y="3814125"/>
            <a:ext cx="2999100" cy="11226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2000"/>
              <a:buNone/>
              <a:defRPr sz="20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two images">
  <p:cSld name="CUSTOM_3">
    <p:spTree>
      <p:nvGrpSpPr>
        <p:cNvPr id="227" name="Shape 227"/>
        <p:cNvGrpSpPr/>
        <p:nvPr/>
      </p:nvGrpSpPr>
      <p:grpSpPr>
        <a:xfrm>
          <a:off x="0" y="0"/>
          <a:ext cx="0" cy="0"/>
          <a:chOff x="0" y="0"/>
          <a:chExt cx="0" cy="0"/>
        </a:xfrm>
      </p:grpSpPr>
      <p:sp>
        <p:nvSpPr>
          <p:cNvPr id="228" name="Google Shape;228;p41"/>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9" name="Google Shape;229;p41"/>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230" name="Google Shape;230;p41"/>
          <p:cNvSpPr txBox="1"/>
          <p:nvPr>
            <p:ph idx="1" type="body"/>
          </p:nvPr>
        </p:nvSpPr>
        <p:spPr>
          <a:xfrm>
            <a:off x="226525" y="2080445"/>
            <a:ext cx="2924700" cy="1678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1" name="Google Shape;231;p41"/>
          <p:cNvSpPr txBox="1"/>
          <p:nvPr>
            <p:ph idx="3" type="title"/>
          </p:nvPr>
        </p:nvSpPr>
        <p:spPr>
          <a:xfrm>
            <a:off x="226525" y="1271100"/>
            <a:ext cx="2924700" cy="816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p:txBody>
      </p:sp>
      <p:sp>
        <p:nvSpPr>
          <p:cNvPr id="232" name="Google Shape;232;p41"/>
          <p:cNvSpPr/>
          <p:nvPr>
            <p:ph idx="4" type="pic"/>
          </p:nvPr>
        </p:nvSpPr>
        <p:spPr>
          <a:xfrm>
            <a:off x="3368775" y="226625"/>
            <a:ext cx="3733800" cy="4690500"/>
          </a:xfrm>
          <a:prstGeom prst="rect">
            <a:avLst/>
          </a:prstGeom>
          <a:noFill/>
          <a:ln cap="flat" cmpd="sng" w="9525">
            <a:solidFill>
              <a:schemeClr val="dk1"/>
            </a:solidFill>
            <a:prstDash val="solid"/>
            <a:round/>
            <a:headEnd len="sm" w="sm" type="none"/>
            <a:tailEnd len="sm" w="sm" type="none"/>
          </a:ln>
        </p:spPr>
      </p:sp>
      <p:sp>
        <p:nvSpPr>
          <p:cNvPr id="233" name="Google Shape;233;p41"/>
          <p:cNvSpPr/>
          <p:nvPr>
            <p:ph idx="5" type="pic"/>
          </p:nvPr>
        </p:nvSpPr>
        <p:spPr>
          <a:xfrm>
            <a:off x="7320200" y="1391900"/>
            <a:ext cx="1597200" cy="19704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wo storyboards">
  <p:cSld name="CUSTOM_3_2">
    <p:spTree>
      <p:nvGrpSpPr>
        <p:cNvPr id="234" name="Shape 234"/>
        <p:cNvGrpSpPr/>
        <p:nvPr/>
      </p:nvGrpSpPr>
      <p:grpSpPr>
        <a:xfrm>
          <a:off x="0" y="0"/>
          <a:ext cx="0" cy="0"/>
          <a:chOff x="0" y="0"/>
          <a:chExt cx="0" cy="0"/>
        </a:xfrm>
      </p:grpSpPr>
      <p:sp>
        <p:nvSpPr>
          <p:cNvPr id="235" name="Google Shape;235;p42"/>
          <p:cNvSpPr/>
          <p:nvPr>
            <p:ph idx="2" type="pic"/>
          </p:nvPr>
        </p:nvSpPr>
        <p:spPr>
          <a:xfrm>
            <a:off x="-5225" y="713825"/>
            <a:ext cx="4571700" cy="2795700"/>
          </a:xfrm>
          <a:prstGeom prst="rect">
            <a:avLst/>
          </a:prstGeom>
          <a:noFill/>
          <a:ln>
            <a:noFill/>
          </a:ln>
        </p:spPr>
      </p:sp>
      <p:sp>
        <p:nvSpPr>
          <p:cNvPr id="236" name="Google Shape;236;p42"/>
          <p:cNvSpPr txBox="1"/>
          <p:nvPr>
            <p:ph type="title"/>
          </p:nvPr>
        </p:nvSpPr>
        <p:spPr>
          <a:xfrm>
            <a:off x="180475" y="3632700"/>
            <a:ext cx="42003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p:txBody>
      </p:sp>
      <p:sp>
        <p:nvSpPr>
          <p:cNvPr id="237" name="Google Shape;237;p42"/>
          <p:cNvSpPr txBox="1"/>
          <p:nvPr>
            <p:ph idx="1" type="body"/>
          </p:nvPr>
        </p:nvSpPr>
        <p:spPr>
          <a:xfrm>
            <a:off x="180475" y="4133502"/>
            <a:ext cx="4200300" cy="70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38" name="Google Shape;238;p42"/>
          <p:cNvSpPr txBox="1"/>
          <p:nvPr>
            <p:ph idx="3" type="title"/>
          </p:nvPr>
        </p:nvSpPr>
        <p:spPr>
          <a:xfrm>
            <a:off x="322275" y="116625"/>
            <a:ext cx="8494800" cy="3936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cxnSp>
        <p:nvCxnSpPr>
          <p:cNvPr id="239" name="Google Shape;239;p42"/>
          <p:cNvCxnSpPr/>
          <p:nvPr/>
        </p:nvCxnSpPr>
        <p:spPr>
          <a:xfrm>
            <a:off x="4572000" y="709150"/>
            <a:ext cx="0" cy="4443300"/>
          </a:xfrm>
          <a:prstGeom prst="straightConnector1">
            <a:avLst/>
          </a:prstGeom>
          <a:noFill/>
          <a:ln cap="flat" cmpd="sng" w="9525">
            <a:solidFill>
              <a:schemeClr val="dk1"/>
            </a:solidFill>
            <a:prstDash val="solid"/>
            <a:round/>
            <a:headEnd len="med" w="med" type="none"/>
            <a:tailEnd len="med" w="med" type="none"/>
          </a:ln>
        </p:spPr>
      </p:cxnSp>
      <p:cxnSp>
        <p:nvCxnSpPr>
          <p:cNvPr id="240" name="Google Shape;240;p42"/>
          <p:cNvCxnSpPr/>
          <p:nvPr/>
        </p:nvCxnSpPr>
        <p:spPr>
          <a:xfrm rot="10800000">
            <a:off x="0" y="3514875"/>
            <a:ext cx="9152400" cy="0"/>
          </a:xfrm>
          <a:prstGeom prst="straightConnector1">
            <a:avLst/>
          </a:prstGeom>
          <a:noFill/>
          <a:ln cap="flat" cmpd="sng" w="9525">
            <a:solidFill>
              <a:schemeClr val="dk1"/>
            </a:solidFill>
            <a:prstDash val="solid"/>
            <a:round/>
            <a:headEnd len="med" w="med" type="none"/>
            <a:tailEnd len="med" w="med" type="none"/>
          </a:ln>
        </p:spPr>
      </p:cxnSp>
      <p:cxnSp>
        <p:nvCxnSpPr>
          <p:cNvPr id="241" name="Google Shape;241;p42"/>
          <p:cNvCxnSpPr/>
          <p:nvPr/>
        </p:nvCxnSpPr>
        <p:spPr>
          <a:xfrm rot="10800000">
            <a:off x="0" y="709575"/>
            <a:ext cx="9152400" cy="0"/>
          </a:xfrm>
          <a:prstGeom prst="straightConnector1">
            <a:avLst/>
          </a:prstGeom>
          <a:noFill/>
          <a:ln cap="flat" cmpd="sng" w="9525">
            <a:solidFill>
              <a:schemeClr val="dk1"/>
            </a:solidFill>
            <a:prstDash val="solid"/>
            <a:round/>
            <a:headEnd len="med" w="med" type="none"/>
            <a:tailEnd len="med" w="med" type="none"/>
          </a:ln>
        </p:spPr>
      </p:cxnSp>
      <p:sp>
        <p:nvSpPr>
          <p:cNvPr id="242" name="Google Shape;242;p42"/>
          <p:cNvSpPr/>
          <p:nvPr>
            <p:ph idx="4" type="pic"/>
          </p:nvPr>
        </p:nvSpPr>
        <p:spPr>
          <a:xfrm>
            <a:off x="4577525" y="713825"/>
            <a:ext cx="4571700" cy="2795700"/>
          </a:xfrm>
          <a:prstGeom prst="rect">
            <a:avLst/>
          </a:prstGeom>
          <a:noFill/>
          <a:ln>
            <a:noFill/>
          </a:ln>
        </p:spPr>
      </p:sp>
      <p:sp>
        <p:nvSpPr>
          <p:cNvPr id="243" name="Google Shape;243;p42"/>
          <p:cNvSpPr txBox="1"/>
          <p:nvPr>
            <p:ph idx="5" type="title"/>
          </p:nvPr>
        </p:nvSpPr>
        <p:spPr>
          <a:xfrm>
            <a:off x="4763225" y="3632700"/>
            <a:ext cx="4200300" cy="5007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1200"/>
              <a:buNone/>
              <a:defRPr sz="1200"/>
            </a:lvl1pPr>
            <a:lvl2pPr lvl="1">
              <a:lnSpc>
                <a:spcPct val="90000"/>
              </a:lnSpc>
              <a:spcBef>
                <a:spcPts val="0"/>
              </a:spcBef>
              <a:spcAft>
                <a:spcPts val="0"/>
              </a:spcAft>
              <a:buSzPts val="1200"/>
              <a:buNone/>
              <a:defRPr sz="1200"/>
            </a:lvl2pPr>
            <a:lvl3pPr lvl="2">
              <a:lnSpc>
                <a:spcPct val="90000"/>
              </a:lnSpc>
              <a:spcBef>
                <a:spcPts val="0"/>
              </a:spcBef>
              <a:spcAft>
                <a:spcPts val="0"/>
              </a:spcAft>
              <a:buSzPts val="1200"/>
              <a:buNone/>
              <a:defRPr sz="1200"/>
            </a:lvl3pPr>
            <a:lvl4pPr lvl="3">
              <a:lnSpc>
                <a:spcPct val="90000"/>
              </a:lnSpc>
              <a:spcBef>
                <a:spcPts val="0"/>
              </a:spcBef>
              <a:spcAft>
                <a:spcPts val="0"/>
              </a:spcAft>
              <a:buSzPts val="1200"/>
              <a:buNone/>
              <a:defRPr sz="1200"/>
            </a:lvl4pPr>
            <a:lvl5pPr lvl="4">
              <a:lnSpc>
                <a:spcPct val="90000"/>
              </a:lnSpc>
              <a:spcBef>
                <a:spcPts val="0"/>
              </a:spcBef>
              <a:spcAft>
                <a:spcPts val="0"/>
              </a:spcAft>
              <a:buSzPts val="1200"/>
              <a:buNone/>
              <a:defRPr sz="1200"/>
            </a:lvl5pPr>
            <a:lvl6pPr lvl="5">
              <a:lnSpc>
                <a:spcPct val="90000"/>
              </a:lnSpc>
              <a:spcBef>
                <a:spcPts val="0"/>
              </a:spcBef>
              <a:spcAft>
                <a:spcPts val="0"/>
              </a:spcAft>
              <a:buSzPts val="1200"/>
              <a:buNone/>
              <a:defRPr sz="1200"/>
            </a:lvl6pPr>
            <a:lvl7pPr lvl="6">
              <a:lnSpc>
                <a:spcPct val="90000"/>
              </a:lnSpc>
              <a:spcBef>
                <a:spcPts val="0"/>
              </a:spcBef>
              <a:spcAft>
                <a:spcPts val="0"/>
              </a:spcAft>
              <a:buSzPts val="1200"/>
              <a:buNone/>
              <a:defRPr sz="1200"/>
            </a:lvl7pPr>
            <a:lvl8pPr lvl="7">
              <a:lnSpc>
                <a:spcPct val="90000"/>
              </a:lnSpc>
              <a:spcBef>
                <a:spcPts val="0"/>
              </a:spcBef>
              <a:spcAft>
                <a:spcPts val="0"/>
              </a:spcAft>
              <a:buSzPts val="1200"/>
              <a:buNone/>
              <a:defRPr sz="1200"/>
            </a:lvl8pPr>
            <a:lvl9pPr lvl="8">
              <a:lnSpc>
                <a:spcPct val="90000"/>
              </a:lnSpc>
              <a:spcBef>
                <a:spcPts val="0"/>
              </a:spcBef>
              <a:spcAft>
                <a:spcPts val="0"/>
              </a:spcAft>
              <a:buSzPts val="1200"/>
              <a:buNone/>
              <a:defRPr sz="1200"/>
            </a:lvl9pPr>
          </a:lstStyle>
          <a:p/>
        </p:txBody>
      </p:sp>
      <p:sp>
        <p:nvSpPr>
          <p:cNvPr id="244" name="Google Shape;244;p42"/>
          <p:cNvSpPr txBox="1"/>
          <p:nvPr>
            <p:ph idx="6" type="body"/>
          </p:nvPr>
        </p:nvSpPr>
        <p:spPr>
          <a:xfrm>
            <a:off x="4763225" y="4133502"/>
            <a:ext cx="4200300" cy="701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escription with phone">
  <p:cSld name="CUSTOM_3_1">
    <p:spTree>
      <p:nvGrpSpPr>
        <p:cNvPr id="245" name="Shape 245"/>
        <p:cNvGrpSpPr/>
        <p:nvPr/>
      </p:nvGrpSpPr>
      <p:grpSpPr>
        <a:xfrm>
          <a:off x="0" y="0"/>
          <a:ext cx="0" cy="0"/>
          <a:chOff x="0" y="0"/>
          <a:chExt cx="0" cy="0"/>
        </a:xfrm>
      </p:grpSpPr>
      <p:sp>
        <p:nvSpPr>
          <p:cNvPr id="246" name="Google Shape;246;p43"/>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7" name="Google Shape;247;p43"/>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248" name="Google Shape;248;p43"/>
          <p:cNvSpPr txBox="1"/>
          <p:nvPr>
            <p:ph idx="1" type="body"/>
          </p:nvPr>
        </p:nvSpPr>
        <p:spPr>
          <a:xfrm>
            <a:off x="226525" y="2080445"/>
            <a:ext cx="2924700" cy="1678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9" name="Google Shape;249;p43"/>
          <p:cNvSpPr txBox="1"/>
          <p:nvPr>
            <p:ph idx="3" type="title"/>
          </p:nvPr>
        </p:nvSpPr>
        <p:spPr>
          <a:xfrm>
            <a:off x="226525" y="1271100"/>
            <a:ext cx="2924700" cy="8166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2500"/>
              <a:buNone/>
              <a:defRPr sz="2500"/>
            </a:lvl1pPr>
            <a:lvl2pPr lvl="1">
              <a:lnSpc>
                <a:spcPct val="80000"/>
              </a:lnSpc>
              <a:spcBef>
                <a:spcPts val="0"/>
              </a:spcBef>
              <a:spcAft>
                <a:spcPts val="0"/>
              </a:spcAft>
              <a:buSzPts val="2500"/>
              <a:buNone/>
              <a:defRPr sz="2500"/>
            </a:lvl2pPr>
            <a:lvl3pPr lvl="2">
              <a:lnSpc>
                <a:spcPct val="80000"/>
              </a:lnSpc>
              <a:spcBef>
                <a:spcPts val="0"/>
              </a:spcBef>
              <a:spcAft>
                <a:spcPts val="0"/>
              </a:spcAft>
              <a:buSzPts val="2500"/>
              <a:buNone/>
              <a:defRPr sz="2500"/>
            </a:lvl3pPr>
            <a:lvl4pPr lvl="3">
              <a:lnSpc>
                <a:spcPct val="80000"/>
              </a:lnSpc>
              <a:spcBef>
                <a:spcPts val="0"/>
              </a:spcBef>
              <a:spcAft>
                <a:spcPts val="0"/>
              </a:spcAft>
              <a:buSzPts val="2500"/>
              <a:buNone/>
              <a:defRPr sz="2500"/>
            </a:lvl4pPr>
            <a:lvl5pPr lvl="4">
              <a:lnSpc>
                <a:spcPct val="80000"/>
              </a:lnSpc>
              <a:spcBef>
                <a:spcPts val="0"/>
              </a:spcBef>
              <a:spcAft>
                <a:spcPts val="0"/>
              </a:spcAft>
              <a:buSzPts val="2500"/>
              <a:buNone/>
              <a:defRPr sz="2500"/>
            </a:lvl5pPr>
            <a:lvl6pPr lvl="5">
              <a:lnSpc>
                <a:spcPct val="80000"/>
              </a:lnSpc>
              <a:spcBef>
                <a:spcPts val="0"/>
              </a:spcBef>
              <a:spcAft>
                <a:spcPts val="0"/>
              </a:spcAft>
              <a:buSzPts val="2500"/>
              <a:buNone/>
              <a:defRPr sz="2500"/>
            </a:lvl6pPr>
            <a:lvl7pPr lvl="6">
              <a:lnSpc>
                <a:spcPct val="80000"/>
              </a:lnSpc>
              <a:spcBef>
                <a:spcPts val="0"/>
              </a:spcBef>
              <a:spcAft>
                <a:spcPts val="0"/>
              </a:spcAft>
              <a:buSzPts val="2500"/>
              <a:buNone/>
              <a:defRPr sz="2500"/>
            </a:lvl7pPr>
            <a:lvl8pPr lvl="7">
              <a:lnSpc>
                <a:spcPct val="80000"/>
              </a:lnSpc>
              <a:spcBef>
                <a:spcPts val="0"/>
              </a:spcBef>
              <a:spcAft>
                <a:spcPts val="0"/>
              </a:spcAft>
              <a:buSzPts val="2500"/>
              <a:buNone/>
              <a:defRPr sz="2500"/>
            </a:lvl8pPr>
            <a:lvl9pPr lvl="8">
              <a:lnSpc>
                <a:spcPct val="80000"/>
              </a:lnSpc>
              <a:spcBef>
                <a:spcPts val="0"/>
              </a:spcBef>
              <a:spcAft>
                <a:spcPts val="0"/>
              </a:spcAft>
              <a:buSzPts val="2500"/>
              <a:buNone/>
              <a:defRPr sz="2500"/>
            </a:lvl9pPr>
          </a:lstStyle>
          <a:p/>
        </p:txBody>
      </p:sp>
      <p:pic>
        <p:nvPicPr>
          <p:cNvPr descr="Blank mock of a smartphone." id="250" name="Google Shape;250;p43"/>
          <p:cNvPicPr preferRelativeResize="0"/>
          <p:nvPr/>
        </p:nvPicPr>
        <p:blipFill rotWithShape="1">
          <a:blip r:embed="rId2">
            <a:alphaModFix/>
          </a:blip>
          <a:srcRect b="38736" l="0" r="0" t="0"/>
          <a:stretch/>
        </p:blipFill>
        <p:spPr>
          <a:xfrm>
            <a:off x="3882050" y="261250"/>
            <a:ext cx="4814074" cy="4882250"/>
          </a:xfrm>
          <a:prstGeom prst="rect">
            <a:avLst/>
          </a:prstGeom>
          <a:noFill/>
          <a:ln>
            <a:noFill/>
          </a:ln>
        </p:spPr>
      </p:pic>
      <p:sp>
        <p:nvSpPr>
          <p:cNvPr id="251" name="Google Shape;251;p43"/>
          <p:cNvSpPr/>
          <p:nvPr>
            <p:ph idx="4" type="pic"/>
          </p:nvPr>
        </p:nvSpPr>
        <p:spPr>
          <a:xfrm>
            <a:off x="4197575" y="512375"/>
            <a:ext cx="2847600" cy="4631100"/>
          </a:xfrm>
          <a:prstGeom prst="round2SameRect">
            <a:avLst>
              <a:gd fmla="val 12455" name="adj1"/>
              <a:gd fmla="val 0" name="adj2"/>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p:cSld name="CUSTOM_4">
    <p:spTree>
      <p:nvGrpSpPr>
        <p:cNvPr id="252" name="Shape 252"/>
        <p:cNvGrpSpPr/>
        <p:nvPr/>
      </p:nvGrpSpPr>
      <p:grpSpPr>
        <a:xfrm>
          <a:off x="0" y="0"/>
          <a:ext cx="0" cy="0"/>
          <a:chOff x="0" y="0"/>
          <a:chExt cx="0" cy="0"/>
        </a:xfrm>
      </p:grpSpPr>
      <p:sp>
        <p:nvSpPr>
          <p:cNvPr id="253" name="Google Shape;253;p44"/>
          <p:cNvSpPr txBox="1"/>
          <p:nvPr>
            <p:ph type="title"/>
          </p:nvPr>
        </p:nvSpPr>
        <p:spPr>
          <a:xfrm>
            <a:off x="226525" y="164380"/>
            <a:ext cx="1647300" cy="238200"/>
          </a:xfrm>
          <a:prstGeom prst="rect">
            <a:avLst/>
          </a:prstGeom>
        </p:spPr>
        <p:txBody>
          <a:bodyPr anchorCtr="0" anchor="ctr" bIns="91425" lIns="91425" spcFirstLastPara="1" rIns="91425" wrap="square" tIns="91425">
            <a:noAutofit/>
          </a:bodyPr>
          <a:lstStyle>
            <a:lvl1pPr lvl="0">
              <a:spcBef>
                <a:spcPts val="0"/>
              </a:spcBef>
              <a:spcAft>
                <a:spcPts val="0"/>
              </a:spcAft>
              <a:buSzPts val="600"/>
              <a:buNone/>
              <a:defRPr b="0" sz="6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4" name="Google Shape;254;p44"/>
          <p:cNvSpPr txBox="1"/>
          <p:nvPr>
            <p:ph idx="2" type="title"/>
          </p:nvPr>
        </p:nvSpPr>
        <p:spPr>
          <a:xfrm>
            <a:off x="7234267" y="164380"/>
            <a:ext cx="1647300" cy="238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
              <a:buNone/>
              <a:defRPr b="0" sz="600"/>
            </a:lvl1pPr>
            <a:lvl2pPr lvl="1" algn="r">
              <a:spcBef>
                <a:spcPts val="0"/>
              </a:spcBef>
              <a:spcAft>
                <a:spcPts val="0"/>
              </a:spcAft>
              <a:buSzPts val="2800"/>
              <a:buNone/>
              <a:defRPr/>
            </a:lvl2pPr>
            <a:lvl3pPr lvl="2" algn="r">
              <a:spcBef>
                <a:spcPts val="0"/>
              </a:spcBef>
              <a:spcAft>
                <a:spcPts val="0"/>
              </a:spcAft>
              <a:buSzPts val="2800"/>
              <a:buNone/>
              <a:defRPr/>
            </a:lvl3pPr>
            <a:lvl4pPr lvl="3" algn="r">
              <a:spcBef>
                <a:spcPts val="0"/>
              </a:spcBef>
              <a:spcAft>
                <a:spcPts val="0"/>
              </a:spcAft>
              <a:buSzPts val="2800"/>
              <a:buNone/>
              <a:defRPr/>
            </a:lvl4pPr>
            <a:lvl5pPr lvl="4" algn="r">
              <a:spcBef>
                <a:spcPts val="0"/>
              </a:spcBef>
              <a:spcAft>
                <a:spcPts val="0"/>
              </a:spcAft>
              <a:buSzPts val="2800"/>
              <a:buNone/>
              <a:defRPr/>
            </a:lvl5pPr>
            <a:lvl6pPr lvl="5" algn="r">
              <a:spcBef>
                <a:spcPts val="0"/>
              </a:spcBef>
              <a:spcAft>
                <a:spcPts val="0"/>
              </a:spcAft>
              <a:buSzPts val="2800"/>
              <a:buNone/>
              <a:defRPr/>
            </a:lvl6pPr>
            <a:lvl7pPr lvl="6" algn="r">
              <a:spcBef>
                <a:spcPts val="0"/>
              </a:spcBef>
              <a:spcAft>
                <a:spcPts val="0"/>
              </a:spcAft>
              <a:buSzPts val="2800"/>
              <a:buNone/>
              <a:defRPr/>
            </a:lvl7pPr>
            <a:lvl8pPr lvl="7" algn="r">
              <a:spcBef>
                <a:spcPts val="0"/>
              </a:spcBef>
              <a:spcAft>
                <a:spcPts val="0"/>
              </a:spcAft>
              <a:buSzPts val="2800"/>
              <a:buNone/>
              <a:defRPr/>
            </a:lvl8pPr>
            <a:lvl9pPr lvl="8" algn="r">
              <a:spcBef>
                <a:spcPts val="0"/>
              </a:spcBef>
              <a:spcAft>
                <a:spcPts val="0"/>
              </a:spcAft>
              <a:buSzPts val="2800"/>
              <a:buNone/>
              <a:defRPr/>
            </a:lvl9pPr>
          </a:lstStyle>
          <a:p/>
        </p:txBody>
      </p:sp>
      <p:sp>
        <p:nvSpPr>
          <p:cNvPr id="255" name="Google Shape;255;p44"/>
          <p:cNvSpPr txBox="1"/>
          <p:nvPr>
            <p:ph idx="1" type="body"/>
          </p:nvPr>
        </p:nvSpPr>
        <p:spPr>
          <a:xfrm>
            <a:off x="226525" y="1793250"/>
            <a:ext cx="8599500" cy="1557000"/>
          </a:xfrm>
          <a:prstGeom prst="rect">
            <a:avLst/>
          </a:prstGeom>
        </p:spPr>
        <p:txBody>
          <a:bodyPr anchorCtr="0" anchor="ctr" bIns="91425" lIns="91425" spcFirstLastPara="1" rIns="91425" wrap="square" tIns="91425">
            <a:noAutofit/>
          </a:bodyPr>
          <a:lstStyle>
            <a:lvl1pPr indent="-412750" lvl="0" marL="4572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1pPr>
            <a:lvl2pPr indent="-412750" lvl="1" marL="9144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2pPr>
            <a:lvl3pPr indent="-412750" lvl="2" marL="13716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3pPr>
            <a:lvl4pPr indent="-412750" lvl="3" marL="18288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4pPr>
            <a:lvl5pPr indent="-412750" lvl="4" marL="22860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5pPr>
            <a:lvl6pPr indent="-412750" lvl="5" marL="27432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6pPr>
            <a:lvl7pPr indent="-412750" lvl="6" marL="32004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7pPr>
            <a:lvl8pPr indent="-412750" lvl="7" marL="36576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8pPr>
            <a:lvl9pPr indent="-412750" lvl="8" marL="4114800">
              <a:lnSpc>
                <a:spcPct val="90000"/>
              </a:lnSpc>
              <a:spcBef>
                <a:spcPts val="0"/>
              </a:spcBef>
              <a:spcAft>
                <a:spcPts val="0"/>
              </a:spcAft>
              <a:buSzPts val="2900"/>
              <a:buFont typeface="Inter Medium"/>
              <a:buChar char="■"/>
              <a:defRPr sz="2900">
                <a:latin typeface="Inter Medium"/>
                <a:ea typeface="Inter Medium"/>
                <a:cs typeface="Inter Medium"/>
                <a:sym typeface="Inter Medium"/>
              </a:defRPr>
            </a:lvl9pPr>
          </a:lstStyle>
          <a:p/>
        </p:txBody>
      </p:sp>
      <p:sp>
        <p:nvSpPr>
          <p:cNvPr id="256" name="Google Shape;256;p44"/>
          <p:cNvSpPr txBox="1"/>
          <p:nvPr>
            <p:ph idx="3" type="body"/>
          </p:nvPr>
        </p:nvSpPr>
        <p:spPr>
          <a:xfrm>
            <a:off x="226525" y="4719800"/>
            <a:ext cx="3143400" cy="2382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7" name="Google Shape;257;p44"/>
          <p:cNvSpPr txBox="1"/>
          <p:nvPr>
            <p:ph idx="4" type="body"/>
          </p:nvPr>
        </p:nvSpPr>
        <p:spPr>
          <a:xfrm>
            <a:off x="3590149" y="4719800"/>
            <a:ext cx="2535600" cy="2382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8" name="Google Shape;258;p44"/>
          <p:cNvSpPr txBox="1"/>
          <p:nvPr>
            <p:ph idx="5" type="body"/>
          </p:nvPr>
        </p:nvSpPr>
        <p:spPr>
          <a:xfrm>
            <a:off x="6345974" y="4719800"/>
            <a:ext cx="2535600" cy="2382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4_1">
    <p:spTree>
      <p:nvGrpSpPr>
        <p:cNvPr id="259" name="Shape 259"/>
        <p:cNvGrpSpPr/>
        <p:nvPr/>
      </p:nvGrpSpPr>
      <p:grpSpPr>
        <a:xfrm>
          <a:off x="0" y="0"/>
          <a:ext cx="0" cy="0"/>
          <a:chOff x="0" y="0"/>
          <a:chExt cx="0" cy="0"/>
        </a:xfrm>
      </p:grpSpPr>
      <p:sp>
        <p:nvSpPr>
          <p:cNvPr id="260" name="Google Shape;260;p45"/>
          <p:cNvSpPr txBox="1"/>
          <p:nvPr>
            <p:ph idx="1" type="body"/>
          </p:nvPr>
        </p:nvSpPr>
        <p:spPr>
          <a:xfrm>
            <a:off x="226525" y="4334850"/>
            <a:ext cx="26730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1" name="Google Shape;261;p45"/>
          <p:cNvSpPr txBox="1"/>
          <p:nvPr>
            <p:ph idx="2" type="subTitle"/>
          </p:nvPr>
        </p:nvSpPr>
        <p:spPr>
          <a:xfrm>
            <a:off x="226525" y="3712825"/>
            <a:ext cx="26730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45"/>
          <p:cNvSpPr txBox="1"/>
          <p:nvPr>
            <p:ph idx="3" type="body"/>
          </p:nvPr>
        </p:nvSpPr>
        <p:spPr>
          <a:xfrm>
            <a:off x="3235500" y="4334850"/>
            <a:ext cx="26730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3" name="Google Shape;263;p45"/>
          <p:cNvSpPr txBox="1"/>
          <p:nvPr>
            <p:ph idx="4" type="subTitle"/>
          </p:nvPr>
        </p:nvSpPr>
        <p:spPr>
          <a:xfrm>
            <a:off x="3235500" y="3712825"/>
            <a:ext cx="26730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45"/>
          <p:cNvSpPr txBox="1"/>
          <p:nvPr>
            <p:ph idx="5" type="body"/>
          </p:nvPr>
        </p:nvSpPr>
        <p:spPr>
          <a:xfrm>
            <a:off x="6153025" y="4334850"/>
            <a:ext cx="26730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5" name="Google Shape;265;p45"/>
          <p:cNvSpPr txBox="1"/>
          <p:nvPr>
            <p:ph idx="6" type="subTitle"/>
          </p:nvPr>
        </p:nvSpPr>
        <p:spPr>
          <a:xfrm>
            <a:off x="6153025" y="3712825"/>
            <a:ext cx="26730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6" name="Google Shape;266;p45"/>
          <p:cNvSpPr txBox="1"/>
          <p:nvPr>
            <p:ph type="title"/>
          </p:nvPr>
        </p:nvSpPr>
        <p:spPr>
          <a:xfrm>
            <a:off x="226525" y="1793250"/>
            <a:ext cx="8599500" cy="1515600"/>
          </a:xfrm>
          <a:prstGeom prst="rect">
            <a:avLst/>
          </a:prstGeom>
        </p:spPr>
        <p:txBody>
          <a:bodyPr anchorCtr="0" anchor="t" bIns="91425" lIns="91425" spcFirstLastPara="1" rIns="91425" wrap="square" tIns="91425">
            <a:normAutofit/>
          </a:bodyPr>
          <a:lstStyle>
            <a:lvl1pPr lvl="0">
              <a:spcBef>
                <a:spcPts val="0"/>
              </a:spcBef>
              <a:spcAft>
                <a:spcPts val="0"/>
              </a:spcAft>
              <a:buSzPts val="2500"/>
              <a:buNone/>
              <a:defRPr sz="2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4_1_1">
    <p:spTree>
      <p:nvGrpSpPr>
        <p:cNvPr id="267" name="Shape 267"/>
        <p:cNvGrpSpPr/>
        <p:nvPr/>
      </p:nvGrpSpPr>
      <p:grpSpPr>
        <a:xfrm>
          <a:off x="0" y="0"/>
          <a:ext cx="0" cy="0"/>
          <a:chOff x="0" y="0"/>
          <a:chExt cx="0" cy="0"/>
        </a:xfrm>
      </p:grpSpPr>
      <p:sp>
        <p:nvSpPr>
          <p:cNvPr id="268" name="Google Shape;268;p46"/>
          <p:cNvSpPr txBox="1"/>
          <p:nvPr>
            <p:ph idx="1" type="body"/>
          </p:nvPr>
        </p:nvSpPr>
        <p:spPr>
          <a:xfrm>
            <a:off x="226525" y="4334850"/>
            <a:ext cx="41001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9" name="Google Shape;269;p46"/>
          <p:cNvSpPr txBox="1"/>
          <p:nvPr>
            <p:ph idx="2" type="subTitle"/>
          </p:nvPr>
        </p:nvSpPr>
        <p:spPr>
          <a:xfrm>
            <a:off x="226525" y="3712825"/>
            <a:ext cx="41001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0" name="Google Shape;270;p46"/>
          <p:cNvSpPr txBox="1"/>
          <p:nvPr>
            <p:ph idx="3" type="body"/>
          </p:nvPr>
        </p:nvSpPr>
        <p:spPr>
          <a:xfrm>
            <a:off x="4841843" y="4334850"/>
            <a:ext cx="41001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1" name="Google Shape;271;p46"/>
          <p:cNvSpPr txBox="1"/>
          <p:nvPr>
            <p:ph idx="4" type="subTitle"/>
          </p:nvPr>
        </p:nvSpPr>
        <p:spPr>
          <a:xfrm>
            <a:off x="4841843" y="3712825"/>
            <a:ext cx="41001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2" name="Google Shape;272;p46"/>
          <p:cNvSpPr txBox="1"/>
          <p:nvPr>
            <p:ph idx="5" type="body"/>
          </p:nvPr>
        </p:nvSpPr>
        <p:spPr>
          <a:xfrm>
            <a:off x="226525" y="2723150"/>
            <a:ext cx="41001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3" name="Google Shape;273;p46"/>
          <p:cNvSpPr txBox="1"/>
          <p:nvPr>
            <p:ph idx="6" type="subTitle"/>
          </p:nvPr>
        </p:nvSpPr>
        <p:spPr>
          <a:xfrm>
            <a:off x="226525" y="2101125"/>
            <a:ext cx="41001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4" name="Google Shape;274;p46"/>
          <p:cNvSpPr txBox="1"/>
          <p:nvPr>
            <p:ph idx="7" type="body"/>
          </p:nvPr>
        </p:nvSpPr>
        <p:spPr>
          <a:xfrm>
            <a:off x="4841843" y="2723150"/>
            <a:ext cx="4100100" cy="623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5" name="Google Shape;275;p46"/>
          <p:cNvSpPr txBox="1"/>
          <p:nvPr>
            <p:ph idx="8" type="subTitle"/>
          </p:nvPr>
        </p:nvSpPr>
        <p:spPr>
          <a:xfrm>
            <a:off x="4841843" y="2101125"/>
            <a:ext cx="4100100" cy="3693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46"/>
          <p:cNvSpPr txBox="1"/>
          <p:nvPr>
            <p:ph type="title"/>
          </p:nvPr>
        </p:nvSpPr>
        <p:spPr>
          <a:xfrm>
            <a:off x="226525" y="433125"/>
            <a:ext cx="8599500" cy="1515600"/>
          </a:xfrm>
          <a:prstGeom prst="rect">
            <a:avLst/>
          </a:prstGeom>
        </p:spPr>
        <p:txBody>
          <a:bodyPr anchorCtr="0" anchor="t" bIns="91425" lIns="91425" spcFirstLastPara="1" rIns="91425" wrap="square" tIns="91425">
            <a:normAutofit/>
          </a:bodyPr>
          <a:lstStyle>
            <a:lvl1pPr lvl="0">
              <a:spcBef>
                <a:spcPts val="0"/>
              </a:spcBef>
              <a:spcAft>
                <a:spcPts val="0"/>
              </a:spcAft>
              <a:buSzPts val="2500"/>
              <a:buNone/>
              <a:defRPr sz="2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7" name="Shape 277"/>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BLANK_1">
    <p:spTree>
      <p:nvGrpSpPr>
        <p:cNvPr id="278" name="Shape 278"/>
        <p:cNvGrpSpPr/>
        <p:nvPr/>
      </p:nvGrpSpPr>
      <p:grpSpPr>
        <a:xfrm>
          <a:off x="0" y="0"/>
          <a:ext cx="0" cy="0"/>
          <a:chOff x="0" y="0"/>
          <a:chExt cx="0" cy="0"/>
        </a:xfrm>
      </p:grpSpPr>
      <p:sp>
        <p:nvSpPr>
          <p:cNvPr id="279" name="Google Shape;279;p48"/>
          <p:cNvSpPr/>
          <p:nvPr>
            <p:ph idx="2" type="pic"/>
          </p:nvPr>
        </p:nvSpPr>
        <p:spPr>
          <a:xfrm>
            <a:off x="0" y="0"/>
            <a:ext cx="9144000" cy="5143500"/>
          </a:xfrm>
          <a:prstGeom prst="rect">
            <a:avLst/>
          </a:prstGeom>
          <a:noFill/>
          <a:ln>
            <a:noFill/>
          </a:ln>
        </p:spPr>
      </p:sp>
      <p:sp>
        <p:nvSpPr>
          <p:cNvPr id="280" name="Google Shape;280;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1" name="Shape 281"/>
        <p:cNvGrpSpPr/>
        <p:nvPr/>
      </p:nvGrpSpPr>
      <p:grpSpPr>
        <a:xfrm>
          <a:off x="0" y="0"/>
          <a:ext cx="0" cy="0"/>
          <a:chOff x="0" y="0"/>
          <a:chExt cx="0" cy="0"/>
        </a:xfrm>
      </p:grpSpPr>
      <p:sp>
        <p:nvSpPr>
          <p:cNvPr id="282" name="Google Shape;282;p4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83" name="Google Shape;283;p4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4" name="Google Shape;284;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85" name="Shape 285"/>
        <p:cNvGrpSpPr/>
        <p:nvPr/>
      </p:nvGrpSpPr>
      <p:grpSpPr>
        <a:xfrm>
          <a:off x="0" y="0"/>
          <a:ext cx="0" cy="0"/>
          <a:chOff x="0" y="0"/>
          <a:chExt cx="0" cy="0"/>
        </a:xfrm>
      </p:grpSpPr>
      <p:sp>
        <p:nvSpPr>
          <p:cNvPr id="286" name="Google Shape;286;p5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87" name="Google Shape;287;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_2">
    <p:spTree>
      <p:nvGrpSpPr>
        <p:cNvPr id="288" name="Shape 288"/>
        <p:cNvGrpSpPr/>
        <p:nvPr/>
      </p:nvGrpSpPr>
      <p:grpSpPr>
        <a:xfrm>
          <a:off x="0" y="0"/>
          <a:ext cx="0" cy="0"/>
          <a:chOff x="0" y="0"/>
          <a:chExt cx="0" cy="0"/>
        </a:xfrm>
      </p:grpSpPr>
      <p:sp>
        <p:nvSpPr>
          <p:cNvPr id="289" name="Google Shape;289;p5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91" name="Google Shape;291;p5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92" name="Google Shape;292;p5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3" name="Google Shape;293;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_2">
    <p:spTree>
      <p:nvGrpSpPr>
        <p:cNvPr id="294" name="Shape 294"/>
        <p:cNvGrpSpPr/>
        <p:nvPr/>
      </p:nvGrpSpPr>
      <p:grpSpPr>
        <a:xfrm>
          <a:off x="0" y="0"/>
          <a:ext cx="0" cy="0"/>
          <a:chOff x="0" y="0"/>
          <a:chExt cx="0" cy="0"/>
        </a:xfrm>
      </p:grpSpPr>
      <p:sp>
        <p:nvSpPr>
          <p:cNvPr id="295" name="Google Shape;295;p52"/>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6" name="Google Shape;296;p52"/>
          <p:cNvSpPr/>
          <p:nvPr>
            <p:ph idx="2" type="pic"/>
          </p:nvPr>
        </p:nvSpPr>
        <p:spPr>
          <a:xfrm>
            <a:off x="4804825" y="1133300"/>
            <a:ext cx="4027500" cy="2392800"/>
          </a:xfrm>
          <a:prstGeom prst="rect">
            <a:avLst/>
          </a:prstGeom>
          <a:noFill/>
          <a:ln>
            <a:noFill/>
          </a:ln>
        </p:spPr>
      </p:sp>
      <p:sp>
        <p:nvSpPr>
          <p:cNvPr id="297" name="Google Shape;297;p52"/>
          <p:cNvSpPr/>
          <p:nvPr>
            <p:ph idx="3" type="pic"/>
          </p:nvPr>
        </p:nvSpPr>
        <p:spPr>
          <a:xfrm>
            <a:off x="311725" y="1133300"/>
            <a:ext cx="4027500" cy="2392800"/>
          </a:xfrm>
          <a:prstGeom prst="rect">
            <a:avLst/>
          </a:prstGeom>
          <a:noFill/>
          <a:ln>
            <a:noFill/>
          </a:ln>
        </p:spPr>
      </p:sp>
      <p:sp>
        <p:nvSpPr>
          <p:cNvPr id="298" name="Google Shape;298;p52"/>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9" name="Google Shape;299;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0" name="Google Shape;300;p5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1" name="Google Shape;301;p52"/>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02" name="Google Shape;302;p52"/>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_1">
    <p:spTree>
      <p:nvGrpSpPr>
        <p:cNvPr id="303" name="Shape 303"/>
        <p:cNvGrpSpPr/>
        <p:nvPr/>
      </p:nvGrpSpPr>
      <p:grpSpPr>
        <a:xfrm>
          <a:off x="0" y="0"/>
          <a:ext cx="0" cy="0"/>
          <a:chOff x="0" y="0"/>
          <a:chExt cx="0" cy="0"/>
        </a:xfrm>
      </p:grpSpPr>
      <p:sp>
        <p:nvSpPr>
          <p:cNvPr id="304" name="Google Shape;304;p53"/>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5" name="Google Shape;305;p53"/>
          <p:cNvSpPr/>
          <p:nvPr>
            <p:ph idx="2" type="pic"/>
          </p:nvPr>
        </p:nvSpPr>
        <p:spPr>
          <a:xfrm>
            <a:off x="6205225" y="1128325"/>
            <a:ext cx="2627100" cy="2273100"/>
          </a:xfrm>
          <a:prstGeom prst="rect">
            <a:avLst/>
          </a:prstGeom>
          <a:noFill/>
          <a:ln>
            <a:noFill/>
          </a:ln>
        </p:spPr>
      </p:sp>
      <p:sp>
        <p:nvSpPr>
          <p:cNvPr id="306" name="Google Shape;306;p53"/>
          <p:cNvSpPr/>
          <p:nvPr>
            <p:ph idx="3" type="pic"/>
          </p:nvPr>
        </p:nvSpPr>
        <p:spPr>
          <a:xfrm>
            <a:off x="311725" y="1128325"/>
            <a:ext cx="2627100" cy="2273100"/>
          </a:xfrm>
          <a:prstGeom prst="rect">
            <a:avLst/>
          </a:prstGeom>
          <a:noFill/>
          <a:ln>
            <a:noFill/>
          </a:ln>
        </p:spPr>
      </p:sp>
      <p:sp>
        <p:nvSpPr>
          <p:cNvPr id="307" name="Google Shape;307;p53"/>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8" name="Google Shape;308;p53"/>
          <p:cNvSpPr/>
          <p:nvPr>
            <p:ph idx="5" type="pic"/>
          </p:nvPr>
        </p:nvSpPr>
        <p:spPr>
          <a:xfrm>
            <a:off x="3255250" y="1128325"/>
            <a:ext cx="2627100" cy="2273100"/>
          </a:xfrm>
          <a:prstGeom prst="rect">
            <a:avLst/>
          </a:prstGeom>
          <a:noFill/>
          <a:ln>
            <a:noFill/>
          </a:ln>
        </p:spPr>
      </p:sp>
      <p:sp>
        <p:nvSpPr>
          <p:cNvPr id="309" name="Google Shape;309;p53"/>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0" name="Google Shape;310;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1" name="Google Shape;311;p5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2" name="Google Shape;312;p53"/>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13" name="Google Shape;313;p53"/>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14" name="Google Shape;314;p53"/>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1" Type="http://schemas.openxmlformats.org/officeDocument/2006/relationships/theme" Target="../theme/theme2.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1pPr>
            <a:lvl2pPr lvl="1">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2pPr>
            <a:lvl3pPr lvl="2">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3pPr>
            <a:lvl4pPr lvl="3">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4pPr>
            <a:lvl5pPr lvl="4">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5pPr>
            <a:lvl6pPr lvl="5">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6pPr>
            <a:lvl7pPr lvl="6">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7pPr>
            <a:lvl8pPr lvl="7">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8pPr>
            <a:lvl9pPr lvl="8">
              <a:spcBef>
                <a:spcPts val="0"/>
              </a:spcBef>
              <a:spcAft>
                <a:spcPts val="0"/>
              </a:spcAft>
              <a:buClr>
                <a:schemeClr val="dk1"/>
              </a:buClr>
              <a:buSzPts val="2800"/>
              <a:buFont typeface="Roboto Mono"/>
              <a:buNone/>
              <a:defRPr b="1" sz="2800">
                <a:solidFill>
                  <a:schemeClr val="dk1"/>
                </a:solidFill>
                <a:latin typeface="Roboto Mono"/>
                <a:ea typeface="Roboto Mono"/>
                <a:cs typeface="Roboto Mono"/>
                <a:sym typeface="Roboto Mono"/>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Font typeface="Inter"/>
              <a:buChar char="●"/>
              <a:defRPr sz="1800">
                <a:solidFill>
                  <a:schemeClr val="dk1"/>
                </a:solidFill>
                <a:latin typeface="Inter"/>
                <a:ea typeface="Inter"/>
                <a:cs typeface="Inter"/>
                <a:sym typeface="Inter"/>
              </a:defRPr>
            </a:lvl1pPr>
            <a:lvl2pPr indent="-317500" lvl="1" marL="9144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indent="-317500" lvl="2" marL="13716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indent="-317500" lvl="3" marL="18288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indent="-317500" lvl="4" marL="22860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indent="-317500" lvl="5" marL="27432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indent="-317500" lvl="6" marL="32004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indent="-317500" lvl="7" marL="36576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indent="-317500" lvl="8" marL="4114800">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drive.google.com/file/d/11-MvDPDr8uqloA03HfLDAPjVOynQ3fGf/view"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4"/>
          <p:cNvSpPr txBox="1"/>
          <p:nvPr>
            <p:ph idx="4294967295" type="title"/>
          </p:nvPr>
        </p:nvSpPr>
        <p:spPr>
          <a:xfrm>
            <a:off x="118850" y="48500"/>
            <a:ext cx="4836000" cy="41637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8500"/>
              <a:t>Snake  FPGA Game</a:t>
            </a:r>
            <a:br>
              <a:rPr lang="en" sz="8500"/>
            </a:br>
            <a:r>
              <a:rPr b="0" lang="en" sz="1600"/>
              <a:t>Alberto, Guillermo, Jorge, Larkin</a:t>
            </a:r>
            <a:endParaRPr b="0" sz="1600"/>
          </a:p>
        </p:txBody>
      </p:sp>
      <p:pic>
        <p:nvPicPr>
          <p:cNvPr id="320" name="Google Shape;320;p54"/>
          <p:cNvPicPr preferRelativeResize="0"/>
          <p:nvPr/>
        </p:nvPicPr>
        <p:blipFill>
          <a:blip r:embed="rId3">
            <a:alphaModFix/>
          </a:blip>
          <a:stretch>
            <a:fillRect/>
          </a:stretch>
        </p:blipFill>
        <p:spPr>
          <a:xfrm>
            <a:off x="3891850" y="778900"/>
            <a:ext cx="4509476" cy="263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5"/>
          <p:cNvSpPr txBox="1"/>
          <p:nvPr/>
        </p:nvSpPr>
        <p:spPr>
          <a:xfrm>
            <a:off x="63975" y="122725"/>
            <a:ext cx="6174600" cy="7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nter"/>
                <a:ea typeface="Inter"/>
                <a:cs typeface="Inter"/>
                <a:sym typeface="Inter"/>
              </a:rPr>
              <a:t>Goal</a:t>
            </a:r>
            <a:endParaRPr b="1" sz="1800">
              <a:solidFill>
                <a:schemeClr val="dk1"/>
              </a:solidFill>
              <a:latin typeface="Inter"/>
              <a:ea typeface="Inter"/>
              <a:cs typeface="Inter"/>
              <a:sym typeface="Inter"/>
            </a:endParaRPr>
          </a:p>
        </p:txBody>
      </p:sp>
      <p:sp>
        <p:nvSpPr>
          <p:cNvPr id="326" name="Google Shape;326;p55"/>
          <p:cNvSpPr txBox="1"/>
          <p:nvPr/>
        </p:nvSpPr>
        <p:spPr>
          <a:xfrm>
            <a:off x="150675" y="581700"/>
            <a:ext cx="4123800" cy="7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Inter"/>
              <a:ea typeface="Inter"/>
              <a:cs typeface="Inter"/>
              <a:sym typeface="Inter"/>
            </a:endParaRPr>
          </a:p>
        </p:txBody>
      </p:sp>
      <p:sp>
        <p:nvSpPr>
          <p:cNvPr id="327" name="Google Shape;327;p55"/>
          <p:cNvSpPr txBox="1"/>
          <p:nvPr/>
        </p:nvSpPr>
        <p:spPr>
          <a:xfrm>
            <a:off x="63975" y="549000"/>
            <a:ext cx="5138700" cy="45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Inter"/>
                <a:ea typeface="Inter"/>
                <a:cs typeface="Inter"/>
                <a:sym typeface="Inter"/>
              </a:rPr>
              <a:t>T</a:t>
            </a:r>
            <a:r>
              <a:rPr lang="en" sz="1800">
                <a:solidFill>
                  <a:schemeClr val="dk1"/>
                </a:solidFill>
                <a:latin typeface="Inter"/>
                <a:ea typeface="Inter"/>
                <a:cs typeface="Inter"/>
                <a:sym typeface="Inter"/>
              </a:rPr>
              <a:t>o recreate the classic video game “</a:t>
            </a:r>
            <a:r>
              <a:rPr i="1" lang="en" sz="1800">
                <a:solidFill>
                  <a:schemeClr val="dk1"/>
                </a:solidFill>
                <a:latin typeface="Inter"/>
                <a:ea typeface="Inter"/>
                <a:cs typeface="Inter"/>
                <a:sym typeface="Inter"/>
              </a:rPr>
              <a:t>Snake</a:t>
            </a:r>
            <a:r>
              <a:rPr lang="en" sz="1800">
                <a:solidFill>
                  <a:schemeClr val="dk1"/>
                </a:solidFill>
                <a:latin typeface="Inter"/>
                <a:ea typeface="Inter"/>
                <a:cs typeface="Inter"/>
                <a:sym typeface="Inter"/>
              </a:rPr>
              <a:t>” through a functioning FPGA interface (controls) and a VGA display</a:t>
            </a:r>
            <a:endParaRPr sz="1800">
              <a:solidFill>
                <a:schemeClr val="dk1"/>
              </a:solidFill>
              <a:latin typeface="Inter"/>
              <a:ea typeface="Inter"/>
              <a:cs typeface="Inter"/>
              <a:sym typeface="Inter"/>
            </a:endParaRPr>
          </a:p>
          <a:p>
            <a:pPr indent="0" lvl="0" marL="0" rtl="0" algn="l">
              <a:spcBef>
                <a:spcPts val="0"/>
              </a:spcBef>
              <a:spcAft>
                <a:spcPts val="0"/>
              </a:spcAft>
              <a:buNone/>
            </a:pPr>
            <a:r>
              <a:t/>
            </a:r>
            <a:endParaRPr sz="1800">
              <a:solidFill>
                <a:schemeClr val="dk1"/>
              </a:solidFill>
              <a:latin typeface="Inter"/>
              <a:ea typeface="Inter"/>
              <a:cs typeface="Inter"/>
              <a:sym typeface="Inter"/>
            </a:endParaRPr>
          </a:p>
          <a:p>
            <a:pPr indent="0" lvl="0" marL="0" rtl="0" algn="l">
              <a:spcBef>
                <a:spcPts val="0"/>
              </a:spcBef>
              <a:spcAft>
                <a:spcPts val="0"/>
              </a:spcAft>
              <a:buNone/>
            </a:pPr>
            <a:r>
              <a:rPr lang="en" sz="1800">
                <a:solidFill>
                  <a:schemeClr val="dk1"/>
                </a:solidFill>
                <a:latin typeface="Inter"/>
                <a:ea typeface="Inter"/>
                <a:cs typeface="Inter"/>
                <a:sym typeface="Inter"/>
              </a:rPr>
              <a:t>Uses:</a:t>
            </a:r>
            <a:endParaRPr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Entertainment </a:t>
            </a:r>
            <a:endParaRPr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Killing time (</a:t>
            </a:r>
            <a:r>
              <a:rPr i="1" lang="en" sz="1800">
                <a:solidFill>
                  <a:schemeClr val="dk1"/>
                </a:solidFill>
                <a:latin typeface="Inter"/>
                <a:ea typeface="Inter"/>
                <a:cs typeface="Inter"/>
                <a:sym typeface="Inter"/>
              </a:rPr>
              <a:t>Nokia 6110 : 1997</a:t>
            </a:r>
            <a:r>
              <a:rPr lang="en" sz="1800">
                <a:solidFill>
                  <a:schemeClr val="dk1"/>
                </a:solidFill>
                <a:latin typeface="Inter"/>
                <a:ea typeface="Inter"/>
                <a:cs typeface="Inter"/>
                <a:sym typeface="Inter"/>
              </a:rPr>
              <a:t>)</a:t>
            </a:r>
            <a:endParaRPr sz="1800">
              <a:solidFill>
                <a:schemeClr val="dk1"/>
              </a:solidFill>
              <a:latin typeface="Inter"/>
              <a:ea typeface="Inter"/>
              <a:cs typeface="Inter"/>
              <a:sym typeface="Inter"/>
            </a:endParaRPr>
          </a:p>
          <a:p>
            <a:pPr indent="0" lvl="0" marL="457200" rtl="0" algn="l">
              <a:spcBef>
                <a:spcPts val="0"/>
              </a:spcBef>
              <a:spcAft>
                <a:spcPts val="0"/>
              </a:spcAft>
              <a:buNone/>
            </a:pPr>
            <a:r>
              <a:t/>
            </a:r>
            <a:endParaRPr sz="1800">
              <a:solidFill>
                <a:schemeClr val="dk1"/>
              </a:solidFill>
              <a:latin typeface="Inter"/>
              <a:ea typeface="Inter"/>
              <a:cs typeface="Inter"/>
              <a:sym typeface="Inter"/>
            </a:endParaRPr>
          </a:p>
          <a:p>
            <a:pPr indent="0" lvl="0" marL="0" rtl="0" algn="l">
              <a:spcBef>
                <a:spcPts val="0"/>
              </a:spcBef>
              <a:spcAft>
                <a:spcPts val="0"/>
              </a:spcAft>
              <a:buNone/>
            </a:pPr>
            <a:r>
              <a:rPr lang="en" sz="1800">
                <a:solidFill>
                  <a:schemeClr val="dk1"/>
                </a:solidFill>
                <a:latin typeface="Inter"/>
                <a:ea typeface="Inter"/>
                <a:cs typeface="Inter"/>
                <a:sym typeface="Inter"/>
              </a:rPr>
              <a:t>Benefits to game’s design:</a:t>
            </a:r>
            <a:endParaRPr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Intuitive</a:t>
            </a:r>
            <a:endParaRPr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Rapid gameplay</a:t>
            </a:r>
            <a:endParaRPr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No language barrier or coding experience to play, just load it!</a:t>
            </a:r>
            <a:endParaRPr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Same game you’ve seen before, familiar!</a:t>
            </a:r>
            <a:endParaRPr sz="1800">
              <a:solidFill>
                <a:schemeClr val="dk1"/>
              </a:solidFill>
              <a:latin typeface="Inter"/>
              <a:ea typeface="Inter"/>
              <a:cs typeface="Inter"/>
              <a:sym typeface="Inter"/>
            </a:endParaRPr>
          </a:p>
          <a:p>
            <a:pPr indent="0" lvl="0" marL="0" rtl="0" algn="l">
              <a:spcBef>
                <a:spcPts val="0"/>
              </a:spcBef>
              <a:spcAft>
                <a:spcPts val="0"/>
              </a:spcAft>
              <a:buNone/>
            </a:pPr>
            <a:r>
              <a:t/>
            </a:r>
            <a:endParaRPr sz="1800">
              <a:solidFill>
                <a:schemeClr val="dk1"/>
              </a:solidFill>
              <a:latin typeface="Inter"/>
              <a:ea typeface="Inter"/>
              <a:cs typeface="Inter"/>
              <a:sym typeface="Inter"/>
            </a:endParaRPr>
          </a:p>
        </p:txBody>
      </p:sp>
      <p:pic>
        <p:nvPicPr>
          <p:cNvPr id="328" name="Google Shape;328;p55"/>
          <p:cNvPicPr preferRelativeResize="0"/>
          <p:nvPr/>
        </p:nvPicPr>
        <p:blipFill>
          <a:blip r:embed="rId3">
            <a:alphaModFix/>
          </a:blip>
          <a:stretch>
            <a:fillRect/>
          </a:stretch>
        </p:blipFill>
        <p:spPr>
          <a:xfrm>
            <a:off x="5202675" y="1040275"/>
            <a:ext cx="3636526" cy="306294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6"/>
          <p:cNvSpPr txBox="1"/>
          <p:nvPr/>
        </p:nvSpPr>
        <p:spPr>
          <a:xfrm>
            <a:off x="141425" y="126625"/>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nter"/>
                <a:ea typeface="Inter"/>
                <a:cs typeface="Inter"/>
                <a:sym typeface="Inter"/>
              </a:rPr>
              <a:t>Functionality</a:t>
            </a:r>
            <a:endParaRPr b="1" sz="1800">
              <a:solidFill>
                <a:schemeClr val="dk1"/>
              </a:solidFill>
              <a:latin typeface="Inter"/>
              <a:ea typeface="Inter"/>
              <a:cs typeface="Inter"/>
              <a:sym typeface="Inter"/>
            </a:endParaRPr>
          </a:p>
        </p:txBody>
      </p:sp>
      <p:sp>
        <p:nvSpPr>
          <p:cNvPr id="334" name="Google Shape;334;p56"/>
          <p:cNvSpPr txBox="1"/>
          <p:nvPr/>
        </p:nvSpPr>
        <p:spPr>
          <a:xfrm>
            <a:off x="96300" y="569800"/>
            <a:ext cx="8951400" cy="444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solidFill>
                  <a:schemeClr val="dk1"/>
                </a:solidFill>
                <a:latin typeface="Inter"/>
                <a:ea typeface="Inter"/>
                <a:cs typeface="Inter"/>
                <a:sym typeface="Inter"/>
              </a:rPr>
              <a:t>Objective:</a:t>
            </a:r>
            <a:r>
              <a:rPr lang="en" sz="1100">
                <a:solidFill>
                  <a:schemeClr val="dk1"/>
                </a:solidFill>
                <a:latin typeface="Inter"/>
                <a:ea typeface="Inter"/>
                <a:cs typeface="Inter"/>
                <a:sym typeface="Inter"/>
              </a:rPr>
              <a:t> Implement a snake game with dynamic gameplay rendered on a VGA display</a:t>
            </a:r>
            <a:endParaRPr sz="1100">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rPr b="1" lang="en" sz="1100">
                <a:solidFill>
                  <a:schemeClr val="dk1"/>
                </a:solidFill>
                <a:latin typeface="Inter"/>
                <a:ea typeface="Inter"/>
                <a:cs typeface="Inter"/>
                <a:sym typeface="Inter"/>
              </a:rPr>
              <a:t>Design Specifications:</a:t>
            </a:r>
            <a:endParaRPr b="1" sz="1100">
              <a:solidFill>
                <a:schemeClr val="dk1"/>
              </a:solidFill>
              <a:latin typeface="Inter"/>
              <a:ea typeface="Inter"/>
              <a:cs typeface="Inter"/>
              <a:sym typeface="Inter"/>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latin typeface="Inter"/>
                <a:ea typeface="Inter"/>
                <a:cs typeface="Inter"/>
                <a:sym typeface="Inter"/>
              </a:rPr>
              <a:t>Player Control:</a:t>
            </a:r>
            <a:r>
              <a:rPr lang="en" sz="1100">
                <a:solidFill>
                  <a:schemeClr val="dk1"/>
                </a:solidFill>
                <a:latin typeface="Inter"/>
                <a:ea typeface="Inter"/>
                <a:cs typeface="Inter"/>
                <a:sym typeface="Inter"/>
              </a:rPr>
              <a:t> The snake's direction is controlled using 4 FPGA buttons (</a:t>
            </a:r>
            <a:r>
              <a:rPr lang="en" sz="1100">
                <a:solidFill>
                  <a:srgbClr val="188038"/>
                </a:solidFill>
                <a:latin typeface="Inter"/>
                <a:ea typeface="Inter"/>
                <a:cs typeface="Inter"/>
                <a:sym typeface="Inter"/>
              </a:rPr>
              <a:t>up</a:t>
            </a:r>
            <a:r>
              <a:rPr lang="en" sz="1100">
                <a:solidFill>
                  <a:schemeClr val="dk1"/>
                </a:solidFill>
                <a:latin typeface="Inter"/>
                <a:ea typeface="Inter"/>
                <a:cs typeface="Inter"/>
                <a:sym typeface="Inter"/>
              </a:rPr>
              <a:t>, </a:t>
            </a:r>
            <a:r>
              <a:rPr lang="en" sz="1100">
                <a:solidFill>
                  <a:srgbClr val="188038"/>
                </a:solidFill>
                <a:latin typeface="Inter"/>
                <a:ea typeface="Inter"/>
                <a:cs typeface="Inter"/>
                <a:sym typeface="Inter"/>
              </a:rPr>
              <a:t>down</a:t>
            </a:r>
            <a:r>
              <a:rPr lang="en" sz="1100">
                <a:solidFill>
                  <a:schemeClr val="dk1"/>
                </a:solidFill>
                <a:latin typeface="Inter"/>
                <a:ea typeface="Inter"/>
                <a:cs typeface="Inter"/>
                <a:sym typeface="Inter"/>
              </a:rPr>
              <a:t>, </a:t>
            </a:r>
            <a:r>
              <a:rPr lang="en" sz="1100">
                <a:solidFill>
                  <a:srgbClr val="188038"/>
                </a:solidFill>
                <a:latin typeface="Inter"/>
                <a:ea typeface="Inter"/>
                <a:cs typeface="Inter"/>
                <a:sym typeface="Inter"/>
              </a:rPr>
              <a:t>left</a:t>
            </a:r>
            <a:r>
              <a:rPr lang="en" sz="1100">
                <a:solidFill>
                  <a:schemeClr val="dk1"/>
                </a:solidFill>
                <a:latin typeface="Inter"/>
                <a:ea typeface="Inter"/>
                <a:cs typeface="Inter"/>
                <a:sym typeface="Inter"/>
              </a:rPr>
              <a:t>, </a:t>
            </a:r>
            <a:r>
              <a:rPr lang="en" sz="1100">
                <a:solidFill>
                  <a:srgbClr val="188038"/>
                </a:solidFill>
                <a:latin typeface="Inter"/>
                <a:ea typeface="Inter"/>
                <a:cs typeface="Inter"/>
                <a:sym typeface="Inter"/>
              </a:rPr>
              <a:t>right</a:t>
            </a:r>
            <a:r>
              <a:rPr lang="en" sz="1100">
                <a:solidFill>
                  <a:schemeClr val="dk1"/>
                </a:solidFill>
                <a:latin typeface="Inter"/>
                <a:ea typeface="Inter"/>
                <a:cs typeface="Inter"/>
                <a:sym typeface="Inter"/>
              </a:rPr>
              <a:t>)</a:t>
            </a:r>
            <a:endParaRPr sz="1100">
              <a:solidFill>
                <a:schemeClr val="dk1"/>
              </a:solidFill>
              <a:latin typeface="Inter"/>
              <a:ea typeface="Inter"/>
              <a:cs typeface="Inter"/>
              <a:sym typeface="Inter"/>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Inter"/>
                <a:ea typeface="Inter"/>
                <a:cs typeface="Inter"/>
                <a:sym typeface="Inter"/>
              </a:rPr>
              <a:t>Snake Growth:</a:t>
            </a:r>
            <a:r>
              <a:rPr lang="en" sz="1100">
                <a:solidFill>
                  <a:schemeClr val="dk1"/>
                </a:solidFill>
                <a:latin typeface="Inter"/>
                <a:ea typeface="Inter"/>
                <a:cs typeface="Inter"/>
                <a:sym typeface="Inter"/>
              </a:rPr>
              <a:t> The snake increases in size whenever it consumes an apple</a:t>
            </a:r>
            <a:endParaRPr sz="1100">
              <a:solidFill>
                <a:schemeClr val="dk1"/>
              </a:solidFill>
              <a:latin typeface="Inter"/>
              <a:ea typeface="Inter"/>
              <a:cs typeface="Inter"/>
              <a:sym typeface="Inter"/>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Inter"/>
                <a:ea typeface="Inter"/>
                <a:cs typeface="Inter"/>
                <a:sym typeface="Inter"/>
              </a:rPr>
              <a:t>Random Food Generation:</a:t>
            </a:r>
            <a:r>
              <a:rPr lang="en" sz="1100">
                <a:solidFill>
                  <a:schemeClr val="dk1"/>
                </a:solidFill>
                <a:latin typeface="Inter"/>
                <a:ea typeface="Inter"/>
                <a:cs typeface="Inter"/>
                <a:sym typeface="Inter"/>
              </a:rPr>
              <a:t> Apples appear at random positions, ensuring no overlap with the snake’s body</a:t>
            </a:r>
            <a:endParaRPr sz="1100">
              <a:solidFill>
                <a:schemeClr val="dk1"/>
              </a:solidFill>
              <a:latin typeface="Inter"/>
              <a:ea typeface="Inter"/>
              <a:cs typeface="Inter"/>
              <a:sym typeface="Inter"/>
            </a:endParaRPr>
          </a:p>
          <a:p>
            <a:pPr indent="-298450" lvl="0" marL="457200" rtl="0" algn="l">
              <a:lnSpc>
                <a:spcPct val="115000"/>
              </a:lnSpc>
              <a:spcBef>
                <a:spcPts val="0"/>
              </a:spcBef>
              <a:spcAft>
                <a:spcPts val="0"/>
              </a:spcAft>
              <a:buClr>
                <a:schemeClr val="dk1"/>
              </a:buClr>
              <a:buSzPts val="1100"/>
              <a:buFont typeface="Inter"/>
              <a:buChar char="●"/>
            </a:pPr>
            <a:r>
              <a:rPr b="1" lang="en" sz="1100">
                <a:solidFill>
                  <a:schemeClr val="dk1"/>
                </a:solidFill>
                <a:latin typeface="Inter"/>
                <a:ea typeface="Inter"/>
                <a:cs typeface="Inter"/>
                <a:sym typeface="Inter"/>
              </a:rPr>
              <a:t>Collision Detection:</a:t>
            </a:r>
            <a:endParaRPr b="1" sz="1100">
              <a:solidFill>
                <a:schemeClr val="dk1"/>
              </a:solidFill>
              <a:latin typeface="Inter"/>
              <a:ea typeface="Inter"/>
              <a:cs typeface="Inter"/>
              <a:sym typeface="Inter"/>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latin typeface="Inter"/>
                <a:ea typeface="Inter"/>
                <a:cs typeface="Inter"/>
                <a:sym typeface="Inter"/>
              </a:rPr>
              <a:t>Detects collisions with walls </a:t>
            </a:r>
            <a:r>
              <a:rPr b="1" i="1" lang="en" sz="1100">
                <a:solidFill>
                  <a:schemeClr val="dk1"/>
                </a:solidFill>
                <a:latin typeface="Inter"/>
                <a:ea typeface="Inter"/>
                <a:cs typeface="Inter"/>
                <a:sym typeface="Inter"/>
              </a:rPr>
              <a:t>or</a:t>
            </a:r>
            <a:r>
              <a:rPr b="1" lang="en" sz="1100">
                <a:solidFill>
                  <a:schemeClr val="dk1"/>
                </a:solidFill>
                <a:latin typeface="Inter"/>
                <a:ea typeface="Inter"/>
                <a:cs typeface="Inter"/>
                <a:sym typeface="Inter"/>
              </a:rPr>
              <a:t> </a:t>
            </a:r>
            <a:r>
              <a:rPr lang="en" sz="1100">
                <a:solidFill>
                  <a:schemeClr val="dk1"/>
                </a:solidFill>
                <a:latin typeface="Inter"/>
                <a:ea typeface="Inter"/>
                <a:cs typeface="Inter"/>
                <a:sym typeface="Inter"/>
              </a:rPr>
              <a:t>the snake’s own body</a:t>
            </a:r>
            <a:endParaRPr sz="1100">
              <a:solidFill>
                <a:schemeClr val="dk1"/>
              </a:solidFill>
              <a:latin typeface="Inter"/>
              <a:ea typeface="Inter"/>
              <a:cs typeface="Inter"/>
              <a:sym typeface="Inter"/>
            </a:endParaRPr>
          </a:p>
          <a:p>
            <a:pPr indent="-298450" lvl="1" marL="914400" rtl="0" algn="l">
              <a:lnSpc>
                <a:spcPct val="115000"/>
              </a:lnSpc>
              <a:spcBef>
                <a:spcPts val="0"/>
              </a:spcBef>
              <a:spcAft>
                <a:spcPts val="0"/>
              </a:spcAft>
              <a:buClr>
                <a:schemeClr val="dk1"/>
              </a:buClr>
              <a:buSzPts val="1100"/>
              <a:buFont typeface="Inter"/>
              <a:buChar char="○"/>
            </a:pPr>
            <a:r>
              <a:rPr lang="en" sz="1100">
                <a:solidFill>
                  <a:schemeClr val="dk1"/>
                </a:solidFill>
                <a:latin typeface="Inter"/>
                <a:ea typeface="Inter"/>
                <a:cs typeface="Inter"/>
                <a:sym typeface="Inter"/>
              </a:rPr>
              <a:t>Ends the game when a collision occurs</a:t>
            </a:r>
            <a:endParaRPr sz="1100">
              <a:solidFill>
                <a:schemeClr val="dk1"/>
              </a:solidFill>
              <a:latin typeface="Inter"/>
              <a:ea typeface="Inter"/>
              <a:cs typeface="Inter"/>
              <a:sym typeface="Inter"/>
            </a:endParaRPr>
          </a:p>
          <a:p>
            <a:pPr indent="-298450" lvl="0" marL="457200" rtl="0" algn="l">
              <a:lnSpc>
                <a:spcPct val="115000"/>
              </a:lnSpc>
              <a:spcBef>
                <a:spcPts val="0"/>
              </a:spcBef>
              <a:spcAft>
                <a:spcPts val="0"/>
              </a:spcAft>
              <a:buClr>
                <a:schemeClr val="dk1"/>
              </a:buClr>
              <a:buSzPts val="1100"/>
              <a:buFont typeface="Inter"/>
              <a:buChar char="●"/>
            </a:pPr>
            <a:r>
              <a:rPr b="1" lang="en" sz="1100">
                <a:solidFill>
                  <a:schemeClr val="dk1"/>
                </a:solidFill>
                <a:latin typeface="Inter"/>
                <a:ea typeface="Inter"/>
                <a:cs typeface="Inter"/>
                <a:sym typeface="Inter"/>
              </a:rPr>
              <a:t>Display:</a:t>
            </a:r>
            <a:endParaRPr b="1" sz="1100">
              <a:solidFill>
                <a:schemeClr val="dk1"/>
              </a:solidFill>
              <a:latin typeface="Inter"/>
              <a:ea typeface="Inter"/>
              <a:cs typeface="Inter"/>
              <a:sym typeface="Inter"/>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latin typeface="Inter"/>
                <a:ea typeface="Inter"/>
                <a:cs typeface="Inter"/>
                <a:sym typeface="Inter"/>
              </a:rPr>
              <a:t>Layout:</a:t>
            </a:r>
            <a:r>
              <a:rPr lang="en" sz="1100">
                <a:solidFill>
                  <a:schemeClr val="dk1"/>
                </a:solidFill>
                <a:latin typeface="Inter"/>
                <a:ea typeface="Inter"/>
                <a:cs typeface="Inter"/>
                <a:sym typeface="Inter"/>
              </a:rPr>
              <a:t> The VGA output renders the game area</a:t>
            </a:r>
            <a:endParaRPr sz="1100">
              <a:solidFill>
                <a:schemeClr val="dk1"/>
              </a:solidFill>
              <a:latin typeface="Inter"/>
              <a:ea typeface="Inter"/>
              <a:cs typeface="Inter"/>
              <a:sym typeface="Inter"/>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latin typeface="Inter"/>
                <a:ea typeface="Inter"/>
                <a:cs typeface="Inter"/>
                <a:sym typeface="Inter"/>
              </a:rPr>
              <a:t>Real-Time Updates:</a:t>
            </a:r>
            <a:r>
              <a:rPr lang="en" sz="1100">
                <a:solidFill>
                  <a:schemeClr val="dk1"/>
                </a:solidFill>
                <a:latin typeface="Inter"/>
                <a:ea typeface="Inter"/>
                <a:cs typeface="Inter"/>
                <a:sym typeface="Inter"/>
              </a:rPr>
              <a:t> Displays the snake’s movement, food positions, and game state dynamically</a:t>
            </a:r>
            <a:endParaRPr sz="1100">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rPr b="1" lang="en" sz="1100">
                <a:solidFill>
                  <a:schemeClr val="dk1"/>
                </a:solidFill>
                <a:latin typeface="Inter"/>
                <a:ea typeface="Inter"/>
                <a:cs typeface="Inter"/>
                <a:sym typeface="Inter"/>
              </a:rPr>
              <a:t>V</a:t>
            </a:r>
            <a:r>
              <a:rPr b="1" lang="en" sz="1100">
                <a:solidFill>
                  <a:schemeClr val="dk1"/>
                </a:solidFill>
                <a:latin typeface="Inter"/>
                <a:ea typeface="Inter"/>
                <a:cs typeface="Inter"/>
                <a:sym typeface="Inter"/>
              </a:rPr>
              <a:t>erilog Modules:</a:t>
            </a:r>
            <a:endParaRPr b="1" sz="1100">
              <a:solidFill>
                <a:schemeClr val="dk1"/>
              </a:solidFill>
              <a:latin typeface="Inter"/>
              <a:ea typeface="Inter"/>
              <a:cs typeface="Inter"/>
              <a:sym typeface="Inter"/>
            </a:endParaRPr>
          </a:p>
          <a:p>
            <a:pPr indent="-298450" lvl="0" marL="457200" rtl="0" algn="l">
              <a:lnSpc>
                <a:spcPct val="115000"/>
              </a:lnSpc>
              <a:spcBef>
                <a:spcPts val="1200"/>
              </a:spcBef>
              <a:spcAft>
                <a:spcPts val="0"/>
              </a:spcAft>
              <a:buClr>
                <a:schemeClr val="dk1"/>
              </a:buClr>
              <a:buSzPts val="1100"/>
              <a:buAutoNum type="arabicPeriod"/>
            </a:pPr>
            <a:r>
              <a:rPr b="1" lang="en" sz="1100">
                <a:solidFill>
                  <a:schemeClr val="dk1"/>
                </a:solidFill>
                <a:latin typeface="Inter"/>
                <a:ea typeface="Inter"/>
                <a:cs typeface="Inter"/>
                <a:sym typeface="Inter"/>
              </a:rPr>
              <a:t>Input Processing:</a:t>
            </a:r>
            <a:r>
              <a:rPr lang="en" sz="1100">
                <a:solidFill>
                  <a:schemeClr val="dk1"/>
                </a:solidFill>
                <a:latin typeface="Inter"/>
                <a:ea typeface="Inter"/>
                <a:cs typeface="Inter"/>
                <a:sym typeface="Inter"/>
              </a:rPr>
              <a:t> Captures button inputs and updates the snake's direction</a:t>
            </a:r>
            <a:endParaRPr sz="1100">
              <a:solidFill>
                <a:schemeClr val="dk1"/>
              </a:solidFill>
              <a:latin typeface="Inter"/>
              <a:ea typeface="Inter"/>
              <a:cs typeface="Inter"/>
              <a:sym typeface="Inter"/>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latin typeface="Inter"/>
                <a:ea typeface="Inter"/>
                <a:cs typeface="Inter"/>
                <a:sym typeface="Inter"/>
              </a:rPr>
              <a:t>Game Logic:</a:t>
            </a:r>
            <a:r>
              <a:rPr lang="en" sz="1100">
                <a:solidFill>
                  <a:schemeClr val="dk1"/>
                </a:solidFill>
                <a:latin typeface="Inter"/>
                <a:ea typeface="Inter"/>
                <a:cs typeface="Inter"/>
                <a:sym typeface="Inter"/>
              </a:rPr>
              <a:t> Manages snake movement, growth, scoring, and collision detection</a:t>
            </a:r>
            <a:endParaRPr sz="1100">
              <a:solidFill>
                <a:schemeClr val="dk1"/>
              </a:solidFill>
              <a:latin typeface="Inter"/>
              <a:ea typeface="Inter"/>
              <a:cs typeface="Inter"/>
              <a:sym typeface="Inter"/>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latin typeface="Inter"/>
                <a:ea typeface="Inter"/>
                <a:cs typeface="Inter"/>
                <a:sym typeface="Inter"/>
              </a:rPr>
              <a:t>VGA Controller:</a:t>
            </a:r>
            <a:r>
              <a:rPr lang="en" sz="1100">
                <a:solidFill>
                  <a:schemeClr val="dk1"/>
                </a:solidFill>
                <a:latin typeface="Inter"/>
                <a:ea typeface="Inter"/>
                <a:cs typeface="Inter"/>
                <a:sym typeface="Inter"/>
              </a:rPr>
              <a:t> Generates the graphical output, rendering the snake and apples in real-time</a:t>
            </a:r>
            <a:endParaRPr b="1" sz="1100">
              <a:solidFill>
                <a:schemeClr val="dk1"/>
              </a:solidFill>
              <a:latin typeface="Inter"/>
              <a:ea typeface="Inter"/>
              <a:cs typeface="Inter"/>
              <a:sym typeface="Inter"/>
            </a:endParaRPr>
          </a:p>
          <a:p>
            <a:pPr indent="0" lvl="0" marL="0" rtl="0" algn="l">
              <a:spcBef>
                <a:spcPts val="1200"/>
              </a:spcBef>
              <a:spcAft>
                <a:spcPts val="0"/>
              </a:spcAft>
              <a:buNone/>
            </a:pPr>
            <a:r>
              <a:t/>
            </a:r>
            <a:endParaRPr sz="1800">
              <a:solidFill>
                <a:schemeClr val="dk1"/>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7"/>
          <p:cNvSpPr txBox="1"/>
          <p:nvPr/>
        </p:nvSpPr>
        <p:spPr>
          <a:xfrm>
            <a:off x="56025" y="6722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Inter"/>
                <a:ea typeface="Inter"/>
                <a:cs typeface="Inter"/>
                <a:sym typeface="Inter"/>
              </a:rPr>
              <a:t>Specification</a:t>
            </a:r>
            <a:endParaRPr b="1"/>
          </a:p>
        </p:txBody>
      </p:sp>
      <p:sp>
        <p:nvSpPr>
          <p:cNvPr id="340" name="Google Shape;340;p57"/>
          <p:cNvSpPr txBox="1"/>
          <p:nvPr/>
        </p:nvSpPr>
        <p:spPr>
          <a:xfrm>
            <a:off x="82650" y="3364925"/>
            <a:ext cx="5994000" cy="12189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1"/>
              </a:buClr>
              <a:buSzPts val="1200"/>
              <a:buFont typeface="Inter"/>
              <a:buChar char="➢"/>
            </a:pPr>
            <a:r>
              <a:rPr b="1" lang="en" sz="1200">
                <a:solidFill>
                  <a:schemeClr val="dk1"/>
                </a:solidFill>
                <a:latin typeface="Inter"/>
                <a:ea typeface="Inter"/>
                <a:cs typeface="Inter"/>
                <a:sym typeface="Inter"/>
              </a:rPr>
              <a:t>Constraints</a:t>
            </a:r>
            <a:r>
              <a:rPr lang="en" sz="1200">
                <a:solidFill>
                  <a:schemeClr val="dk1"/>
                </a:solidFill>
                <a:latin typeface="Inter"/>
                <a:ea typeface="Inter"/>
                <a:cs typeface="Inter"/>
                <a:sym typeface="Inter"/>
              </a:rPr>
              <a:t>:</a:t>
            </a:r>
            <a:endParaRPr sz="1200">
              <a:solidFill>
                <a:schemeClr val="dk1"/>
              </a:solidFill>
              <a:latin typeface="Inter"/>
              <a:ea typeface="Inter"/>
              <a:cs typeface="Inter"/>
              <a:sym typeface="Inter"/>
            </a:endParaRPr>
          </a:p>
          <a:p>
            <a:pPr indent="-304800" lvl="1" marL="914400" rtl="0" algn="l">
              <a:lnSpc>
                <a:spcPct val="115000"/>
              </a:lnSpc>
              <a:spcBef>
                <a:spcPts val="0"/>
              </a:spcBef>
              <a:spcAft>
                <a:spcPts val="0"/>
              </a:spcAft>
              <a:buSzPts val="1200"/>
              <a:buFont typeface="Inter"/>
              <a:buChar char="○"/>
            </a:pPr>
            <a:r>
              <a:rPr b="1" i="1" lang="en" sz="1200">
                <a:solidFill>
                  <a:schemeClr val="dk1"/>
                </a:solidFill>
                <a:latin typeface="Inter"/>
                <a:ea typeface="Inter"/>
                <a:cs typeface="Inter"/>
                <a:sym typeface="Inter"/>
              </a:rPr>
              <a:t>Limited FPGA memory</a:t>
            </a:r>
            <a:r>
              <a:rPr lang="en" sz="1200">
                <a:solidFill>
                  <a:schemeClr val="dk1"/>
                </a:solidFill>
                <a:latin typeface="Inter"/>
                <a:ea typeface="Inter"/>
                <a:cs typeface="Inter"/>
                <a:sym typeface="Inter"/>
              </a:rPr>
              <a:t> for storing snake position</a:t>
            </a:r>
            <a:endParaRPr sz="1200">
              <a:solidFill>
                <a:schemeClr val="dk1"/>
              </a:solidFill>
              <a:latin typeface="Inter"/>
              <a:ea typeface="Inter"/>
              <a:cs typeface="Inter"/>
              <a:sym typeface="Inter"/>
            </a:endParaRPr>
          </a:p>
          <a:p>
            <a:pPr indent="-304800" lvl="1" marL="914400" rtl="0" algn="l">
              <a:lnSpc>
                <a:spcPct val="115000"/>
              </a:lnSpc>
              <a:spcBef>
                <a:spcPts val="0"/>
              </a:spcBef>
              <a:spcAft>
                <a:spcPts val="0"/>
              </a:spcAft>
              <a:buSzPts val="1200"/>
              <a:buFont typeface="Inter"/>
              <a:buChar char="○"/>
            </a:pPr>
            <a:r>
              <a:rPr b="1" i="1" lang="en" sz="1200">
                <a:solidFill>
                  <a:schemeClr val="dk1"/>
                </a:solidFill>
                <a:latin typeface="Inter"/>
                <a:ea typeface="Inter"/>
                <a:cs typeface="Inter"/>
                <a:sym typeface="Inter"/>
              </a:rPr>
              <a:t>VGA resolution</a:t>
            </a:r>
            <a:r>
              <a:rPr lang="en" sz="1200">
                <a:solidFill>
                  <a:schemeClr val="dk1"/>
                </a:solidFill>
                <a:latin typeface="Inter"/>
                <a:ea typeface="Inter"/>
                <a:cs typeface="Inter"/>
                <a:sym typeface="Inter"/>
              </a:rPr>
              <a:t> restricts size and visual detail</a:t>
            </a:r>
            <a:endParaRPr sz="1200">
              <a:solidFill>
                <a:schemeClr val="dk1"/>
              </a:solidFill>
              <a:latin typeface="Inter"/>
              <a:ea typeface="Inter"/>
              <a:cs typeface="Inter"/>
              <a:sym typeface="Inter"/>
            </a:endParaRPr>
          </a:p>
          <a:p>
            <a:pPr indent="-304800" lvl="1" marL="914400" rtl="0" algn="l">
              <a:lnSpc>
                <a:spcPct val="115000"/>
              </a:lnSpc>
              <a:spcBef>
                <a:spcPts val="0"/>
              </a:spcBef>
              <a:spcAft>
                <a:spcPts val="0"/>
              </a:spcAft>
              <a:buSzPts val="1200"/>
              <a:buFont typeface="Inter"/>
              <a:buChar char="○"/>
            </a:pPr>
            <a:r>
              <a:rPr lang="en" sz="1200">
                <a:solidFill>
                  <a:schemeClr val="dk1"/>
                </a:solidFill>
                <a:latin typeface="Inter"/>
                <a:ea typeface="Inter"/>
                <a:cs typeface="Inter"/>
                <a:sym typeface="Inter"/>
              </a:rPr>
              <a:t>Minimum </a:t>
            </a:r>
            <a:r>
              <a:rPr b="1" i="1" lang="en" sz="1200">
                <a:solidFill>
                  <a:schemeClr val="dk1"/>
                </a:solidFill>
                <a:latin typeface="Inter"/>
                <a:ea typeface="Inter"/>
                <a:cs typeface="Inter"/>
                <a:sym typeface="Inter"/>
              </a:rPr>
              <a:t>delays from input</a:t>
            </a:r>
            <a:r>
              <a:rPr lang="en" sz="1200">
                <a:solidFill>
                  <a:schemeClr val="dk1"/>
                </a:solidFill>
                <a:latin typeface="Inter"/>
                <a:ea typeface="Inter"/>
                <a:cs typeface="Inter"/>
                <a:sym typeface="Inter"/>
              </a:rPr>
              <a:t> processing and display updates</a:t>
            </a:r>
            <a:endParaRPr sz="1200">
              <a:solidFill>
                <a:schemeClr val="dk1"/>
              </a:solidFill>
              <a:latin typeface="Inter"/>
              <a:ea typeface="Inter"/>
              <a:cs typeface="Inter"/>
              <a:sym typeface="Inter"/>
            </a:endParaRPr>
          </a:p>
          <a:p>
            <a:pPr indent="-304800" lvl="1" marL="914400" rtl="0" algn="l">
              <a:lnSpc>
                <a:spcPct val="115000"/>
              </a:lnSpc>
              <a:spcBef>
                <a:spcPts val="0"/>
              </a:spcBef>
              <a:spcAft>
                <a:spcPts val="0"/>
              </a:spcAft>
              <a:buSzPts val="1200"/>
              <a:buFont typeface="Inter"/>
              <a:buChar char="○"/>
            </a:pPr>
            <a:r>
              <a:rPr lang="en" sz="1200">
                <a:solidFill>
                  <a:schemeClr val="dk1"/>
                </a:solidFill>
                <a:latin typeface="Inter"/>
                <a:ea typeface="Inter"/>
                <a:cs typeface="Inter"/>
                <a:sym typeface="Inter"/>
              </a:rPr>
              <a:t>Collision logic complexity increases with snake length</a:t>
            </a:r>
            <a:endParaRPr sz="1200">
              <a:solidFill>
                <a:schemeClr val="dk1"/>
              </a:solidFill>
              <a:latin typeface="Inter"/>
              <a:ea typeface="Inter"/>
              <a:cs typeface="Inter"/>
              <a:sym typeface="Inter"/>
            </a:endParaRPr>
          </a:p>
        </p:txBody>
      </p:sp>
      <p:sp>
        <p:nvSpPr>
          <p:cNvPr id="341" name="Google Shape;341;p57"/>
          <p:cNvSpPr txBox="1"/>
          <p:nvPr/>
        </p:nvSpPr>
        <p:spPr>
          <a:xfrm>
            <a:off x="100050" y="528925"/>
            <a:ext cx="5742300" cy="14316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400"/>
              </a:spcBef>
              <a:spcAft>
                <a:spcPts val="0"/>
              </a:spcAft>
              <a:buClr>
                <a:schemeClr val="dk1"/>
              </a:buClr>
              <a:buSzPts val="1200"/>
              <a:buFont typeface="Inter"/>
              <a:buChar char="➢"/>
            </a:pPr>
            <a:r>
              <a:rPr b="1" lang="en" sz="1200">
                <a:solidFill>
                  <a:schemeClr val="dk1"/>
                </a:solidFill>
                <a:latin typeface="Inter"/>
                <a:ea typeface="Inter"/>
                <a:cs typeface="Inter"/>
                <a:sym typeface="Inter"/>
              </a:rPr>
              <a:t>Design Overview:</a:t>
            </a:r>
            <a:endParaRPr b="1" sz="1200">
              <a:solidFill>
                <a:schemeClr val="dk1"/>
              </a:solidFill>
              <a:latin typeface="Inter"/>
              <a:ea typeface="Inter"/>
              <a:cs typeface="Inter"/>
              <a:sym typeface="Inter"/>
            </a:endParaRPr>
          </a:p>
          <a:p>
            <a:pPr indent="-304800" lvl="1" marL="914400" rtl="0" algn="l">
              <a:lnSpc>
                <a:spcPct val="115000"/>
              </a:lnSpc>
              <a:spcBef>
                <a:spcPts val="0"/>
              </a:spcBef>
              <a:spcAft>
                <a:spcPts val="0"/>
              </a:spcAft>
              <a:buClr>
                <a:schemeClr val="dk1"/>
              </a:buClr>
              <a:buSzPts val="1200"/>
              <a:buChar char="○"/>
            </a:pPr>
            <a:r>
              <a:rPr lang="en" sz="1100">
                <a:solidFill>
                  <a:schemeClr val="dk1"/>
                </a:solidFill>
                <a:latin typeface="Inter"/>
                <a:ea typeface="Inter"/>
                <a:cs typeface="Inter"/>
                <a:sym typeface="Inter"/>
              </a:rPr>
              <a:t>The game updates the positions of the snake and apples dynamically It combines </a:t>
            </a:r>
            <a:r>
              <a:rPr b="1" lang="en" sz="1100">
                <a:solidFill>
                  <a:schemeClr val="dk1"/>
                </a:solidFill>
                <a:latin typeface="Inter"/>
                <a:ea typeface="Inter"/>
                <a:cs typeface="Inter"/>
                <a:sym typeface="Inter"/>
              </a:rPr>
              <a:t>gameplay logic</a:t>
            </a:r>
            <a:r>
              <a:rPr lang="en" sz="1100">
                <a:solidFill>
                  <a:schemeClr val="dk1"/>
                </a:solidFill>
                <a:latin typeface="Inter"/>
                <a:ea typeface="Inter"/>
                <a:cs typeface="Inter"/>
                <a:sym typeface="Inter"/>
              </a:rPr>
              <a:t> and </a:t>
            </a:r>
            <a:r>
              <a:rPr b="1" lang="en" sz="1100">
                <a:solidFill>
                  <a:schemeClr val="dk1"/>
                </a:solidFill>
                <a:latin typeface="Inter"/>
                <a:ea typeface="Inter"/>
                <a:cs typeface="Inter"/>
                <a:sym typeface="Inter"/>
              </a:rPr>
              <a:t>graphical rendering</a:t>
            </a:r>
            <a:r>
              <a:rPr lang="en" sz="1100">
                <a:solidFill>
                  <a:schemeClr val="dk1"/>
                </a:solidFill>
                <a:latin typeface="Inter"/>
                <a:ea typeface="Inter"/>
                <a:cs typeface="Inter"/>
                <a:sym typeface="Inter"/>
              </a:rPr>
              <a:t> to show the snake, apple, and game status on a VGA display</a:t>
            </a:r>
            <a:endParaRPr sz="1100">
              <a:solidFill>
                <a:schemeClr val="dk1"/>
              </a:solidFill>
              <a:latin typeface="Inter"/>
              <a:ea typeface="Inter"/>
              <a:cs typeface="Inter"/>
              <a:sym typeface="Inter"/>
            </a:endParaRPr>
          </a:p>
        </p:txBody>
      </p:sp>
      <p:sp>
        <p:nvSpPr>
          <p:cNvPr id="342" name="Google Shape;342;p57"/>
          <p:cNvSpPr txBox="1"/>
          <p:nvPr/>
        </p:nvSpPr>
        <p:spPr>
          <a:xfrm>
            <a:off x="100050" y="1517600"/>
            <a:ext cx="5959200" cy="1768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400"/>
              </a:spcBef>
              <a:spcAft>
                <a:spcPts val="0"/>
              </a:spcAft>
              <a:buClr>
                <a:schemeClr val="dk1"/>
              </a:buClr>
              <a:buSzPts val="1200"/>
              <a:buFont typeface="Inter"/>
              <a:buChar char="➢"/>
            </a:pPr>
            <a:r>
              <a:rPr b="1" lang="en" sz="1200">
                <a:solidFill>
                  <a:schemeClr val="dk1"/>
                </a:solidFill>
                <a:latin typeface="Inter"/>
                <a:ea typeface="Inter"/>
                <a:cs typeface="Inter"/>
                <a:sym typeface="Inter"/>
              </a:rPr>
              <a:t>Requirements:</a:t>
            </a:r>
            <a:endParaRPr b="1" sz="1200">
              <a:solidFill>
                <a:schemeClr val="dk1"/>
              </a:solidFill>
              <a:latin typeface="Inter"/>
              <a:ea typeface="Inter"/>
              <a:cs typeface="Inter"/>
              <a:sym typeface="Inter"/>
            </a:endParaRPr>
          </a:p>
          <a:p>
            <a:pPr indent="-298450" lvl="1" marL="914400" rtl="0" algn="l">
              <a:lnSpc>
                <a:spcPct val="115000"/>
              </a:lnSpc>
              <a:spcBef>
                <a:spcPts val="0"/>
              </a:spcBef>
              <a:spcAft>
                <a:spcPts val="0"/>
              </a:spcAft>
              <a:buClr>
                <a:schemeClr val="dk1"/>
              </a:buClr>
              <a:buSzPts val="1100"/>
              <a:buFont typeface="Inter"/>
              <a:buChar char="○"/>
            </a:pPr>
            <a:r>
              <a:rPr lang="en" sz="1100">
                <a:solidFill>
                  <a:schemeClr val="dk1"/>
                </a:solidFill>
                <a:latin typeface="Inter"/>
                <a:ea typeface="Inter"/>
                <a:cs typeface="Inter"/>
                <a:sym typeface="Inter"/>
              </a:rPr>
              <a:t>Verilog modules for input control, game mechanics, and VGA rendering</a:t>
            </a:r>
            <a:endParaRPr sz="1100">
              <a:solidFill>
                <a:schemeClr val="dk1"/>
              </a:solidFill>
              <a:latin typeface="Inter"/>
              <a:ea typeface="Inter"/>
              <a:cs typeface="Inter"/>
              <a:sym typeface="Inter"/>
            </a:endParaRPr>
          </a:p>
          <a:p>
            <a:pPr indent="-298450" lvl="1" marL="914400" rtl="0" algn="l">
              <a:lnSpc>
                <a:spcPct val="115000"/>
              </a:lnSpc>
              <a:spcBef>
                <a:spcPts val="0"/>
              </a:spcBef>
              <a:spcAft>
                <a:spcPts val="0"/>
              </a:spcAft>
              <a:buClr>
                <a:schemeClr val="dk1"/>
              </a:buClr>
              <a:buSzPts val="1100"/>
              <a:buFont typeface="Inter"/>
              <a:buChar char="○"/>
            </a:pPr>
            <a:r>
              <a:rPr b="1" i="1" lang="en" sz="1100">
                <a:solidFill>
                  <a:schemeClr val="dk1"/>
                </a:solidFill>
                <a:latin typeface="Inter"/>
                <a:ea typeface="Inter"/>
                <a:cs typeface="Inter"/>
                <a:sym typeface="Inter"/>
              </a:rPr>
              <a:t>Randomized food placement logic</a:t>
            </a:r>
            <a:r>
              <a:rPr lang="en" sz="1100">
                <a:solidFill>
                  <a:schemeClr val="dk1"/>
                </a:solidFill>
                <a:latin typeface="Inter"/>
                <a:ea typeface="Inter"/>
                <a:cs typeface="Inter"/>
                <a:sym typeface="Inter"/>
              </a:rPr>
              <a:t> ensuring it does not overlap with the snake</a:t>
            </a:r>
            <a:endParaRPr sz="1100">
              <a:solidFill>
                <a:schemeClr val="dk1"/>
              </a:solidFill>
              <a:latin typeface="Inter"/>
              <a:ea typeface="Inter"/>
              <a:cs typeface="Inter"/>
              <a:sym typeface="Inter"/>
            </a:endParaRPr>
          </a:p>
          <a:p>
            <a:pPr indent="-298450" lvl="1" marL="914400" rtl="0" algn="l">
              <a:lnSpc>
                <a:spcPct val="115000"/>
              </a:lnSpc>
              <a:spcBef>
                <a:spcPts val="0"/>
              </a:spcBef>
              <a:spcAft>
                <a:spcPts val="0"/>
              </a:spcAft>
              <a:buClr>
                <a:schemeClr val="dk1"/>
              </a:buClr>
              <a:buSzPts val="1100"/>
              <a:buFont typeface="Inter"/>
              <a:buChar char="○"/>
            </a:pPr>
            <a:r>
              <a:rPr b="1" i="1" lang="en" sz="1100">
                <a:solidFill>
                  <a:schemeClr val="dk1"/>
                </a:solidFill>
                <a:latin typeface="Inter"/>
                <a:ea typeface="Inter"/>
                <a:cs typeface="Inter"/>
                <a:sym typeface="Inter"/>
              </a:rPr>
              <a:t>Collision handling</a:t>
            </a:r>
            <a:r>
              <a:rPr lang="en" sz="1100">
                <a:solidFill>
                  <a:schemeClr val="dk1"/>
                </a:solidFill>
                <a:latin typeface="Inter"/>
                <a:ea typeface="Inter"/>
                <a:cs typeface="Inter"/>
                <a:sym typeface="Inter"/>
              </a:rPr>
              <a:t> for walls and self-collision, triggering </a:t>
            </a:r>
            <a:r>
              <a:rPr b="1" i="1" lang="en" sz="1100">
                <a:solidFill>
                  <a:schemeClr val="dk1"/>
                </a:solidFill>
                <a:latin typeface="Inter"/>
                <a:ea typeface="Inter"/>
                <a:cs typeface="Inter"/>
                <a:sym typeface="Inter"/>
              </a:rPr>
              <a:t>game over</a:t>
            </a:r>
            <a:endParaRPr sz="1100">
              <a:solidFill>
                <a:schemeClr val="dk1"/>
              </a:solidFill>
              <a:latin typeface="Inter"/>
              <a:ea typeface="Inter"/>
              <a:cs typeface="Inter"/>
              <a:sym typeface="Inter"/>
            </a:endParaRPr>
          </a:p>
          <a:p>
            <a:pPr indent="-298450" lvl="1" marL="914400" rtl="0" algn="l">
              <a:lnSpc>
                <a:spcPct val="115000"/>
              </a:lnSpc>
              <a:spcBef>
                <a:spcPts val="0"/>
              </a:spcBef>
              <a:spcAft>
                <a:spcPts val="0"/>
              </a:spcAft>
              <a:buClr>
                <a:schemeClr val="dk1"/>
              </a:buClr>
              <a:buSzPts val="1100"/>
              <a:buFont typeface="Inter"/>
              <a:buChar char="○"/>
            </a:pPr>
            <a:r>
              <a:rPr lang="en" sz="1100">
                <a:solidFill>
                  <a:schemeClr val="dk1"/>
                </a:solidFill>
                <a:latin typeface="Inter"/>
                <a:ea typeface="Inter"/>
                <a:cs typeface="Inter"/>
                <a:sym typeface="Inter"/>
              </a:rPr>
              <a:t>A </a:t>
            </a:r>
            <a:r>
              <a:rPr b="1" i="1" lang="en" sz="1100">
                <a:solidFill>
                  <a:schemeClr val="dk1"/>
                </a:solidFill>
                <a:latin typeface="Inter"/>
                <a:ea typeface="Inter"/>
                <a:cs typeface="Inter"/>
                <a:sym typeface="Inter"/>
              </a:rPr>
              <a:t>scoring </a:t>
            </a:r>
            <a:r>
              <a:rPr lang="en" sz="1100">
                <a:solidFill>
                  <a:schemeClr val="dk1"/>
                </a:solidFill>
                <a:latin typeface="Inter"/>
                <a:ea typeface="Inter"/>
                <a:cs typeface="Inter"/>
                <a:sym typeface="Inter"/>
              </a:rPr>
              <a:t>mechanism that tracks progress and updates dynamically</a:t>
            </a:r>
            <a:endParaRPr sz="1100">
              <a:solidFill>
                <a:schemeClr val="dk1"/>
              </a:solidFill>
              <a:latin typeface="Inter"/>
              <a:ea typeface="Inter"/>
              <a:cs typeface="Inter"/>
              <a:sym typeface="Inter"/>
            </a:endParaRPr>
          </a:p>
          <a:p>
            <a:pPr indent="-298450" lvl="1" marL="914400" rtl="0" algn="l">
              <a:lnSpc>
                <a:spcPct val="115000"/>
              </a:lnSpc>
              <a:spcBef>
                <a:spcPts val="0"/>
              </a:spcBef>
              <a:spcAft>
                <a:spcPts val="0"/>
              </a:spcAft>
              <a:buClr>
                <a:schemeClr val="dk1"/>
              </a:buClr>
              <a:buSzPts val="1100"/>
              <a:buFont typeface="Inter"/>
              <a:buChar char="○"/>
            </a:pPr>
            <a:r>
              <a:rPr lang="en" sz="1100">
                <a:solidFill>
                  <a:schemeClr val="dk1"/>
                </a:solidFill>
                <a:latin typeface="Inter"/>
                <a:ea typeface="Inter"/>
                <a:cs typeface="Inter"/>
                <a:sym typeface="Inter"/>
              </a:rPr>
              <a:t>Clock synchronization to regulate snake movement speed and </a:t>
            </a:r>
            <a:r>
              <a:rPr b="1" i="1" lang="en" sz="1100">
                <a:solidFill>
                  <a:schemeClr val="dk1"/>
                </a:solidFill>
                <a:latin typeface="Inter"/>
                <a:ea typeface="Inter"/>
                <a:cs typeface="Inter"/>
                <a:sym typeface="Inter"/>
              </a:rPr>
              <a:t>gameplay timing</a:t>
            </a:r>
            <a:endParaRPr sz="1800">
              <a:solidFill>
                <a:schemeClr val="dk1"/>
              </a:solidFill>
              <a:latin typeface="Inter"/>
              <a:ea typeface="Inter"/>
              <a:cs typeface="Inter"/>
              <a:sym typeface="Inter"/>
            </a:endParaRPr>
          </a:p>
        </p:txBody>
      </p:sp>
      <p:pic>
        <p:nvPicPr>
          <p:cNvPr id="343" name="Google Shape;343;p57"/>
          <p:cNvPicPr preferRelativeResize="0"/>
          <p:nvPr/>
        </p:nvPicPr>
        <p:blipFill>
          <a:blip r:embed="rId3">
            <a:alphaModFix/>
          </a:blip>
          <a:stretch>
            <a:fillRect/>
          </a:stretch>
        </p:blipFill>
        <p:spPr>
          <a:xfrm>
            <a:off x="6011550" y="576500"/>
            <a:ext cx="2762550" cy="16067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8"/>
          <p:cNvSpPr txBox="1"/>
          <p:nvPr/>
        </p:nvSpPr>
        <p:spPr>
          <a:xfrm>
            <a:off x="0" y="-73350"/>
            <a:ext cx="17832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nter"/>
                <a:ea typeface="Inter"/>
                <a:cs typeface="Inter"/>
                <a:sym typeface="Inter"/>
              </a:rPr>
              <a:t>Block Diagram (GOAL)</a:t>
            </a:r>
            <a:endParaRPr b="1" sz="1800">
              <a:solidFill>
                <a:schemeClr val="dk1"/>
              </a:solidFill>
              <a:latin typeface="Inter"/>
              <a:ea typeface="Inter"/>
              <a:cs typeface="Inter"/>
              <a:sym typeface="Inter"/>
            </a:endParaRPr>
          </a:p>
        </p:txBody>
      </p:sp>
      <p:sp>
        <p:nvSpPr>
          <p:cNvPr id="349" name="Google Shape;349;p58"/>
          <p:cNvSpPr/>
          <p:nvPr/>
        </p:nvSpPr>
        <p:spPr>
          <a:xfrm>
            <a:off x="1646575" y="952838"/>
            <a:ext cx="1561800" cy="789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Inter"/>
                <a:ea typeface="Inter"/>
                <a:cs typeface="Inter"/>
                <a:sym typeface="Inter"/>
              </a:rPr>
              <a:t>VGA Generator</a:t>
            </a:r>
            <a:endParaRPr>
              <a:latin typeface="Inter"/>
              <a:ea typeface="Inter"/>
              <a:cs typeface="Inter"/>
              <a:sym typeface="Inter"/>
            </a:endParaRPr>
          </a:p>
        </p:txBody>
      </p:sp>
      <p:sp>
        <p:nvSpPr>
          <p:cNvPr id="350" name="Google Shape;350;p58"/>
          <p:cNvSpPr/>
          <p:nvPr/>
        </p:nvSpPr>
        <p:spPr>
          <a:xfrm>
            <a:off x="1646550" y="1983198"/>
            <a:ext cx="1561800" cy="789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Inter"/>
                <a:ea typeface="Inter"/>
                <a:cs typeface="Inter"/>
                <a:sym typeface="Inter"/>
              </a:rPr>
              <a:t>Snake Controller</a:t>
            </a:r>
            <a:endParaRPr>
              <a:latin typeface="Inter"/>
              <a:ea typeface="Inter"/>
              <a:cs typeface="Inter"/>
              <a:sym typeface="Inter"/>
            </a:endParaRPr>
          </a:p>
        </p:txBody>
      </p:sp>
      <p:sp>
        <p:nvSpPr>
          <p:cNvPr id="351" name="Google Shape;351;p58"/>
          <p:cNvSpPr/>
          <p:nvPr/>
        </p:nvSpPr>
        <p:spPr>
          <a:xfrm>
            <a:off x="1646575" y="3013523"/>
            <a:ext cx="1561800" cy="886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Inter"/>
                <a:ea typeface="Inter"/>
                <a:cs typeface="Inter"/>
                <a:sym typeface="Inter"/>
              </a:rPr>
              <a:t>Apple Position Controller</a:t>
            </a:r>
            <a:endParaRPr>
              <a:latin typeface="Inter"/>
              <a:ea typeface="Inter"/>
              <a:cs typeface="Inter"/>
              <a:sym typeface="Inter"/>
            </a:endParaRPr>
          </a:p>
        </p:txBody>
      </p:sp>
      <p:sp>
        <p:nvSpPr>
          <p:cNvPr id="352" name="Google Shape;352;p58"/>
          <p:cNvSpPr/>
          <p:nvPr/>
        </p:nvSpPr>
        <p:spPr>
          <a:xfrm>
            <a:off x="1646575" y="4160725"/>
            <a:ext cx="1561800" cy="886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Inter"/>
                <a:ea typeface="Inter"/>
                <a:cs typeface="Inter"/>
                <a:sym typeface="Inter"/>
              </a:rPr>
              <a:t>Game End Checker</a:t>
            </a:r>
            <a:endParaRPr>
              <a:latin typeface="Inter"/>
              <a:ea typeface="Inter"/>
              <a:cs typeface="Inter"/>
              <a:sym typeface="Inter"/>
            </a:endParaRPr>
          </a:p>
        </p:txBody>
      </p:sp>
      <p:sp>
        <p:nvSpPr>
          <p:cNvPr id="353" name="Google Shape;353;p58"/>
          <p:cNvSpPr txBox="1"/>
          <p:nvPr/>
        </p:nvSpPr>
        <p:spPr>
          <a:xfrm>
            <a:off x="28100" y="739550"/>
            <a:ext cx="1411500" cy="61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Inter"/>
                <a:ea typeface="Inter"/>
                <a:cs typeface="Inter"/>
                <a:sym typeface="Inter"/>
              </a:rPr>
              <a:t>5 Main Modules </a:t>
            </a:r>
            <a:endParaRPr sz="1800">
              <a:solidFill>
                <a:schemeClr val="dk1"/>
              </a:solidFill>
              <a:latin typeface="Inter"/>
              <a:ea typeface="Inter"/>
              <a:cs typeface="Inter"/>
              <a:sym typeface="Inter"/>
            </a:endParaRPr>
          </a:p>
        </p:txBody>
      </p:sp>
      <p:sp>
        <p:nvSpPr>
          <p:cNvPr id="354" name="Google Shape;354;p58"/>
          <p:cNvSpPr/>
          <p:nvPr/>
        </p:nvSpPr>
        <p:spPr>
          <a:xfrm>
            <a:off x="139100" y="1354125"/>
            <a:ext cx="1189500" cy="24102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Inter"/>
                <a:ea typeface="Inter"/>
                <a:cs typeface="Inter"/>
                <a:sym typeface="Inter"/>
              </a:rPr>
              <a:t>Top Module</a:t>
            </a:r>
            <a:endParaRPr>
              <a:latin typeface="Inter"/>
              <a:ea typeface="Inter"/>
              <a:cs typeface="Inter"/>
              <a:sym typeface="Inter"/>
            </a:endParaRPr>
          </a:p>
        </p:txBody>
      </p:sp>
      <p:sp>
        <p:nvSpPr>
          <p:cNvPr id="355" name="Google Shape;355;p58"/>
          <p:cNvSpPr/>
          <p:nvPr/>
        </p:nvSpPr>
        <p:spPr>
          <a:xfrm>
            <a:off x="4015325" y="848575"/>
            <a:ext cx="4503600" cy="78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Generates Hsync and Vsync signals</a:t>
            </a:r>
            <a:endParaRPr>
              <a:solidFill>
                <a:schemeClr val="dk1"/>
              </a:solidFill>
              <a:latin typeface="Inter"/>
              <a:ea typeface="Inter"/>
              <a:cs typeface="Inter"/>
              <a:sym typeface="Inter"/>
            </a:endParaRPr>
          </a:p>
          <a:p>
            <a:pPr indent="-317500" lvl="0" marL="457200" rtl="0" algn="l">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RGB outputs for screen display (snake, apples, background)</a:t>
            </a:r>
            <a:endParaRPr>
              <a:solidFill>
                <a:schemeClr val="dk1"/>
              </a:solidFill>
              <a:latin typeface="Inter"/>
              <a:ea typeface="Inter"/>
              <a:cs typeface="Inter"/>
              <a:sym typeface="Inter"/>
            </a:endParaRPr>
          </a:p>
        </p:txBody>
      </p:sp>
      <p:sp>
        <p:nvSpPr>
          <p:cNvPr id="356" name="Google Shape;356;p58"/>
          <p:cNvSpPr/>
          <p:nvPr/>
        </p:nvSpPr>
        <p:spPr>
          <a:xfrm>
            <a:off x="4015325" y="1751650"/>
            <a:ext cx="4503600" cy="98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Processes movements based on inputs from FPGA board </a:t>
            </a:r>
            <a:endParaRPr>
              <a:solidFill>
                <a:schemeClr val="dk1"/>
              </a:solidFill>
              <a:latin typeface="Inter"/>
              <a:ea typeface="Inter"/>
              <a:cs typeface="Inter"/>
              <a:sym typeface="Inter"/>
            </a:endParaRPr>
          </a:p>
          <a:p>
            <a:pPr indent="-317500" lvl="0" marL="457200" rtl="0" algn="l">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Updates snake’s position </a:t>
            </a:r>
            <a:endParaRPr>
              <a:solidFill>
                <a:schemeClr val="dk1"/>
              </a:solidFill>
              <a:latin typeface="Inter"/>
              <a:ea typeface="Inter"/>
              <a:cs typeface="Inter"/>
              <a:sym typeface="Inter"/>
            </a:endParaRPr>
          </a:p>
          <a:p>
            <a:pPr indent="-317500" lvl="0" marL="457200" rtl="0" algn="l">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Adds length to snake</a:t>
            </a:r>
            <a:endParaRPr>
              <a:latin typeface="Inter"/>
              <a:ea typeface="Inter"/>
              <a:cs typeface="Inter"/>
              <a:sym typeface="Inter"/>
            </a:endParaRPr>
          </a:p>
        </p:txBody>
      </p:sp>
      <p:sp>
        <p:nvSpPr>
          <p:cNvPr id="357" name="Google Shape;357;p58"/>
          <p:cNvSpPr/>
          <p:nvPr/>
        </p:nvSpPr>
        <p:spPr>
          <a:xfrm>
            <a:off x="4015300" y="2962825"/>
            <a:ext cx="4503600" cy="98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Inter"/>
              <a:buChar char="●"/>
            </a:pPr>
            <a:r>
              <a:rPr lang="en">
                <a:latin typeface="Inter"/>
                <a:ea typeface="Inter"/>
                <a:cs typeface="Inter"/>
                <a:sym typeface="Inter"/>
              </a:rPr>
              <a:t>Generates new (random) positions for apples</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a:latin typeface="Inter"/>
                <a:ea typeface="Inter"/>
                <a:cs typeface="Inter"/>
                <a:sym typeface="Inter"/>
              </a:rPr>
              <a:t>Updates Score on display</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a:latin typeface="Inter"/>
                <a:ea typeface="Inter"/>
                <a:cs typeface="Inter"/>
                <a:sym typeface="Inter"/>
              </a:rPr>
              <a:t>Handles random repositioning</a:t>
            </a:r>
            <a:endParaRPr>
              <a:latin typeface="Inter"/>
              <a:ea typeface="Inter"/>
              <a:cs typeface="Inter"/>
              <a:sym typeface="Inter"/>
            </a:endParaRPr>
          </a:p>
        </p:txBody>
      </p:sp>
      <p:sp>
        <p:nvSpPr>
          <p:cNvPr id="358" name="Google Shape;358;p58"/>
          <p:cNvSpPr/>
          <p:nvPr/>
        </p:nvSpPr>
        <p:spPr>
          <a:xfrm>
            <a:off x="4051925" y="4174000"/>
            <a:ext cx="4430400" cy="78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Inter"/>
              <a:buChar char="●"/>
            </a:pPr>
            <a:r>
              <a:rPr lang="en">
                <a:latin typeface="Inter"/>
                <a:ea typeface="Inter"/>
                <a:cs typeface="Inter"/>
                <a:sym typeface="Inter"/>
              </a:rPr>
              <a:t>Checks for collisions (border and body)</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a:latin typeface="Inter"/>
                <a:ea typeface="Inter"/>
                <a:cs typeface="Inter"/>
                <a:sym typeface="Inter"/>
              </a:rPr>
              <a:t>Ends game, displays different screen</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a:latin typeface="Inter"/>
                <a:ea typeface="Inter"/>
                <a:cs typeface="Inter"/>
                <a:sym typeface="Inter"/>
              </a:rPr>
              <a:t>Resets all components</a:t>
            </a:r>
            <a:endParaRPr>
              <a:latin typeface="Inter"/>
              <a:ea typeface="Inter"/>
              <a:cs typeface="Inter"/>
              <a:sym typeface="Inter"/>
            </a:endParaRPr>
          </a:p>
        </p:txBody>
      </p:sp>
      <p:sp>
        <p:nvSpPr>
          <p:cNvPr id="359" name="Google Shape;359;p58"/>
          <p:cNvSpPr/>
          <p:nvPr/>
        </p:nvSpPr>
        <p:spPr>
          <a:xfrm>
            <a:off x="3376750" y="2267750"/>
            <a:ext cx="571500" cy="165600"/>
          </a:xfrm>
          <a:prstGeom prst="rightArrow">
            <a:avLst>
              <a:gd fmla="val 50000" name="adj1"/>
              <a:gd fmla="val 50000" name="adj2"/>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60" name="Google Shape;360;p58"/>
          <p:cNvSpPr/>
          <p:nvPr/>
        </p:nvSpPr>
        <p:spPr>
          <a:xfrm>
            <a:off x="3376750" y="3225075"/>
            <a:ext cx="571500" cy="165600"/>
          </a:xfrm>
          <a:prstGeom prst="rightArrow">
            <a:avLst>
              <a:gd fmla="val 50000" name="adj1"/>
              <a:gd fmla="val 50000" name="adj2"/>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61" name="Google Shape;361;p58"/>
          <p:cNvSpPr/>
          <p:nvPr/>
        </p:nvSpPr>
        <p:spPr>
          <a:xfrm>
            <a:off x="3309827" y="4521025"/>
            <a:ext cx="705600" cy="165600"/>
          </a:xfrm>
          <a:prstGeom prst="rightArrow">
            <a:avLst>
              <a:gd fmla="val 50000" name="adj1"/>
              <a:gd fmla="val 50000" name="adj2"/>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62" name="Google Shape;362;p58"/>
          <p:cNvSpPr/>
          <p:nvPr/>
        </p:nvSpPr>
        <p:spPr>
          <a:xfrm rot="-2700000">
            <a:off x="1384538" y="1523167"/>
            <a:ext cx="274499" cy="165463"/>
          </a:xfrm>
          <a:prstGeom prst="rightArrow">
            <a:avLst>
              <a:gd fmla="val 50000" name="adj1"/>
              <a:gd fmla="val 50000" name="adj2"/>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63" name="Google Shape;363;p58"/>
          <p:cNvSpPr/>
          <p:nvPr/>
        </p:nvSpPr>
        <p:spPr>
          <a:xfrm rot="2700000">
            <a:off x="1201868" y="3932428"/>
            <a:ext cx="571484" cy="165463"/>
          </a:xfrm>
          <a:prstGeom prst="rightArrow">
            <a:avLst>
              <a:gd fmla="val 50000" name="adj1"/>
              <a:gd fmla="val 50000" name="adj2"/>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64" name="Google Shape;364;p58"/>
          <p:cNvSpPr txBox="1"/>
          <p:nvPr/>
        </p:nvSpPr>
        <p:spPr>
          <a:xfrm>
            <a:off x="1714975" y="1748125"/>
            <a:ext cx="10602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Inter"/>
              <a:ea typeface="Inter"/>
              <a:cs typeface="Inter"/>
              <a:sym typeface="Inter"/>
            </a:endParaRPr>
          </a:p>
        </p:txBody>
      </p:sp>
      <p:sp>
        <p:nvSpPr>
          <p:cNvPr id="365" name="Google Shape;365;p58"/>
          <p:cNvSpPr/>
          <p:nvPr/>
        </p:nvSpPr>
        <p:spPr>
          <a:xfrm>
            <a:off x="1646575" y="0"/>
            <a:ext cx="1561800" cy="789900"/>
          </a:xfrm>
          <a:prstGeom prst="flowChartAlternate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Inter"/>
                <a:ea typeface="Inter"/>
                <a:cs typeface="Inter"/>
                <a:sym typeface="Inter"/>
              </a:rPr>
              <a:t>Clock Divider</a:t>
            </a:r>
            <a:endParaRPr>
              <a:latin typeface="Inter"/>
              <a:ea typeface="Inter"/>
              <a:cs typeface="Inter"/>
              <a:sym typeface="Inter"/>
            </a:endParaRPr>
          </a:p>
        </p:txBody>
      </p:sp>
      <p:sp>
        <p:nvSpPr>
          <p:cNvPr id="366" name="Google Shape;366;p58"/>
          <p:cNvSpPr/>
          <p:nvPr/>
        </p:nvSpPr>
        <p:spPr>
          <a:xfrm rot="-3546100">
            <a:off x="1108968" y="965719"/>
            <a:ext cx="720912" cy="165359"/>
          </a:xfrm>
          <a:prstGeom prst="rightArrow">
            <a:avLst>
              <a:gd fmla="val 50000" name="adj1"/>
              <a:gd fmla="val 50000" name="adj2"/>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67" name="Google Shape;367;p58"/>
          <p:cNvSpPr/>
          <p:nvPr/>
        </p:nvSpPr>
        <p:spPr>
          <a:xfrm>
            <a:off x="1388888" y="3157725"/>
            <a:ext cx="197400" cy="165600"/>
          </a:xfrm>
          <a:prstGeom prst="rightArrow">
            <a:avLst>
              <a:gd fmla="val 50000" name="adj1"/>
              <a:gd fmla="val 50000" name="adj2"/>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68" name="Google Shape;368;p58"/>
          <p:cNvSpPr/>
          <p:nvPr/>
        </p:nvSpPr>
        <p:spPr>
          <a:xfrm>
            <a:off x="1388875" y="2295350"/>
            <a:ext cx="197400" cy="165600"/>
          </a:xfrm>
          <a:prstGeom prst="rightArrow">
            <a:avLst>
              <a:gd fmla="val 50000" name="adj1"/>
              <a:gd fmla="val 50000" name="adj2"/>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69" name="Google Shape;369;p58"/>
          <p:cNvSpPr/>
          <p:nvPr/>
        </p:nvSpPr>
        <p:spPr>
          <a:xfrm rot="5400000">
            <a:off x="4012025" y="-471350"/>
            <a:ext cx="550200" cy="18207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70" name="Google Shape;370;p58"/>
          <p:cNvSpPr/>
          <p:nvPr/>
        </p:nvSpPr>
        <p:spPr>
          <a:xfrm flipH="1" rot="10800000">
            <a:off x="3415350" y="333175"/>
            <a:ext cx="581400" cy="1820700"/>
          </a:xfrm>
          <a:prstGeom prst="bentArrow">
            <a:avLst>
              <a:gd fmla="val 25000" name="adj1"/>
              <a:gd fmla="val 25000" name="adj2"/>
              <a:gd fmla="val 25000" name="adj3"/>
              <a:gd fmla="val 43750"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71" name="Google Shape;371;p58"/>
          <p:cNvSpPr/>
          <p:nvPr/>
        </p:nvSpPr>
        <p:spPr>
          <a:xfrm>
            <a:off x="3318075" y="1310425"/>
            <a:ext cx="689100" cy="165600"/>
          </a:xfrm>
          <a:prstGeom prst="rightArrow">
            <a:avLst>
              <a:gd fmla="val 50000" name="adj1"/>
              <a:gd fmla="val 50000" name="adj2"/>
            </a:avLst>
          </a:prstGeom>
          <a:solidFill>
            <a:srgbClr val="20124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9"/>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Inter"/>
                <a:ea typeface="Inter"/>
                <a:cs typeface="Inter"/>
                <a:sym typeface="Inter"/>
              </a:rPr>
              <a:t>Code</a:t>
            </a:r>
            <a:endParaRPr b="1"/>
          </a:p>
        </p:txBody>
      </p:sp>
      <p:sp>
        <p:nvSpPr>
          <p:cNvPr id="377" name="Google Shape;377;p59"/>
          <p:cNvSpPr txBox="1"/>
          <p:nvPr/>
        </p:nvSpPr>
        <p:spPr>
          <a:xfrm>
            <a:off x="122800" y="387000"/>
            <a:ext cx="3363300" cy="7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Inter"/>
                <a:ea typeface="Inter"/>
                <a:cs typeface="Inter"/>
                <a:sym typeface="Inter"/>
              </a:rPr>
              <a:t>End Game Conditions</a:t>
            </a:r>
            <a:endParaRPr sz="1800">
              <a:solidFill>
                <a:schemeClr val="dk1"/>
              </a:solidFill>
              <a:latin typeface="Inter"/>
              <a:ea typeface="Inter"/>
              <a:cs typeface="Inter"/>
              <a:sym typeface="Inter"/>
            </a:endParaRPr>
          </a:p>
        </p:txBody>
      </p:sp>
      <p:sp>
        <p:nvSpPr>
          <p:cNvPr id="378" name="Google Shape;378;p59"/>
          <p:cNvSpPr txBox="1"/>
          <p:nvPr/>
        </p:nvSpPr>
        <p:spPr>
          <a:xfrm>
            <a:off x="5173850" y="387000"/>
            <a:ext cx="3363300" cy="7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Inter"/>
                <a:ea typeface="Inter"/>
                <a:cs typeface="Inter"/>
                <a:sym typeface="Inter"/>
              </a:rPr>
              <a:t>Some Displays</a:t>
            </a:r>
            <a:endParaRPr sz="1800">
              <a:solidFill>
                <a:schemeClr val="dk1"/>
              </a:solidFill>
              <a:latin typeface="Inter"/>
              <a:ea typeface="Inter"/>
              <a:cs typeface="Inter"/>
              <a:sym typeface="Inter"/>
            </a:endParaRPr>
          </a:p>
        </p:txBody>
      </p:sp>
      <p:pic>
        <p:nvPicPr>
          <p:cNvPr id="379" name="Google Shape;379;p59"/>
          <p:cNvPicPr preferRelativeResize="0"/>
          <p:nvPr/>
        </p:nvPicPr>
        <p:blipFill>
          <a:blip r:embed="rId3">
            <a:alphaModFix/>
          </a:blip>
          <a:stretch>
            <a:fillRect/>
          </a:stretch>
        </p:blipFill>
        <p:spPr>
          <a:xfrm>
            <a:off x="122800" y="790600"/>
            <a:ext cx="4869051" cy="3379370"/>
          </a:xfrm>
          <a:prstGeom prst="rect">
            <a:avLst/>
          </a:prstGeom>
          <a:noFill/>
          <a:ln>
            <a:noFill/>
          </a:ln>
        </p:spPr>
      </p:pic>
      <p:pic>
        <p:nvPicPr>
          <p:cNvPr id="380" name="Google Shape;380;p59"/>
          <p:cNvPicPr preferRelativeResize="0"/>
          <p:nvPr/>
        </p:nvPicPr>
        <p:blipFill>
          <a:blip r:embed="rId4">
            <a:alphaModFix/>
          </a:blip>
          <a:stretch>
            <a:fillRect/>
          </a:stretch>
        </p:blipFill>
        <p:spPr>
          <a:xfrm>
            <a:off x="5173851" y="790600"/>
            <a:ext cx="3847349" cy="28336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0"/>
          <p:cNvSpPr txBox="1"/>
          <p:nvPr/>
        </p:nvSpPr>
        <p:spPr>
          <a:xfrm>
            <a:off x="0" y="0"/>
            <a:ext cx="6393900" cy="7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nter"/>
                <a:ea typeface="Inter"/>
                <a:cs typeface="Inter"/>
                <a:sym typeface="Inter"/>
              </a:rPr>
              <a:t>Successes</a:t>
            </a:r>
            <a:endParaRPr b="1" sz="1800">
              <a:solidFill>
                <a:schemeClr val="dk1"/>
              </a:solidFill>
              <a:latin typeface="Inter"/>
              <a:ea typeface="Inter"/>
              <a:cs typeface="Inter"/>
              <a:sym typeface="Inter"/>
            </a:endParaRPr>
          </a:p>
        </p:txBody>
      </p:sp>
      <p:sp>
        <p:nvSpPr>
          <p:cNvPr id="386" name="Google Shape;386;p60"/>
          <p:cNvSpPr txBox="1"/>
          <p:nvPr/>
        </p:nvSpPr>
        <p:spPr>
          <a:xfrm>
            <a:off x="94525" y="320825"/>
            <a:ext cx="5143800" cy="482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Generate </a:t>
            </a:r>
            <a:r>
              <a:rPr b="1" lang="en" sz="1800">
                <a:solidFill>
                  <a:schemeClr val="dk1"/>
                </a:solidFill>
                <a:latin typeface="Inter"/>
                <a:ea typeface="Inter"/>
                <a:cs typeface="Inter"/>
                <a:sym typeface="Inter"/>
              </a:rPr>
              <a:t>background</a:t>
            </a:r>
            <a:r>
              <a:rPr lang="en" sz="1800">
                <a:solidFill>
                  <a:schemeClr val="dk1"/>
                </a:solidFill>
                <a:latin typeface="Inter"/>
                <a:ea typeface="Inter"/>
                <a:cs typeface="Inter"/>
                <a:sym typeface="Inter"/>
              </a:rPr>
              <a:t>, </a:t>
            </a:r>
            <a:r>
              <a:rPr b="1" lang="en" sz="1800">
                <a:solidFill>
                  <a:schemeClr val="dk1"/>
                </a:solidFill>
                <a:latin typeface="Inter"/>
                <a:ea typeface="Inter"/>
                <a:cs typeface="Inter"/>
                <a:sym typeface="Inter"/>
              </a:rPr>
              <a:t>snake</a:t>
            </a:r>
            <a:r>
              <a:rPr lang="en" sz="1800">
                <a:solidFill>
                  <a:schemeClr val="dk1"/>
                </a:solidFill>
                <a:latin typeface="Inter"/>
                <a:ea typeface="Inter"/>
                <a:cs typeface="Inter"/>
                <a:sym typeface="Inter"/>
              </a:rPr>
              <a:t>, and </a:t>
            </a:r>
            <a:r>
              <a:rPr b="1" lang="en" sz="1800">
                <a:solidFill>
                  <a:schemeClr val="dk1"/>
                </a:solidFill>
                <a:latin typeface="Inter"/>
                <a:ea typeface="Inter"/>
                <a:cs typeface="Inter"/>
                <a:sym typeface="Inter"/>
              </a:rPr>
              <a:t>apple</a:t>
            </a:r>
            <a:endParaRPr b="1"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Generate temporary </a:t>
            </a:r>
            <a:r>
              <a:rPr b="1" lang="en" sz="1800">
                <a:solidFill>
                  <a:schemeClr val="dk1"/>
                </a:solidFill>
                <a:latin typeface="Inter"/>
                <a:ea typeface="Inter"/>
                <a:cs typeface="Inter"/>
                <a:sym typeface="Inter"/>
              </a:rPr>
              <a:t>game over</a:t>
            </a:r>
            <a:r>
              <a:rPr lang="en" sz="1800">
                <a:solidFill>
                  <a:schemeClr val="dk1"/>
                </a:solidFill>
                <a:latin typeface="Inter"/>
                <a:ea typeface="Inter"/>
                <a:cs typeface="Inter"/>
                <a:sym typeface="Inter"/>
              </a:rPr>
              <a:t> screen</a:t>
            </a:r>
            <a:endParaRPr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Different colors for each item indicate the differences in how the snake interracts</a:t>
            </a:r>
            <a:endParaRPr sz="1800">
              <a:solidFill>
                <a:schemeClr val="dk1"/>
              </a:solidFill>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u="sng">
                <a:solidFill>
                  <a:schemeClr val="dk1"/>
                </a:solidFill>
                <a:latin typeface="Inter"/>
                <a:ea typeface="Inter"/>
                <a:cs typeface="Inter"/>
                <a:sym typeface="Inter"/>
              </a:rPr>
              <a:t>Head</a:t>
            </a:r>
            <a:r>
              <a:rPr lang="en" sz="1800">
                <a:solidFill>
                  <a:schemeClr val="dk1"/>
                </a:solidFill>
                <a:latin typeface="Inter"/>
                <a:ea typeface="Inter"/>
                <a:cs typeface="Inter"/>
                <a:sym typeface="Inter"/>
              </a:rPr>
              <a:t> - </a:t>
            </a:r>
            <a:r>
              <a:rPr lang="en" sz="1800">
                <a:solidFill>
                  <a:schemeClr val="accent3"/>
                </a:solidFill>
                <a:latin typeface="Inter"/>
                <a:ea typeface="Inter"/>
                <a:cs typeface="Inter"/>
                <a:sym typeface="Inter"/>
              </a:rPr>
              <a:t>brown</a:t>
            </a:r>
            <a:r>
              <a:rPr lang="en" sz="1800">
                <a:solidFill>
                  <a:schemeClr val="dk1"/>
                </a:solidFill>
                <a:latin typeface="Inter"/>
                <a:ea typeface="Inter"/>
                <a:cs typeface="Inter"/>
                <a:sym typeface="Inter"/>
              </a:rPr>
              <a:t>: the </a:t>
            </a:r>
            <a:r>
              <a:rPr lang="en" sz="1800">
                <a:solidFill>
                  <a:schemeClr val="dk1"/>
                </a:solidFill>
                <a:latin typeface="Inter"/>
                <a:ea typeface="Inter"/>
                <a:cs typeface="Inter"/>
                <a:sym typeface="Inter"/>
              </a:rPr>
              <a:t>movable</a:t>
            </a:r>
            <a:r>
              <a:rPr lang="en" sz="1800">
                <a:solidFill>
                  <a:schemeClr val="dk1"/>
                </a:solidFill>
                <a:latin typeface="Inter"/>
                <a:ea typeface="Inter"/>
                <a:cs typeface="Inter"/>
                <a:sym typeface="Inter"/>
              </a:rPr>
              <a:t> game piece</a:t>
            </a:r>
            <a:endParaRPr sz="1800">
              <a:solidFill>
                <a:schemeClr val="dk1"/>
              </a:solidFill>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u="sng">
                <a:solidFill>
                  <a:schemeClr val="dk1"/>
                </a:solidFill>
                <a:latin typeface="Inter"/>
                <a:ea typeface="Inter"/>
                <a:cs typeface="Inter"/>
                <a:sym typeface="Inter"/>
              </a:rPr>
              <a:t>Tail</a:t>
            </a:r>
            <a:r>
              <a:rPr lang="en" sz="1800">
                <a:solidFill>
                  <a:schemeClr val="dk1"/>
                </a:solidFill>
                <a:latin typeface="Inter"/>
                <a:ea typeface="Inter"/>
                <a:cs typeface="Inter"/>
                <a:sym typeface="Inter"/>
              </a:rPr>
              <a:t> - </a:t>
            </a:r>
            <a:r>
              <a:rPr lang="en" sz="1800">
                <a:solidFill>
                  <a:srgbClr val="0000FF"/>
                </a:solidFill>
                <a:latin typeface="Inter"/>
                <a:ea typeface="Inter"/>
                <a:cs typeface="Inter"/>
                <a:sym typeface="Inter"/>
              </a:rPr>
              <a:t>blue</a:t>
            </a:r>
            <a:r>
              <a:rPr lang="en" sz="1800">
                <a:solidFill>
                  <a:schemeClr val="dk1"/>
                </a:solidFill>
                <a:latin typeface="Inter"/>
                <a:ea typeface="Inter"/>
                <a:cs typeface="Inter"/>
                <a:sym typeface="Inter"/>
              </a:rPr>
              <a:t>: snake body + game over condition</a:t>
            </a:r>
            <a:endParaRPr sz="1800">
              <a:solidFill>
                <a:schemeClr val="dk1"/>
              </a:solidFill>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u="sng">
                <a:solidFill>
                  <a:schemeClr val="dk1"/>
                </a:solidFill>
                <a:latin typeface="Inter"/>
                <a:ea typeface="Inter"/>
                <a:cs typeface="Inter"/>
                <a:sym typeface="Inter"/>
              </a:rPr>
              <a:t>Apple</a:t>
            </a:r>
            <a:r>
              <a:rPr lang="en" sz="1800">
                <a:solidFill>
                  <a:schemeClr val="dk1"/>
                </a:solidFill>
                <a:latin typeface="Inter"/>
                <a:ea typeface="Inter"/>
                <a:cs typeface="Inter"/>
                <a:sym typeface="Inter"/>
              </a:rPr>
              <a:t> - </a:t>
            </a:r>
            <a:r>
              <a:rPr lang="en" sz="1800">
                <a:solidFill>
                  <a:srgbClr val="FF0000"/>
                </a:solidFill>
                <a:latin typeface="Inter"/>
                <a:ea typeface="Inter"/>
                <a:cs typeface="Inter"/>
                <a:sym typeface="Inter"/>
              </a:rPr>
              <a:t>red</a:t>
            </a:r>
            <a:r>
              <a:rPr lang="en" sz="1800">
                <a:solidFill>
                  <a:schemeClr val="dk1"/>
                </a:solidFill>
                <a:latin typeface="Inter"/>
                <a:ea typeface="Inter"/>
                <a:cs typeface="Inter"/>
                <a:sym typeface="Inter"/>
              </a:rPr>
              <a:t>: snake will grow</a:t>
            </a:r>
            <a:endParaRPr sz="1800">
              <a:solidFill>
                <a:schemeClr val="dk1"/>
              </a:solidFill>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u="sng">
                <a:solidFill>
                  <a:schemeClr val="dk1"/>
                </a:solidFill>
                <a:latin typeface="Inter"/>
                <a:ea typeface="Inter"/>
                <a:cs typeface="Inter"/>
                <a:sym typeface="Inter"/>
              </a:rPr>
              <a:t>Background</a:t>
            </a:r>
            <a:r>
              <a:rPr lang="en" sz="1800">
                <a:solidFill>
                  <a:schemeClr val="dk1"/>
                </a:solidFill>
                <a:latin typeface="Inter"/>
                <a:ea typeface="Inter"/>
                <a:cs typeface="Inter"/>
                <a:sym typeface="Inter"/>
              </a:rPr>
              <a:t> - </a:t>
            </a:r>
            <a:r>
              <a:rPr lang="en" sz="1800">
                <a:solidFill>
                  <a:srgbClr val="188038"/>
                </a:solidFill>
                <a:latin typeface="Inter"/>
                <a:ea typeface="Inter"/>
                <a:cs typeface="Inter"/>
                <a:sym typeface="Inter"/>
              </a:rPr>
              <a:t>green</a:t>
            </a:r>
            <a:r>
              <a:rPr lang="en" sz="1800">
                <a:solidFill>
                  <a:schemeClr val="dk1"/>
                </a:solidFill>
                <a:latin typeface="Inter"/>
                <a:ea typeface="Inter"/>
                <a:cs typeface="Inter"/>
                <a:sym typeface="Inter"/>
              </a:rPr>
              <a:t>: neutral. No interaction</a:t>
            </a:r>
            <a:endParaRPr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Using the reset switch, snake moves to the right, and position updates with each clock cycle</a:t>
            </a:r>
            <a:endParaRPr sz="1800">
              <a:solidFill>
                <a:schemeClr val="dk1"/>
              </a:solidFill>
              <a:latin typeface="Inter"/>
              <a:ea typeface="Inter"/>
              <a:cs typeface="Inter"/>
              <a:sym typeface="Inter"/>
            </a:endParaRPr>
          </a:p>
        </p:txBody>
      </p:sp>
      <p:sp>
        <p:nvSpPr>
          <p:cNvPr id="387" name="Google Shape;387;p60"/>
          <p:cNvSpPr txBox="1"/>
          <p:nvPr/>
        </p:nvSpPr>
        <p:spPr>
          <a:xfrm>
            <a:off x="5159675" y="1041125"/>
            <a:ext cx="3569700" cy="7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Inter"/>
                <a:ea typeface="Inter"/>
                <a:cs typeface="Inter"/>
                <a:sym typeface="Inter"/>
              </a:rPr>
              <a:t>Insert photo of our game here</a:t>
            </a:r>
            <a:endParaRPr sz="1800">
              <a:solidFill>
                <a:schemeClr val="dk1"/>
              </a:solidFill>
              <a:latin typeface="Inter"/>
              <a:ea typeface="Inter"/>
              <a:cs typeface="Inter"/>
              <a:sym typeface="Inter"/>
            </a:endParaRPr>
          </a:p>
        </p:txBody>
      </p:sp>
      <p:pic>
        <p:nvPicPr>
          <p:cNvPr id="388" name="Google Shape;388;p60" title="IMG_2994.HEIC"/>
          <p:cNvPicPr preferRelativeResize="0"/>
          <p:nvPr/>
        </p:nvPicPr>
        <p:blipFill>
          <a:blip r:embed="rId3">
            <a:alphaModFix/>
          </a:blip>
          <a:stretch>
            <a:fillRect/>
          </a:stretch>
        </p:blipFill>
        <p:spPr>
          <a:xfrm>
            <a:off x="5238322" y="982652"/>
            <a:ext cx="3728026" cy="279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1"/>
          <p:cNvSpPr txBox="1"/>
          <p:nvPr/>
        </p:nvSpPr>
        <p:spPr>
          <a:xfrm>
            <a:off x="0" y="0"/>
            <a:ext cx="64545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Inter"/>
                <a:ea typeface="Inter"/>
                <a:cs typeface="Inter"/>
                <a:sym typeface="Inter"/>
              </a:rPr>
              <a:t>Failures</a:t>
            </a:r>
            <a:endParaRPr b="1" sz="1800">
              <a:solidFill>
                <a:schemeClr val="dk1"/>
              </a:solidFill>
              <a:latin typeface="Inter"/>
              <a:ea typeface="Inter"/>
              <a:cs typeface="Inter"/>
              <a:sym typeface="Inter"/>
            </a:endParaRPr>
          </a:p>
        </p:txBody>
      </p:sp>
      <p:sp>
        <p:nvSpPr>
          <p:cNvPr id="394" name="Google Shape;394;p61"/>
          <p:cNvSpPr txBox="1"/>
          <p:nvPr/>
        </p:nvSpPr>
        <p:spPr>
          <a:xfrm>
            <a:off x="75775" y="504825"/>
            <a:ext cx="5561100" cy="4638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One direction so far…</a:t>
            </a:r>
            <a:endParaRPr sz="1800">
              <a:solidFill>
                <a:schemeClr val="dk1"/>
              </a:solidFill>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Won’t be possible to play the game to its full extent</a:t>
            </a:r>
            <a:endParaRPr sz="1800">
              <a:solidFill>
                <a:schemeClr val="dk1"/>
              </a:solidFill>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Only able to test snake growth with apple positioned directly in front of snake</a:t>
            </a:r>
            <a:endParaRPr sz="1800">
              <a:solidFill>
                <a:schemeClr val="dk1"/>
              </a:solidFill>
              <a:latin typeface="Inter"/>
              <a:ea typeface="Inter"/>
              <a:cs typeface="Inter"/>
              <a:sym typeface="Inter"/>
            </a:endParaRPr>
          </a:p>
          <a:p>
            <a:pPr indent="0" lvl="0" marL="914400" rtl="0" algn="l">
              <a:spcBef>
                <a:spcPts val="0"/>
              </a:spcBef>
              <a:spcAft>
                <a:spcPts val="0"/>
              </a:spcAft>
              <a:buNone/>
            </a:pPr>
            <a:r>
              <a:t/>
            </a:r>
            <a:endParaRPr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Small screen offset</a:t>
            </a:r>
            <a:endParaRPr sz="1800">
              <a:solidFill>
                <a:schemeClr val="dk1"/>
              </a:solidFill>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Snake can technically move outside the screen</a:t>
            </a:r>
            <a:endParaRPr sz="1800">
              <a:solidFill>
                <a:schemeClr val="dk1"/>
              </a:solidFill>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Confusion and inability to properly view the entire playing surface</a:t>
            </a:r>
            <a:endParaRPr sz="1800">
              <a:solidFill>
                <a:schemeClr val="dk1"/>
              </a:solidFill>
              <a:latin typeface="Inter"/>
              <a:ea typeface="Inter"/>
              <a:cs typeface="Inter"/>
              <a:sym typeface="Inter"/>
            </a:endParaRPr>
          </a:p>
          <a:p>
            <a:pPr indent="-342900" lvl="1" marL="9144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Apples might not be visible</a:t>
            </a:r>
            <a:endParaRPr sz="1800">
              <a:solidFill>
                <a:schemeClr val="dk1"/>
              </a:solidFill>
              <a:latin typeface="Inter"/>
              <a:ea typeface="Inter"/>
              <a:cs typeface="Inter"/>
              <a:sym typeface="Inter"/>
            </a:endParaRPr>
          </a:p>
          <a:p>
            <a:pPr indent="0" lvl="0" marL="0" rtl="0" algn="l">
              <a:spcBef>
                <a:spcPts val="0"/>
              </a:spcBef>
              <a:spcAft>
                <a:spcPts val="0"/>
              </a:spcAft>
              <a:buNone/>
            </a:pPr>
            <a:r>
              <a:rPr b="1" lang="en" sz="1800">
                <a:solidFill>
                  <a:schemeClr val="dk1"/>
                </a:solidFill>
                <a:latin typeface="Inter"/>
                <a:ea typeface="Inter"/>
                <a:cs typeface="Inter"/>
                <a:sym typeface="Inter"/>
              </a:rPr>
              <a:t>Next Steps:</a:t>
            </a:r>
            <a:endParaRPr b="1"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Understand what exactly went wrong!</a:t>
            </a:r>
            <a:endParaRPr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Adjust code’s parameters and variables</a:t>
            </a:r>
            <a:endParaRPr sz="1800">
              <a:solidFill>
                <a:schemeClr val="dk1"/>
              </a:solidFill>
              <a:latin typeface="Inter"/>
              <a:ea typeface="Inter"/>
              <a:cs typeface="Inter"/>
              <a:sym typeface="Inter"/>
            </a:endParaRPr>
          </a:p>
          <a:p>
            <a:pPr indent="-342900" lvl="0" marL="457200" rtl="0" algn="l">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Check directional conditions</a:t>
            </a:r>
            <a:endParaRPr sz="1800">
              <a:solidFill>
                <a:schemeClr val="dk1"/>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1800">
              <a:solidFill>
                <a:schemeClr val="dk1"/>
              </a:solidFill>
              <a:latin typeface="Inter"/>
              <a:ea typeface="Inter"/>
              <a:cs typeface="Inter"/>
              <a:sym typeface="Inter"/>
            </a:endParaRPr>
          </a:p>
          <a:p>
            <a:pPr indent="0" lvl="0" marL="0" rtl="0" algn="l">
              <a:spcBef>
                <a:spcPts val="0"/>
              </a:spcBef>
              <a:spcAft>
                <a:spcPts val="0"/>
              </a:spcAft>
              <a:buNone/>
            </a:pPr>
            <a:r>
              <a:t/>
            </a:r>
            <a:endParaRPr sz="1800">
              <a:solidFill>
                <a:schemeClr val="dk1"/>
              </a:solidFill>
              <a:latin typeface="Inter"/>
              <a:ea typeface="Inter"/>
              <a:cs typeface="Inter"/>
              <a:sym typeface="Inter"/>
            </a:endParaRPr>
          </a:p>
        </p:txBody>
      </p:sp>
      <p:sp>
        <p:nvSpPr>
          <p:cNvPr id="395" name="Google Shape;395;p61"/>
          <p:cNvSpPr txBox="1"/>
          <p:nvPr/>
        </p:nvSpPr>
        <p:spPr>
          <a:xfrm>
            <a:off x="6033775" y="834925"/>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Inter"/>
                <a:ea typeface="Inter"/>
                <a:cs typeface="Inter"/>
                <a:sym typeface="Inter"/>
              </a:rPr>
              <a:t>Insert photo of our game here</a:t>
            </a:r>
            <a:endParaRPr sz="1800">
              <a:solidFill>
                <a:schemeClr val="dk1"/>
              </a:solidFill>
              <a:latin typeface="Inter"/>
              <a:ea typeface="Inter"/>
              <a:cs typeface="Inter"/>
              <a:sym typeface="Inter"/>
            </a:endParaRPr>
          </a:p>
        </p:txBody>
      </p:sp>
      <p:pic>
        <p:nvPicPr>
          <p:cNvPr id="396" name="Google Shape;396;p61" title="IMG_2996.mov">
            <a:hlinkClick r:id="rId3"/>
          </p:cNvPr>
          <p:cNvPicPr preferRelativeResize="0"/>
          <p:nvPr/>
        </p:nvPicPr>
        <p:blipFill>
          <a:blip r:embed="rId4">
            <a:alphaModFix/>
          </a:blip>
          <a:stretch>
            <a:fillRect/>
          </a:stretch>
        </p:blipFill>
        <p:spPr>
          <a:xfrm>
            <a:off x="5636825" y="834923"/>
            <a:ext cx="3507173" cy="2630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2"/>
          <p:cNvSpPr txBox="1"/>
          <p:nvPr/>
        </p:nvSpPr>
        <p:spPr>
          <a:xfrm>
            <a:off x="3751900" y="231015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1"/>
                </a:solidFill>
                <a:latin typeface="Inter"/>
                <a:ea typeface="Inter"/>
                <a:cs typeface="Inter"/>
                <a:sym typeface="Inter"/>
              </a:rPr>
              <a:t>Thank you!</a:t>
            </a:r>
            <a:endParaRPr b="1"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duct / Service Offering Overview #2">
  <a:themeElements>
    <a:clrScheme name="Simple Light">
      <a:dk1>
        <a:srgbClr val="000000"/>
      </a:dk1>
      <a:lt1>
        <a:srgbClr val="E2DFD2"/>
      </a:lt1>
      <a:dk2>
        <a:srgbClr val="FFFCE9"/>
      </a:dk2>
      <a:lt2>
        <a:srgbClr val="C9C3A7"/>
      </a:lt2>
      <a:accent1>
        <a:srgbClr val="FFEDCF"/>
      </a:accent1>
      <a:accent2>
        <a:srgbClr val="595959"/>
      </a:accent2>
      <a:accent3>
        <a:srgbClr val="D56F3E"/>
      </a:accent3>
      <a:accent4>
        <a:srgbClr val="FF7D00"/>
      </a:accent4>
      <a:accent5>
        <a:srgbClr val="78290F"/>
      </a:accent5>
      <a:accent6>
        <a:srgbClr val="D05353"/>
      </a:accent6>
      <a:hlink>
        <a:srgbClr val="DF29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