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420600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4703" autoAdjust="0"/>
  </p:normalViewPr>
  <p:slideViewPr>
    <p:cSldViewPr snapToGrid="0">
      <p:cViewPr>
        <p:scale>
          <a:sx n="150" d="100"/>
          <a:sy n="150" d="100"/>
        </p:scale>
        <p:origin x="86" y="-7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575" y="1148863"/>
            <a:ext cx="9315450" cy="2443974"/>
          </a:xfrm>
        </p:spPr>
        <p:txBody>
          <a:bodyPr anchor="b"/>
          <a:lstStyle>
            <a:lvl1pPr algn="ctr">
              <a:defRPr sz="61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575" y="3687086"/>
            <a:ext cx="9315450" cy="1694856"/>
          </a:xfrm>
        </p:spPr>
        <p:txBody>
          <a:bodyPr/>
          <a:lstStyle>
            <a:lvl1pPr marL="0" indent="0" algn="ctr">
              <a:buNone/>
              <a:defRPr sz="2445"/>
            </a:lvl1pPr>
            <a:lvl2pPr marL="465795" indent="0" algn="ctr">
              <a:buNone/>
              <a:defRPr sz="2038"/>
            </a:lvl2pPr>
            <a:lvl3pPr marL="931591" indent="0" algn="ctr">
              <a:buNone/>
              <a:defRPr sz="1834"/>
            </a:lvl3pPr>
            <a:lvl4pPr marL="1397386" indent="0" algn="ctr">
              <a:buNone/>
              <a:defRPr sz="1630"/>
            </a:lvl4pPr>
            <a:lvl5pPr marL="1863181" indent="0" algn="ctr">
              <a:buNone/>
              <a:defRPr sz="1630"/>
            </a:lvl5pPr>
            <a:lvl6pPr marL="2328977" indent="0" algn="ctr">
              <a:buNone/>
              <a:defRPr sz="1630"/>
            </a:lvl6pPr>
            <a:lvl7pPr marL="2794772" indent="0" algn="ctr">
              <a:buNone/>
              <a:defRPr sz="1630"/>
            </a:lvl7pPr>
            <a:lvl8pPr marL="3260568" indent="0" algn="ctr">
              <a:buNone/>
              <a:defRPr sz="1630"/>
            </a:lvl8pPr>
            <a:lvl9pPr marL="3726363" indent="0" algn="ctr">
              <a:buNone/>
              <a:defRPr sz="163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53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28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8492" y="373746"/>
            <a:ext cx="2678192" cy="59490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3916" y="373746"/>
            <a:ext cx="7879318" cy="59490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581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55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447" y="1750107"/>
            <a:ext cx="10712768" cy="2920093"/>
          </a:xfrm>
        </p:spPr>
        <p:txBody>
          <a:bodyPr anchor="b"/>
          <a:lstStyle>
            <a:lvl1pPr>
              <a:defRPr sz="61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447" y="4697826"/>
            <a:ext cx="10712768" cy="1535608"/>
          </a:xfrm>
        </p:spPr>
        <p:txBody>
          <a:bodyPr/>
          <a:lstStyle>
            <a:lvl1pPr marL="0" indent="0">
              <a:buNone/>
              <a:defRPr sz="2445">
                <a:solidFill>
                  <a:schemeClr val="tx1">
                    <a:tint val="82000"/>
                  </a:schemeClr>
                </a:solidFill>
              </a:defRPr>
            </a:lvl1pPr>
            <a:lvl2pPr marL="465795" indent="0">
              <a:buNone/>
              <a:defRPr sz="2038">
                <a:solidFill>
                  <a:schemeClr val="tx1">
                    <a:tint val="82000"/>
                  </a:schemeClr>
                </a:solidFill>
              </a:defRPr>
            </a:lvl2pPr>
            <a:lvl3pPr marL="931591" indent="0">
              <a:buNone/>
              <a:defRPr sz="1834">
                <a:solidFill>
                  <a:schemeClr val="tx1">
                    <a:tint val="82000"/>
                  </a:schemeClr>
                </a:solidFill>
              </a:defRPr>
            </a:lvl3pPr>
            <a:lvl4pPr marL="1397386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4pPr>
            <a:lvl5pPr marL="1863181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5pPr>
            <a:lvl6pPr marL="2328977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6pPr>
            <a:lvl7pPr marL="2794772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7pPr>
            <a:lvl8pPr marL="3260568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8pPr>
            <a:lvl9pPr marL="3726363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629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3916" y="1868730"/>
            <a:ext cx="5278755" cy="44540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7929" y="1868730"/>
            <a:ext cx="5278755" cy="44540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605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4" y="373747"/>
            <a:ext cx="10712768" cy="13568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534" y="1720857"/>
            <a:ext cx="5254496" cy="843365"/>
          </a:xfrm>
        </p:spPr>
        <p:txBody>
          <a:bodyPr anchor="b"/>
          <a:lstStyle>
            <a:lvl1pPr marL="0" indent="0">
              <a:buNone/>
              <a:defRPr sz="2445" b="1"/>
            </a:lvl1pPr>
            <a:lvl2pPr marL="465795" indent="0">
              <a:buNone/>
              <a:defRPr sz="2038" b="1"/>
            </a:lvl2pPr>
            <a:lvl3pPr marL="931591" indent="0">
              <a:buNone/>
              <a:defRPr sz="1834" b="1"/>
            </a:lvl3pPr>
            <a:lvl4pPr marL="1397386" indent="0">
              <a:buNone/>
              <a:defRPr sz="1630" b="1"/>
            </a:lvl4pPr>
            <a:lvl5pPr marL="1863181" indent="0">
              <a:buNone/>
              <a:defRPr sz="1630" b="1"/>
            </a:lvl5pPr>
            <a:lvl6pPr marL="2328977" indent="0">
              <a:buNone/>
              <a:defRPr sz="1630" b="1"/>
            </a:lvl6pPr>
            <a:lvl7pPr marL="2794772" indent="0">
              <a:buNone/>
              <a:defRPr sz="1630" b="1"/>
            </a:lvl7pPr>
            <a:lvl8pPr marL="3260568" indent="0">
              <a:buNone/>
              <a:defRPr sz="1630" b="1"/>
            </a:lvl8pPr>
            <a:lvl9pPr marL="3726363" indent="0">
              <a:buNone/>
              <a:defRPr sz="163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5534" y="2564223"/>
            <a:ext cx="5254496" cy="37715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7929" y="1720857"/>
            <a:ext cx="5280373" cy="843365"/>
          </a:xfrm>
        </p:spPr>
        <p:txBody>
          <a:bodyPr anchor="b"/>
          <a:lstStyle>
            <a:lvl1pPr marL="0" indent="0">
              <a:buNone/>
              <a:defRPr sz="2445" b="1"/>
            </a:lvl1pPr>
            <a:lvl2pPr marL="465795" indent="0">
              <a:buNone/>
              <a:defRPr sz="2038" b="1"/>
            </a:lvl2pPr>
            <a:lvl3pPr marL="931591" indent="0">
              <a:buNone/>
              <a:defRPr sz="1834" b="1"/>
            </a:lvl3pPr>
            <a:lvl4pPr marL="1397386" indent="0">
              <a:buNone/>
              <a:defRPr sz="1630" b="1"/>
            </a:lvl4pPr>
            <a:lvl5pPr marL="1863181" indent="0">
              <a:buNone/>
              <a:defRPr sz="1630" b="1"/>
            </a:lvl5pPr>
            <a:lvl6pPr marL="2328977" indent="0">
              <a:buNone/>
              <a:defRPr sz="1630" b="1"/>
            </a:lvl6pPr>
            <a:lvl7pPr marL="2794772" indent="0">
              <a:buNone/>
              <a:defRPr sz="1630" b="1"/>
            </a:lvl7pPr>
            <a:lvl8pPr marL="3260568" indent="0">
              <a:buNone/>
              <a:defRPr sz="1630" b="1"/>
            </a:lvl8pPr>
            <a:lvl9pPr marL="3726363" indent="0">
              <a:buNone/>
              <a:defRPr sz="163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7929" y="2564223"/>
            <a:ext cx="5280373" cy="37715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50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80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74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5" y="467995"/>
            <a:ext cx="4005966" cy="1637983"/>
          </a:xfrm>
        </p:spPr>
        <p:txBody>
          <a:bodyPr anchor="b"/>
          <a:lstStyle>
            <a:lvl1pPr>
              <a:defRPr sz="32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73" y="1010740"/>
            <a:ext cx="6287929" cy="4988697"/>
          </a:xfrm>
        </p:spPr>
        <p:txBody>
          <a:bodyPr/>
          <a:lstStyle>
            <a:lvl1pPr>
              <a:defRPr sz="3260"/>
            </a:lvl1pPr>
            <a:lvl2pPr>
              <a:defRPr sz="2853"/>
            </a:lvl2pPr>
            <a:lvl3pPr>
              <a:defRPr sz="2445"/>
            </a:lvl3pPr>
            <a:lvl4pPr>
              <a:defRPr sz="2038"/>
            </a:lvl4pPr>
            <a:lvl5pPr>
              <a:defRPr sz="2038"/>
            </a:lvl5pPr>
            <a:lvl6pPr>
              <a:defRPr sz="2038"/>
            </a:lvl6pPr>
            <a:lvl7pPr>
              <a:defRPr sz="2038"/>
            </a:lvl7pPr>
            <a:lvl8pPr>
              <a:defRPr sz="2038"/>
            </a:lvl8pPr>
            <a:lvl9pPr>
              <a:defRPr sz="203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535" y="2105977"/>
            <a:ext cx="4005966" cy="3901584"/>
          </a:xfrm>
        </p:spPr>
        <p:txBody>
          <a:bodyPr/>
          <a:lstStyle>
            <a:lvl1pPr marL="0" indent="0">
              <a:buNone/>
              <a:defRPr sz="1630"/>
            </a:lvl1pPr>
            <a:lvl2pPr marL="465795" indent="0">
              <a:buNone/>
              <a:defRPr sz="1426"/>
            </a:lvl2pPr>
            <a:lvl3pPr marL="931591" indent="0">
              <a:buNone/>
              <a:defRPr sz="1223"/>
            </a:lvl3pPr>
            <a:lvl4pPr marL="1397386" indent="0">
              <a:buNone/>
              <a:defRPr sz="1019"/>
            </a:lvl4pPr>
            <a:lvl5pPr marL="1863181" indent="0">
              <a:buNone/>
              <a:defRPr sz="1019"/>
            </a:lvl5pPr>
            <a:lvl6pPr marL="2328977" indent="0">
              <a:buNone/>
              <a:defRPr sz="1019"/>
            </a:lvl6pPr>
            <a:lvl7pPr marL="2794772" indent="0">
              <a:buNone/>
              <a:defRPr sz="1019"/>
            </a:lvl7pPr>
            <a:lvl8pPr marL="3260568" indent="0">
              <a:buNone/>
              <a:defRPr sz="1019"/>
            </a:lvl8pPr>
            <a:lvl9pPr marL="3726363" indent="0">
              <a:buNone/>
              <a:defRPr sz="101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526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5" y="467995"/>
            <a:ext cx="4005966" cy="1637983"/>
          </a:xfrm>
        </p:spPr>
        <p:txBody>
          <a:bodyPr anchor="b"/>
          <a:lstStyle>
            <a:lvl1pPr>
              <a:defRPr sz="32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0373" y="1010740"/>
            <a:ext cx="6287929" cy="4988697"/>
          </a:xfrm>
        </p:spPr>
        <p:txBody>
          <a:bodyPr anchor="t"/>
          <a:lstStyle>
            <a:lvl1pPr marL="0" indent="0">
              <a:buNone/>
              <a:defRPr sz="3260"/>
            </a:lvl1pPr>
            <a:lvl2pPr marL="465795" indent="0">
              <a:buNone/>
              <a:defRPr sz="2853"/>
            </a:lvl2pPr>
            <a:lvl3pPr marL="931591" indent="0">
              <a:buNone/>
              <a:defRPr sz="2445"/>
            </a:lvl3pPr>
            <a:lvl4pPr marL="1397386" indent="0">
              <a:buNone/>
              <a:defRPr sz="2038"/>
            </a:lvl4pPr>
            <a:lvl5pPr marL="1863181" indent="0">
              <a:buNone/>
              <a:defRPr sz="2038"/>
            </a:lvl5pPr>
            <a:lvl6pPr marL="2328977" indent="0">
              <a:buNone/>
              <a:defRPr sz="2038"/>
            </a:lvl6pPr>
            <a:lvl7pPr marL="2794772" indent="0">
              <a:buNone/>
              <a:defRPr sz="2038"/>
            </a:lvl7pPr>
            <a:lvl8pPr marL="3260568" indent="0">
              <a:buNone/>
              <a:defRPr sz="2038"/>
            </a:lvl8pPr>
            <a:lvl9pPr marL="3726363" indent="0">
              <a:buNone/>
              <a:defRPr sz="203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535" y="2105977"/>
            <a:ext cx="4005966" cy="3901584"/>
          </a:xfrm>
        </p:spPr>
        <p:txBody>
          <a:bodyPr/>
          <a:lstStyle>
            <a:lvl1pPr marL="0" indent="0">
              <a:buNone/>
              <a:defRPr sz="1630"/>
            </a:lvl1pPr>
            <a:lvl2pPr marL="465795" indent="0">
              <a:buNone/>
              <a:defRPr sz="1426"/>
            </a:lvl2pPr>
            <a:lvl3pPr marL="931591" indent="0">
              <a:buNone/>
              <a:defRPr sz="1223"/>
            </a:lvl3pPr>
            <a:lvl4pPr marL="1397386" indent="0">
              <a:buNone/>
              <a:defRPr sz="1019"/>
            </a:lvl4pPr>
            <a:lvl5pPr marL="1863181" indent="0">
              <a:buNone/>
              <a:defRPr sz="1019"/>
            </a:lvl5pPr>
            <a:lvl6pPr marL="2328977" indent="0">
              <a:buNone/>
              <a:defRPr sz="1019"/>
            </a:lvl6pPr>
            <a:lvl7pPr marL="2794772" indent="0">
              <a:buNone/>
              <a:defRPr sz="1019"/>
            </a:lvl7pPr>
            <a:lvl8pPr marL="3260568" indent="0">
              <a:buNone/>
              <a:defRPr sz="1019"/>
            </a:lvl8pPr>
            <a:lvl9pPr marL="3726363" indent="0">
              <a:buNone/>
              <a:defRPr sz="101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83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3916" y="373747"/>
            <a:ext cx="10712768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916" y="1868730"/>
            <a:ext cx="10712768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916" y="6506431"/>
            <a:ext cx="2794635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324" y="6506431"/>
            <a:ext cx="4191953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049" y="6506431"/>
            <a:ext cx="2794635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25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31591" rtl="0" eaLnBrk="1" latinLnBrk="0" hangingPunct="1">
        <a:lnSpc>
          <a:spcPct val="90000"/>
        </a:lnSpc>
        <a:spcBef>
          <a:spcPct val="0"/>
        </a:spcBef>
        <a:buNone/>
        <a:defRPr sz="44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2898" indent="-232898" algn="l" defTabSz="931591" rtl="0" eaLnBrk="1" latinLnBrk="0" hangingPunct="1">
        <a:lnSpc>
          <a:spcPct val="90000"/>
        </a:lnSpc>
        <a:spcBef>
          <a:spcPts val="1019"/>
        </a:spcBef>
        <a:buFont typeface="Arial" panose="020B0604020202020204" pitchFamily="34" charset="0"/>
        <a:buChar char="•"/>
        <a:defRPr sz="2853" kern="1200">
          <a:solidFill>
            <a:schemeClr val="tx1"/>
          </a:solidFill>
          <a:latin typeface="+mn-lt"/>
          <a:ea typeface="+mn-ea"/>
          <a:cs typeface="+mn-cs"/>
        </a:defRPr>
      </a:lvl1pPr>
      <a:lvl2pPr marL="698693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2pPr>
      <a:lvl3pPr marL="1164488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2038" kern="1200">
          <a:solidFill>
            <a:schemeClr val="tx1"/>
          </a:solidFill>
          <a:latin typeface="+mn-lt"/>
          <a:ea typeface="+mn-ea"/>
          <a:cs typeface="+mn-cs"/>
        </a:defRPr>
      </a:lvl3pPr>
      <a:lvl4pPr marL="1630284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4pPr>
      <a:lvl5pPr marL="2096079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5pPr>
      <a:lvl6pPr marL="2561874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6pPr>
      <a:lvl7pPr marL="3027670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7pPr>
      <a:lvl8pPr marL="3493465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8pPr>
      <a:lvl9pPr marL="3959261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1pPr>
      <a:lvl2pPr marL="465795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2pPr>
      <a:lvl3pPr marL="931591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3pPr>
      <a:lvl4pPr marL="1397386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5pPr>
      <a:lvl6pPr marL="2328977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6pPr>
      <a:lvl7pPr marL="2794772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7pPr>
      <a:lvl8pPr marL="3260568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8pPr>
      <a:lvl9pPr marL="3726363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B650AF9-CAB4-AFF4-D71D-91CDCD616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07575"/>
              </p:ext>
            </p:extLst>
          </p:nvPr>
        </p:nvGraphicFramePr>
        <p:xfrm>
          <a:off x="1820592" y="216150"/>
          <a:ext cx="1197887" cy="15240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97887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20223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persona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621940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Id_persona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Cedula</a:t>
                      </a: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Nombre</a:t>
                      </a: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Apellido</a:t>
                      </a: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Telefono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Email</a:t>
                      </a: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Password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Fecha_creación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Fecha_modificación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Id_circuito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481262B-A422-4378-6ED9-0A818FB9E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796864"/>
              </p:ext>
            </p:extLst>
          </p:nvPr>
        </p:nvGraphicFramePr>
        <p:xfrm>
          <a:off x="932732" y="79249"/>
          <a:ext cx="608607" cy="58881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08607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rol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Id_rol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tipo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8E79B262-94F0-D5F8-04E9-301C06577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10503"/>
              </p:ext>
            </p:extLst>
          </p:nvPr>
        </p:nvGraphicFramePr>
        <p:xfrm>
          <a:off x="131040" y="702447"/>
          <a:ext cx="862607" cy="58881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862607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Persona_rol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Id_persona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Id_rol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14D40843-C6F5-6C8E-584E-F1B57419D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2331"/>
              </p:ext>
            </p:extLst>
          </p:nvPr>
        </p:nvGraphicFramePr>
        <p:xfrm>
          <a:off x="71741" y="2179128"/>
          <a:ext cx="1030247" cy="914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30247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Circuito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Id_circuito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Provincia</a:t>
                      </a: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Ciudad</a:t>
                      </a: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Barrio</a:t>
                      </a: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Numero_circuito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24" name="Tabla 23">
            <a:extLst>
              <a:ext uri="{FF2B5EF4-FFF2-40B4-BE49-F238E27FC236}">
                <a16:creationId xmlns:a16="http://schemas.microsoft.com/office/drawing/2014/main" id="{77B6A6D8-8170-AEED-116D-84083DDE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271103"/>
              </p:ext>
            </p:extLst>
          </p:nvPr>
        </p:nvGraphicFramePr>
        <p:xfrm>
          <a:off x="1362033" y="2302829"/>
          <a:ext cx="1263927" cy="6705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263927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Solicitud_evidencia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Id_solicitud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Id_evidencia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enlace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FC45240B-A274-AE8E-0398-552CA9CA5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69140"/>
              </p:ext>
            </p:extLst>
          </p:nvPr>
        </p:nvGraphicFramePr>
        <p:xfrm>
          <a:off x="1024391" y="3244598"/>
          <a:ext cx="1002308" cy="58881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02308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Tipo_evidencia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Id_evidencia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tipo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6BB480FC-B403-9DC5-1DF9-521D007F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59672"/>
              </p:ext>
            </p:extLst>
          </p:nvPr>
        </p:nvGraphicFramePr>
        <p:xfrm>
          <a:off x="2428349" y="3378088"/>
          <a:ext cx="726440" cy="58881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26440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Estado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Id_estado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tipo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2C56BBDA-6E79-4D03-DBEB-D2F883CF7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95600"/>
              </p:ext>
            </p:extLst>
          </p:nvPr>
        </p:nvGraphicFramePr>
        <p:xfrm>
          <a:off x="3735254" y="3361647"/>
          <a:ext cx="1129308" cy="6705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29308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Subtipo_solicitud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Id_subtipo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Id_tipo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subtipo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FA249630-C3C1-B008-96FE-314D16C26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86772"/>
              </p:ext>
            </p:extLst>
          </p:nvPr>
        </p:nvGraphicFramePr>
        <p:xfrm>
          <a:off x="5397758" y="3443395"/>
          <a:ext cx="1002308" cy="58881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02308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Tipo_solicitud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Id_tipo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tipo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9CEF5752-A237-C912-A2DD-19F0959A9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966187"/>
              </p:ext>
            </p:extLst>
          </p:nvPr>
        </p:nvGraphicFramePr>
        <p:xfrm>
          <a:off x="3917066" y="904904"/>
          <a:ext cx="1573807" cy="6705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573807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Solicitud_evento_persona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Id_solicitud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Id_evento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Id_persona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64" name="Tabla 63">
            <a:extLst>
              <a:ext uri="{FF2B5EF4-FFF2-40B4-BE49-F238E27FC236}">
                <a16:creationId xmlns:a16="http://schemas.microsoft.com/office/drawing/2014/main" id="{897A69DD-A942-570F-6CCB-3E184A6CE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878662"/>
              </p:ext>
            </p:extLst>
          </p:nvPr>
        </p:nvGraphicFramePr>
        <p:xfrm>
          <a:off x="5898912" y="1445744"/>
          <a:ext cx="755927" cy="58881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55927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evento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Id_evento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evento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67" name="Tabla 66">
            <a:extLst>
              <a:ext uri="{FF2B5EF4-FFF2-40B4-BE49-F238E27FC236}">
                <a16:creationId xmlns:a16="http://schemas.microsoft.com/office/drawing/2014/main" id="{01B73C17-6324-B2EF-743E-3DE80A596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371550"/>
              </p:ext>
            </p:extLst>
          </p:nvPr>
        </p:nvGraphicFramePr>
        <p:xfrm>
          <a:off x="6870491" y="2179128"/>
          <a:ext cx="1433553" cy="58881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433553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Solicitud_notificacion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Id_solicitud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Id_notificacion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69" name="Tabla 68">
            <a:extLst>
              <a:ext uri="{FF2B5EF4-FFF2-40B4-BE49-F238E27FC236}">
                <a16:creationId xmlns:a16="http://schemas.microsoft.com/office/drawing/2014/main" id="{10C4AAC4-0697-11E1-2891-8718BAA39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1202"/>
              </p:ext>
            </p:extLst>
          </p:nvPr>
        </p:nvGraphicFramePr>
        <p:xfrm>
          <a:off x="6276876" y="338772"/>
          <a:ext cx="1075470" cy="588812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75470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notificacion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Id_notificacion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notificacion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graphicFrame>
        <p:nvGraphicFramePr>
          <p:cNvPr id="70" name="Tabla 69">
            <a:extLst>
              <a:ext uri="{FF2B5EF4-FFF2-40B4-BE49-F238E27FC236}">
                <a16:creationId xmlns:a16="http://schemas.microsoft.com/office/drawing/2014/main" id="{0F8BD01E-5C64-A54D-AF85-858B187C7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804322"/>
              </p:ext>
            </p:extLst>
          </p:nvPr>
        </p:nvGraphicFramePr>
        <p:xfrm>
          <a:off x="3860072" y="90039"/>
          <a:ext cx="1314230" cy="6705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314230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198106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Notificacion_persona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375452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Id_solicitud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Id_notificacion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Id_persona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D9823FA2-EF79-11FC-E6AD-4E4D861D9A3E}"/>
              </a:ext>
            </a:extLst>
          </p:cNvPr>
          <p:cNvCxnSpPr>
            <a:cxnSpLocks/>
            <a:stCxn id="16" idx="3"/>
            <a:endCxn id="3" idx="1"/>
          </p:cNvCxnSpPr>
          <p:nvPr/>
        </p:nvCxnSpPr>
        <p:spPr>
          <a:xfrm flipV="1">
            <a:off x="993647" y="978150"/>
            <a:ext cx="826945" cy="1870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E91236FE-D26C-38C8-139A-D3E1EAF21C1A}"/>
              </a:ext>
            </a:extLst>
          </p:cNvPr>
          <p:cNvCxnSpPr>
            <a:cxnSpLocks/>
            <a:stCxn id="16" idx="0"/>
            <a:endCxn id="5" idx="1"/>
          </p:cNvCxnSpPr>
          <p:nvPr/>
        </p:nvCxnSpPr>
        <p:spPr>
          <a:xfrm rot="5400000" flipH="1" flipV="1">
            <a:off x="583141" y="352857"/>
            <a:ext cx="328792" cy="370389"/>
          </a:xfrm>
          <a:prstGeom prst="bentConnector2">
            <a:avLst/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Conector: angular 100">
            <a:extLst>
              <a:ext uri="{FF2B5EF4-FFF2-40B4-BE49-F238E27FC236}">
                <a16:creationId xmlns:a16="http://schemas.microsoft.com/office/drawing/2014/main" id="{9578B38C-B47C-A822-3A54-30918ABCDA15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rot="5400000">
            <a:off x="1283711" y="1043304"/>
            <a:ext cx="438978" cy="1832671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Conector: angular 111">
            <a:extLst>
              <a:ext uri="{FF2B5EF4-FFF2-40B4-BE49-F238E27FC236}">
                <a16:creationId xmlns:a16="http://schemas.microsoft.com/office/drawing/2014/main" id="{DA463862-67F8-C3E8-B9F4-C3029065D2F0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5400000">
            <a:off x="1624167" y="2874768"/>
            <a:ext cx="271209" cy="468451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20" name="Tabla 119">
            <a:extLst>
              <a:ext uri="{FF2B5EF4-FFF2-40B4-BE49-F238E27FC236}">
                <a16:creationId xmlns:a16="http://schemas.microsoft.com/office/drawing/2014/main" id="{5F5E9BA0-CCED-8174-1341-EB75CE763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077"/>
              </p:ext>
            </p:extLst>
          </p:nvPr>
        </p:nvGraphicFramePr>
        <p:xfrm>
          <a:off x="3295418" y="1835479"/>
          <a:ext cx="1129308" cy="11582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129308">
                  <a:extLst>
                    <a:ext uri="{9D8B030D-6E8A-4147-A177-3AD203B41FA5}">
                      <a16:colId xmlns:a16="http://schemas.microsoft.com/office/drawing/2014/main" val="4234208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Consolas" panose="020B0609020204030204" pitchFamily="49" charset="0"/>
                        </a:rPr>
                        <a:t>Solicitud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127307"/>
                  </a:ext>
                </a:extLst>
              </a:tr>
              <a:tr h="288980">
                <a:tc>
                  <a:txBody>
                    <a:bodyPr/>
                    <a:lstStyle/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Id_solicitud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Id_estado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Id_subtipo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Fecha_creación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puntoGPS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Direccion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s-MX" sz="800" dirty="0" err="1">
                          <a:latin typeface="Consolas" panose="020B0609020204030204" pitchFamily="49" charset="0"/>
                        </a:rPr>
                        <a:t>Observacion</a:t>
                      </a:r>
                      <a:endParaRPr lang="es-MX" sz="8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431214"/>
                  </a:ext>
                </a:extLst>
              </a:tr>
            </a:tbl>
          </a:graphicData>
        </a:graphic>
      </p:graphicFrame>
      <p:cxnSp>
        <p:nvCxnSpPr>
          <p:cNvPr id="122" name="Conector: angular 121">
            <a:extLst>
              <a:ext uri="{FF2B5EF4-FFF2-40B4-BE49-F238E27FC236}">
                <a16:creationId xmlns:a16="http://schemas.microsoft.com/office/drawing/2014/main" id="{CE171B45-70B5-A7E3-ED74-F81F5F939C2F}"/>
              </a:ext>
            </a:extLst>
          </p:cNvPr>
          <p:cNvCxnSpPr>
            <a:cxnSpLocks/>
            <a:stCxn id="24" idx="0"/>
            <a:endCxn id="120" idx="1"/>
          </p:cNvCxnSpPr>
          <p:nvPr/>
        </p:nvCxnSpPr>
        <p:spPr>
          <a:xfrm rot="16200000" flipH="1">
            <a:off x="2588822" y="1708003"/>
            <a:ext cx="111770" cy="1301422"/>
          </a:xfrm>
          <a:prstGeom prst="bentConnector4">
            <a:avLst>
              <a:gd name="adj1" fmla="val -204527"/>
              <a:gd name="adj2" fmla="val 7428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Conector: angular 124">
            <a:extLst>
              <a:ext uri="{FF2B5EF4-FFF2-40B4-BE49-F238E27FC236}">
                <a16:creationId xmlns:a16="http://schemas.microsoft.com/office/drawing/2014/main" id="{539A7B75-045E-B642-4C0D-429E00F469AD}"/>
              </a:ext>
            </a:extLst>
          </p:cNvPr>
          <p:cNvCxnSpPr>
            <a:cxnSpLocks/>
            <a:stCxn id="120" idx="2"/>
            <a:endCxn id="26" idx="0"/>
          </p:cNvCxnSpPr>
          <p:nvPr/>
        </p:nvCxnSpPr>
        <p:spPr>
          <a:xfrm rot="5400000">
            <a:off x="3133637" y="2651652"/>
            <a:ext cx="384369" cy="1068503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Conector: angular 127">
            <a:extLst>
              <a:ext uri="{FF2B5EF4-FFF2-40B4-BE49-F238E27FC236}">
                <a16:creationId xmlns:a16="http://schemas.microsoft.com/office/drawing/2014/main" id="{53C9D431-D374-F78D-1A87-FD5B74766F7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864562" y="3696927"/>
            <a:ext cx="533196" cy="40874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Conector: angular 132">
            <a:extLst>
              <a:ext uri="{FF2B5EF4-FFF2-40B4-BE49-F238E27FC236}">
                <a16:creationId xmlns:a16="http://schemas.microsoft.com/office/drawing/2014/main" id="{C982BA1A-E7ED-226A-B710-DF8808F01B6C}"/>
              </a:ext>
            </a:extLst>
          </p:cNvPr>
          <p:cNvCxnSpPr>
            <a:cxnSpLocks/>
            <a:stCxn id="120" idx="2"/>
            <a:endCxn id="27" idx="0"/>
          </p:cNvCxnSpPr>
          <p:nvPr/>
        </p:nvCxnSpPr>
        <p:spPr>
          <a:xfrm rot="16200000" flipH="1">
            <a:off x="3896026" y="2957765"/>
            <a:ext cx="367928" cy="43983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Conector: angular 137">
            <a:extLst>
              <a:ext uri="{FF2B5EF4-FFF2-40B4-BE49-F238E27FC236}">
                <a16:creationId xmlns:a16="http://schemas.microsoft.com/office/drawing/2014/main" id="{04137C26-7BFB-2DE1-D6E1-E579EAFE8D33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rot="16200000" flipV="1">
            <a:off x="6575167" y="1167028"/>
            <a:ext cx="1251544" cy="77265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Conector: angular 140">
            <a:extLst>
              <a:ext uri="{FF2B5EF4-FFF2-40B4-BE49-F238E27FC236}">
                <a16:creationId xmlns:a16="http://schemas.microsoft.com/office/drawing/2014/main" id="{ABC95700-BCBA-A82A-8EF6-5D65600E893C}"/>
              </a:ext>
            </a:extLst>
          </p:cNvPr>
          <p:cNvCxnSpPr>
            <a:cxnSpLocks/>
            <a:stCxn id="67" idx="1"/>
            <a:endCxn id="120" idx="3"/>
          </p:cNvCxnSpPr>
          <p:nvPr/>
        </p:nvCxnSpPr>
        <p:spPr>
          <a:xfrm rot="10800000">
            <a:off x="4424727" y="2414600"/>
            <a:ext cx="2445765" cy="58935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8B8A2B65-0D15-731F-B817-8BEFFBDEA86F}"/>
              </a:ext>
            </a:extLst>
          </p:cNvPr>
          <p:cNvCxnSpPr>
            <a:cxnSpLocks/>
            <a:stCxn id="29" idx="3"/>
            <a:endCxn id="64" idx="1"/>
          </p:cNvCxnSpPr>
          <p:nvPr/>
        </p:nvCxnSpPr>
        <p:spPr>
          <a:xfrm>
            <a:off x="5490873" y="1240184"/>
            <a:ext cx="408039" cy="49996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Conector: angular 153">
            <a:extLst>
              <a:ext uri="{FF2B5EF4-FFF2-40B4-BE49-F238E27FC236}">
                <a16:creationId xmlns:a16="http://schemas.microsoft.com/office/drawing/2014/main" id="{A4A2D1EE-26D5-824E-434F-30086AD139A9}"/>
              </a:ext>
            </a:extLst>
          </p:cNvPr>
          <p:cNvCxnSpPr>
            <a:cxnSpLocks/>
            <a:stCxn id="29" idx="2"/>
            <a:endCxn id="120" idx="0"/>
          </p:cNvCxnSpPr>
          <p:nvPr/>
        </p:nvCxnSpPr>
        <p:spPr>
          <a:xfrm rot="5400000">
            <a:off x="4152014" y="1283523"/>
            <a:ext cx="260015" cy="84389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1" name="Conector: angular 160">
            <a:extLst>
              <a:ext uri="{FF2B5EF4-FFF2-40B4-BE49-F238E27FC236}">
                <a16:creationId xmlns:a16="http://schemas.microsoft.com/office/drawing/2014/main" id="{67929068-CF9B-A216-432F-C986F388DD3E}"/>
              </a:ext>
            </a:extLst>
          </p:cNvPr>
          <p:cNvCxnSpPr>
            <a:cxnSpLocks/>
            <a:stCxn id="70" idx="1"/>
            <a:endCxn id="3" idx="3"/>
          </p:cNvCxnSpPr>
          <p:nvPr/>
        </p:nvCxnSpPr>
        <p:spPr>
          <a:xfrm rot="10800000" flipV="1">
            <a:off x="3018480" y="425318"/>
            <a:ext cx="841593" cy="552831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Conector: angular 188">
            <a:extLst>
              <a:ext uri="{FF2B5EF4-FFF2-40B4-BE49-F238E27FC236}">
                <a16:creationId xmlns:a16="http://schemas.microsoft.com/office/drawing/2014/main" id="{02899A57-3123-CA05-3A4B-FB599DBF9D99}"/>
              </a:ext>
            </a:extLst>
          </p:cNvPr>
          <p:cNvCxnSpPr>
            <a:cxnSpLocks/>
            <a:stCxn id="70" idx="3"/>
            <a:endCxn id="69" idx="1"/>
          </p:cNvCxnSpPr>
          <p:nvPr/>
        </p:nvCxnSpPr>
        <p:spPr>
          <a:xfrm>
            <a:off x="5174302" y="425319"/>
            <a:ext cx="1102574" cy="207859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6" name="Conector: angular 285">
            <a:extLst>
              <a:ext uri="{FF2B5EF4-FFF2-40B4-BE49-F238E27FC236}">
                <a16:creationId xmlns:a16="http://schemas.microsoft.com/office/drawing/2014/main" id="{95D0E378-2ABB-A473-B98B-89360467D2D0}"/>
              </a:ext>
            </a:extLst>
          </p:cNvPr>
          <p:cNvCxnSpPr>
            <a:cxnSpLocks/>
            <a:stCxn id="29" idx="1"/>
            <a:endCxn id="3" idx="3"/>
          </p:cNvCxnSpPr>
          <p:nvPr/>
        </p:nvCxnSpPr>
        <p:spPr>
          <a:xfrm rot="10800000">
            <a:off x="3018480" y="978150"/>
            <a:ext cx="898587" cy="262034"/>
          </a:xfrm>
          <a:prstGeom prst="bentConnector3">
            <a:avLst>
              <a:gd name="adj1" fmla="val 50000"/>
            </a:avLst>
          </a:prstGeom>
          <a:ln w="95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1489</TotalTime>
  <Words>143</Words>
  <Application>Microsoft Office PowerPoint</Application>
  <PresentationFormat>Personalizado</PresentationFormat>
  <Paragraphs>65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ALEXIS DAVID RIVERA GUERRERO</dc:creator>
  <cp:lastModifiedBy>ALEXIS DAVID RIVERA GUERRERO</cp:lastModifiedBy>
  <cp:revision>7</cp:revision>
  <dcterms:created xsi:type="dcterms:W3CDTF">2024-06-20T01:51:53Z</dcterms:created>
  <dcterms:modified xsi:type="dcterms:W3CDTF">2024-06-21T04:30:40Z</dcterms:modified>
</cp:coreProperties>
</file>