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420600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575" y="1148863"/>
            <a:ext cx="9315450" cy="2443974"/>
          </a:xfrm>
        </p:spPr>
        <p:txBody>
          <a:bodyPr anchor="b"/>
          <a:lstStyle>
            <a:lvl1pPr algn="ctr">
              <a:defRPr sz="61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575" y="3687086"/>
            <a:ext cx="9315450" cy="1694856"/>
          </a:xfrm>
        </p:spPr>
        <p:txBody>
          <a:bodyPr/>
          <a:lstStyle>
            <a:lvl1pPr marL="0" indent="0" algn="ctr">
              <a:buNone/>
              <a:defRPr sz="2445"/>
            </a:lvl1pPr>
            <a:lvl2pPr marL="465795" indent="0" algn="ctr">
              <a:buNone/>
              <a:defRPr sz="2038"/>
            </a:lvl2pPr>
            <a:lvl3pPr marL="931591" indent="0" algn="ctr">
              <a:buNone/>
              <a:defRPr sz="1834"/>
            </a:lvl3pPr>
            <a:lvl4pPr marL="1397386" indent="0" algn="ctr">
              <a:buNone/>
              <a:defRPr sz="1630"/>
            </a:lvl4pPr>
            <a:lvl5pPr marL="1863181" indent="0" algn="ctr">
              <a:buNone/>
              <a:defRPr sz="1630"/>
            </a:lvl5pPr>
            <a:lvl6pPr marL="2328977" indent="0" algn="ctr">
              <a:buNone/>
              <a:defRPr sz="1630"/>
            </a:lvl6pPr>
            <a:lvl7pPr marL="2794772" indent="0" algn="ctr">
              <a:buNone/>
              <a:defRPr sz="1630"/>
            </a:lvl7pPr>
            <a:lvl8pPr marL="3260568" indent="0" algn="ctr">
              <a:buNone/>
              <a:defRPr sz="1630"/>
            </a:lvl8pPr>
            <a:lvl9pPr marL="3726363" indent="0" algn="ctr">
              <a:buNone/>
              <a:defRPr sz="163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53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2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8492" y="373746"/>
            <a:ext cx="2678192" cy="59490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916" y="373746"/>
            <a:ext cx="7879318" cy="59490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8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55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47" y="1750107"/>
            <a:ext cx="10712768" cy="2920093"/>
          </a:xfrm>
        </p:spPr>
        <p:txBody>
          <a:bodyPr anchor="b"/>
          <a:lstStyle>
            <a:lvl1pPr>
              <a:defRPr sz="61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447" y="4697826"/>
            <a:ext cx="10712768" cy="1535608"/>
          </a:xfrm>
        </p:spPr>
        <p:txBody>
          <a:bodyPr/>
          <a:lstStyle>
            <a:lvl1pPr marL="0" indent="0">
              <a:buNone/>
              <a:defRPr sz="2445">
                <a:solidFill>
                  <a:schemeClr val="tx1">
                    <a:tint val="82000"/>
                  </a:schemeClr>
                </a:solidFill>
              </a:defRPr>
            </a:lvl1pPr>
            <a:lvl2pPr marL="465795" indent="0">
              <a:buNone/>
              <a:defRPr sz="2038">
                <a:solidFill>
                  <a:schemeClr val="tx1">
                    <a:tint val="82000"/>
                  </a:schemeClr>
                </a:solidFill>
              </a:defRPr>
            </a:lvl2pPr>
            <a:lvl3pPr marL="931591" indent="0">
              <a:buNone/>
              <a:defRPr sz="1834">
                <a:solidFill>
                  <a:schemeClr val="tx1">
                    <a:tint val="82000"/>
                  </a:schemeClr>
                </a:solidFill>
              </a:defRPr>
            </a:lvl3pPr>
            <a:lvl4pPr marL="1397386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4pPr>
            <a:lvl5pPr marL="1863181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5pPr>
            <a:lvl6pPr marL="2328977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6pPr>
            <a:lvl7pPr marL="2794772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7pPr>
            <a:lvl8pPr marL="3260568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8pPr>
            <a:lvl9pPr marL="3726363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29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916" y="1868730"/>
            <a:ext cx="5278755" cy="44540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7929" y="1868730"/>
            <a:ext cx="5278755" cy="44540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05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4" y="373747"/>
            <a:ext cx="10712768" cy="13568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534" y="1720857"/>
            <a:ext cx="5254496" cy="843365"/>
          </a:xfrm>
        </p:spPr>
        <p:txBody>
          <a:bodyPr anchor="b"/>
          <a:lstStyle>
            <a:lvl1pPr marL="0" indent="0">
              <a:buNone/>
              <a:defRPr sz="2445" b="1"/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34" y="2564223"/>
            <a:ext cx="5254496" cy="37715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7929" y="1720857"/>
            <a:ext cx="5280373" cy="843365"/>
          </a:xfrm>
        </p:spPr>
        <p:txBody>
          <a:bodyPr anchor="b"/>
          <a:lstStyle>
            <a:lvl1pPr marL="0" indent="0">
              <a:buNone/>
              <a:defRPr sz="2445" b="1"/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7929" y="2564223"/>
            <a:ext cx="5280373" cy="37715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50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8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74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467995"/>
            <a:ext cx="4005966" cy="1637983"/>
          </a:xfrm>
        </p:spPr>
        <p:txBody>
          <a:bodyPr anchor="b"/>
          <a:lstStyle>
            <a:lvl1pPr>
              <a:defRPr sz="3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73" y="1010740"/>
            <a:ext cx="6287929" cy="4988697"/>
          </a:xfrm>
        </p:spPr>
        <p:txBody>
          <a:bodyPr/>
          <a:lstStyle>
            <a:lvl1pPr>
              <a:defRPr sz="3260"/>
            </a:lvl1pPr>
            <a:lvl2pPr>
              <a:defRPr sz="2853"/>
            </a:lvl2pPr>
            <a:lvl3pPr>
              <a:defRPr sz="2445"/>
            </a:lvl3pPr>
            <a:lvl4pPr>
              <a:defRPr sz="2038"/>
            </a:lvl4pPr>
            <a:lvl5pPr>
              <a:defRPr sz="2038"/>
            </a:lvl5pPr>
            <a:lvl6pPr>
              <a:defRPr sz="2038"/>
            </a:lvl6pPr>
            <a:lvl7pPr>
              <a:defRPr sz="2038"/>
            </a:lvl7pPr>
            <a:lvl8pPr>
              <a:defRPr sz="2038"/>
            </a:lvl8pPr>
            <a:lvl9pPr>
              <a:defRPr sz="203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2105977"/>
            <a:ext cx="4005966" cy="3901584"/>
          </a:xfrm>
        </p:spPr>
        <p:txBody>
          <a:bodyPr/>
          <a:lstStyle>
            <a:lvl1pPr marL="0" indent="0">
              <a:buNone/>
              <a:defRPr sz="1630"/>
            </a:lvl1pPr>
            <a:lvl2pPr marL="465795" indent="0">
              <a:buNone/>
              <a:defRPr sz="1426"/>
            </a:lvl2pPr>
            <a:lvl3pPr marL="931591" indent="0">
              <a:buNone/>
              <a:defRPr sz="1223"/>
            </a:lvl3pPr>
            <a:lvl4pPr marL="1397386" indent="0">
              <a:buNone/>
              <a:defRPr sz="1019"/>
            </a:lvl4pPr>
            <a:lvl5pPr marL="1863181" indent="0">
              <a:buNone/>
              <a:defRPr sz="1019"/>
            </a:lvl5pPr>
            <a:lvl6pPr marL="2328977" indent="0">
              <a:buNone/>
              <a:defRPr sz="1019"/>
            </a:lvl6pPr>
            <a:lvl7pPr marL="2794772" indent="0">
              <a:buNone/>
              <a:defRPr sz="1019"/>
            </a:lvl7pPr>
            <a:lvl8pPr marL="3260568" indent="0">
              <a:buNone/>
              <a:defRPr sz="1019"/>
            </a:lvl8pPr>
            <a:lvl9pPr marL="3726363" indent="0">
              <a:buNone/>
              <a:defRPr sz="101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26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467995"/>
            <a:ext cx="4005966" cy="1637983"/>
          </a:xfrm>
        </p:spPr>
        <p:txBody>
          <a:bodyPr anchor="b"/>
          <a:lstStyle>
            <a:lvl1pPr>
              <a:defRPr sz="3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0373" y="1010740"/>
            <a:ext cx="6287929" cy="4988697"/>
          </a:xfrm>
        </p:spPr>
        <p:txBody>
          <a:bodyPr anchor="t"/>
          <a:lstStyle>
            <a:lvl1pPr marL="0" indent="0">
              <a:buNone/>
              <a:defRPr sz="3260"/>
            </a:lvl1pPr>
            <a:lvl2pPr marL="465795" indent="0">
              <a:buNone/>
              <a:defRPr sz="2853"/>
            </a:lvl2pPr>
            <a:lvl3pPr marL="931591" indent="0">
              <a:buNone/>
              <a:defRPr sz="2445"/>
            </a:lvl3pPr>
            <a:lvl4pPr marL="1397386" indent="0">
              <a:buNone/>
              <a:defRPr sz="2038"/>
            </a:lvl4pPr>
            <a:lvl5pPr marL="1863181" indent="0">
              <a:buNone/>
              <a:defRPr sz="2038"/>
            </a:lvl5pPr>
            <a:lvl6pPr marL="2328977" indent="0">
              <a:buNone/>
              <a:defRPr sz="2038"/>
            </a:lvl6pPr>
            <a:lvl7pPr marL="2794772" indent="0">
              <a:buNone/>
              <a:defRPr sz="2038"/>
            </a:lvl7pPr>
            <a:lvl8pPr marL="3260568" indent="0">
              <a:buNone/>
              <a:defRPr sz="2038"/>
            </a:lvl8pPr>
            <a:lvl9pPr marL="3726363" indent="0">
              <a:buNone/>
              <a:defRPr sz="203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2105977"/>
            <a:ext cx="4005966" cy="3901584"/>
          </a:xfrm>
        </p:spPr>
        <p:txBody>
          <a:bodyPr/>
          <a:lstStyle>
            <a:lvl1pPr marL="0" indent="0">
              <a:buNone/>
              <a:defRPr sz="1630"/>
            </a:lvl1pPr>
            <a:lvl2pPr marL="465795" indent="0">
              <a:buNone/>
              <a:defRPr sz="1426"/>
            </a:lvl2pPr>
            <a:lvl3pPr marL="931591" indent="0">
              <a:buNone/>
              <a:defRPr sz="1223"/>
            </a:lvl3pPr>
            <a:lvl4pPr marL="1397386" indent="0">
              <a:buNone/>
              <a:defRPr sz="1019"/>
            </a:lvl4pPr>
            <a:lvl5pPr marL="1863181" indent="0">
              <a:buNone/>
              <a:defRPr sz="1019"/>
            </a:lvl5pPr>
            <a:lvl6pPr marL="2328977" indent="0">
              <a:buNone/>
              <a:defRPr sz="1019"/>
            </a:lvl6pPr>
            <a:lvl7pPr marL="2794772" indent="0">
              <a:buNone/>
              <a:defRPr sz="1019"/>
            </a:lvl7pPr>
            <a:lvl8pPr marL="3260568" indent="0">
              <a:buNone/>
              <a:defRPr sz="1019"/>
            </a:lvl8pPr>
            <a:lvl9pPr marL="3726363" indent="0">
              <a:buNone/>
              <a:defRPr sz="101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83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3916" y="373747"/>
            <a:ext cx="10712768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916" y="1868730"/>
            <a:ext cx="10712768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916" y="6506431"/>
            <a:ext cx="2794635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324" y="6506431"/>
            <a:ext cx="41919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049" y="6506431"/>
            <a:ext cx="2794635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25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1591" rtl="0" eaLnBrk="1" latinLnBrk="0" hangingPunct="1">
        <a:lnSpc>
          <a:spcPct val="90000"/>
        </a:lnSpc>
        <a:spcBef>
          <a:spcPct val="0"/>
        </a:spcBef>
        <a:buNone/>
        <a:defRPr sz="4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898" indent="-232898" algn="l" defTabSz="931591" rtl="0" eaLnBrk="1" latinLnBrk="0" hangingPunct="1">
        <a:lnSpc>
          <a:spcPct val="90000"/>
        </a:lnSpc>
        <a:spcBef>
          <a:spcPts val="1019"/>
        </a:spcBef>
        <a:buFont typeface="Arial" panose="020B0604020202020204" pitchFamily="34" charset="0"/>
        <a:buChar char="•"/>
        <a:defRPr sz="2853" kern="1200">
          <a:solidFill>
            <a:schemeClr val="tx1"/>
          </a:solidFill>
          <a:latin typeface="+mn-lt"/>
          <a:ea typeface="+mn-ea"/>
          <a:cs typeface="+mn-cs"/>
        </a:defRPr>
      </a:lvl1pPr>
      <a:lvl2pPr marL="698693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2pPr>
      <a:lvl3pPr marL="1164488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038" kern="1200">
          <a:solidFill>
            <a:schemeClr val="tx1"/>
          </a:solidFill>
          <a:latin typeface="+mn-lt"/>
          <a:ea typeface="+mn-ea"/>
          <a:cs typeface="+mn-cs"/>
        </a:defRPr>
      </a:lvl3pPr>
      <a:lvl4pPr marL="1630284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4pPr>
      <a:lvl5pPr marL="2096079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5pPr>
      <a:lvl6pPr marL="2561874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6pPr>
      <a:lvl7pPr marL="3027670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7pPr>
      <a:lvl8pPr marL="3493465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8pPr>
      <a:lvl9pPr marL="3959261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1pPr>
      <a:lvl2pPr marL="465795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2pPr>
      <a:lvl3pPr marL="931591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3pPr>
      <a:lvl4pPr marL="1397386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5pPr>
      <a:lvl6pPr marL="2328977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6pPr>
      <a:lvl7pPr marL="2794772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7pPr>
      <a:lvl8pPr marL="3260568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8pPr>
      <a:lvl9pPr marL="3726363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C27077-4D22-2C29-7728-489CEDCB702D}"/>
              </a:ext>
            </a:extLst>
          </p:cNvPr>
          <p:cNvSpPr/>
          <p:nvPr/>
        </p:nvSpPr>
        <p:spPr>
          <a:xfrm>
            <a:off x="10932492" y="6051033"/>
            <a:ext cx="1184867" cy="29233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TIPO_SOLICITUD</a:t>
            </a:r>
          </a:p>
        </p:txBody>
      </p: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1C2347DA-D623-AA34-287C-C7A8DF575B6C}"/>
              </a:ext>
            </a:extLst>
          </p:cNvPr>
          <p:cNvSpPr/>
          <p:nvPr/>
        </p:nvSpPr>
        <p:spPr>
          <a:xfrm>
            <a:off x="128195" y="2751874"/>
            <a:ext cx="1397332" cy="506788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PERTENECE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03F4B51-F1A3-199A-343F-9E30A024B02E}"/>
              </a:ext>
            </a:extLst>
          </p:cNvPr>
          <p:cNvSpPr/>
          <p:nvPr/>
        </p:nvSpPr>
        <p:spPr>
          <a:xfrm>
            <a:off x="9333142" y="4093509"/>
            <a:ext cx="1313541" cy="3676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SUBTIPO_SOLICITUD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B87920-2FC6-5145-9B13-3CDE2829746F}"/>
              </a:ext>
            </a:extLst>
          </p:cNvPr>
          <p:cNvSpPr/>
          <p:nvPr/>
        </p:nvSpPr>
        <p:spPr>
          <a:xfrm>
            <a:off x="4257036" y="1615542"/>
            <a:ext cx="953918" cy="2452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NOTIFICACION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22E45A-923E-DAE7-2BB8-2913AD62AA07}"/>
              </a:ext>
            </a:extLst>
          </p:cNvPr>
          <p:cNvSpPr/>
          <p:nvPr/>
        </p:nvSpPr>
        <p:spPr>
          <a:xfrm>
            <a:off x="1226487" y="1648300"/>
            <a:ext cx="1037774" cy="2124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PERSONA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DDCE381-6E3E-C855-DA54-872174AB1294}"/>
              </a:ext>
            </a:extLst>
          </p:cNvPr>
          <p:cNvSpPr/>
          <p:nvPr/>
        </p:nvSpPr>
        <p:spPr>
          <a:xfrm>
            <a:off x="3308043" y="47835"/>
            <a:ext cx="569587" cy="2637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ROL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B76F5B-96EF-D93D-184E-9DE733BD8A14}"/>
              </a:ext>
            </a:extLst>
          </p:cNvPr>
          <p:cNvSpPr/>
          <p:nvPr/>
        </p:nvSpPr>
        <p:spPr>
          <a:xfrm>
            <a:off x="5902036" y="5451842"/>
            <a:ext cx="889655" cy="28542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ESTADO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877D639-A0EA-D4C5-A378-C366F89A863A}"/>
              </a:ext>
            </a:extLst>
          </p:cNvPr>
          <p:cNvSpPr/>
          <p:nvPr/>
        </p:nvSpPr>
        <p:spPr>
          <a:xfrm>
            <a:off x="1191299" y="6051033"/>
            <a:ext cx="829790" cy="26858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EVENTO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DE34390-898E-4D76-6AA3-11CC8306DA2A}"/>
              </a:ext>
            </a:extLst>
          </p:cNvPr>
          <p:cNvSpPr/>
          <p:nvPr/>
        </p:nvSpPr>
        <p:spPr>
          <a:xfrm>
            <a:off x="6404397" y="3491922"/>
            <a:ext cx="915489" cy="2623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SOLICITUD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BB029BC-74D7-1BDB-9827-74E20487B809}"/>
              </a:ext>
            </a:extLst>
          </p:cNvPr>
          <p:cNvSpPr/>
          <p:nvPr/>
        </p:nvSpPr>
        <p:spPr>
          <a:xfrm>
            <a:off x="69273" y="522807"/>
            <a:ext cx="6874773" cy="20110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19" name="Diagrama de flujo: decisión 18">
            <a:extLst>
              <a:ext uri="{FF2B5EF4-FFF2-40B4-BE49-F238E27FC236}">
                <a16:creationId xmlns:a16="http://schemas.microsoft.com/office/drawing/2014/main" id="{F998CD9E-01BA-3C86-81B0-B89F4B11EA59}"/>
              </a:ext>
            </a:extLst>
          </p:cNvPr>
          <p:cNvSpPr/>
          <p:nvPr/>
        </p:nvSpPr>
        <p:spPr>
          <a:xfrm>
            <a:off x="1683843" y="69859"/>
            <a:ext cx="1343955" cy="393679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PERSONA_ROL</a:t>
            </a:r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972803EA-B620-22E0-E955-31D272139D6B}"/>
              </a:ext>
            </a:extLst>
          </p:cNvPr>
          <p:cNvSpPr/>
          <p:nvPr/>
        </p:nvSpPr>
        <p:spPr>
          <a:xfrm>
            <a:off x="3464637" y="3005268"/>
            <a:ext cx="722848" cy="454578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VA</a:t>
            </a:r>
          </a:p>
        </p:txBody>
      </p:sp>
      <p:sp>
        <p:nvSpPr>
          <p:cNvPr id="21" name="Diagrama de flujo: decisión 20">
            <a:extLst>
              <a:ext uri="{FF2B5EF4-FFF2-40B4-BE49-F238E27FC236}">
                <a16:creationId xmlns:a16="http://schemas.microsoft.com/office/drawing/2014/main" id="{02270909-E1A6-BDD2-EA93-2C03F0F867E7}"/>
              </a:ext>
            </a:extLst>
          </p:cNvPr>
          <p:cNvSpPr/>
          <p:nvPr/>
        </p:nvSpPr>
        <p:spPr>
          <a:xfrm>
            <a:off x="7866944" y="4191840"/>
            <a:ext cx="988217" cy="745547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TIENE</a:t>
            </a:r>
          </a:p>
        </p:txBody>
      </p: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FB405B81-452B-4FF3-FD3C-0F48C82E6D9D}"/>
              </a:ext>
            </a:extLst>
          </p:cNvPr>
          <p:cNvSpPr/>
          <p:nvPr/>
        </p:nvSpPr>
        <p:spPr>
          <a:xfrm>
            <a:off x="2379466" y="1530078"/>
            <a:ext cx="1706957" cy="448918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NOTIFICACION_PERSONA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9664874-8A34-BBDA-D990-799510749C08}"/>
              </a:ext>
            </a:extLst>
          </p:cNvPr>
          <p:cNvSpPr/>
          <p:nvPr/>
        </p:nvSpPr>
        <p:spPr>
          <a:xfrm>
            <a:off x="2576817" y="5963005"/>
            <a:ext cx="962348" cy="3566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TIPO_EVIDENCIA</a:t>
            </a:r>
          </a:p>
        </p:txBody>
      </p:sp>
      <p:sp>
        <p:nvSpPr>
          <p:cNvPr id="74" name="Diagrama de flujo: decisión 73">
            <a:extLst>
              <a:ext uri="{FF2B5EF4-FFF2-40B4-BE49-F238E27FC236}">
                <a16:creationId xmlns:a16="http://schemas.microsoft.com/office/drawing/2014/main" id="{91DE8FE6-8872-F544-7140-9980B6AFD651}"/>
              </a:ext>
            </a:extLst>
          </p:cNvPr>
          <p:cNvSpPr/>
          <p:nvPr/>
        </p:nvSpPr>
        <p:spPr>
          <a:xfrm>
            <a:off x="1927157" y="3754301"/>
            <a:ext cx="1303157" cy="720968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SOLICITUD_EVENTO_PERSONA</a:t>
            </a:r>
          </a:p>
        </p:txBody>
      </p:sp>
      <p:sp>
        <p:nvSpPr>
          <p:cNvPr id="75" name="Diagrama de flujo: decisión 74">
            <a:extLst>
              <a:ext uri="{FF2B5EF4-FFF2-40B4-BE49-F238E27FC236}">
                <a16:creationId xmlns:a16="http://schemas.microsoft.com/office/drawing/2014/main" id="{07157275-0425-9736-F39E-4006F249ED9E}"/>
              </a:ext>
            </a:extLst>
          </p:cNvPr>
          <p:cNvSpPr/>
          <p:nvPr/>
        </p:nvSpPr>
        <p:spPr>
          <a:xfrm>
            <a:off x="5652594" y="4564614"/>
            <a:ext cx="1313541" cy="605835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PRESENTA</a:t>
            </a:r>
          </a:p>
        </p:txBody>
      </p:sp>
      <p:sp>
        <p:nvSpPr>
          <p:cNvPr id="76" name="Diagrama de flujo: decisión 75">
            <a:extLst>
              <a:ext uri="{FF2B5EF4-FFF2-40B4-BE49-F238E27FC236}">
                <a16:creationId xmlns:a16="http://schemas.microsoft.com/office/drawing/2014/main" id="{35E67135-F4CF-0FFA-0144-9F2D4FDC99C2}"/>
              </a:ext>
            </a:extLst>
          </p:cNvPr>
          <p:cNvSpPr/>
          <p:nvPr/>
        </p:nvSpPr>
        <p:spPr>
          <a:xfrm>
            <a:off x="10893915" y="4268236"/>
            <a:ext cx="1262019" cy="745547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CONTIENE</a:t>
            </a:r>
          </a:p>
        </p:txBody>
      </p: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4054EB7B-AA47-1A1E-C4CD-BC99786DA6D3}"/>
              </a:ext>
            </a:extLst>
          </p:cNvPr>
          <p:cNvGrpSpPr/>
          <p:nvPr/>
        </p:nvGrpSpPr>
        <p:grpSpPr>
          <a:xfrm>
            <a:off x="3251148" y="4515258"/>
            <a:ext cx="1525058" cy="810604"/>
            <a:chOff x="4564625" y="4828136"/>
            <a:chExt cx="1525058" cy="810604"/>
          </a:xfrm>
        </p:grpSpPr>
        <p:sp>
          <p:nvSpPr>
            <p:cNvPr id="121" name="Diagrama de flujo: decisión 120">
              <a:extLst>
                <a:ext uri="{FF2B5EF4-FFF2-40B4-BE49-F238E27FC236}">
                  <a16:creationId xmlns:a16="http://schemas.microsoft.com/office/drawing/2014/main" id="{B6151626-EF46-3A3D-CE88-443F1436BECB}"/>
                </a:ext>
              </a:extLst>
            </p:cNvPr>
            <p:cNvSpPr/>
            <p:nvPr/>
          </p:nvSpPr>
          <p:spPr>
            <a:xfrm>
              <a:off x="4568253" y="4837236"/>
              <a:ext cx="1521430" cy="785411"/>
            </a:xfrm>
            <a:prstGeom prst="flowChartDecision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" dirty="0">
                  <a:latin typeface="Consolas" panose="020B0609020204030204" pitchFamily="49" charset="0"/>
                </a:rPr>
                <a:t>SOLICITUD_EVIDENCIA</a:t>
              </a:r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06E155EC-4DB8-CBD8-7165-09D6F84F49C0}"/>
                </a:ext>
              </a:extLst>
            </p:cNvPr>
            <p:cNvSpPr/>
            <p:nvPr/>
          </p:nvSpPr>
          <p:spPr>
            <a:xfrm>
              <a:off x="4564625" y="4828136"/>
              <a:ext cx="1521430" cy="81060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sz="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05A7CCC7-01E5-44BF-7240-C6FF91EF08EA}"/>
              </a:ext>
            </a:extLst>
          </p:cNvPr>
          <p:cNvSpPr/>
          <p:nvPr/>
        </p:nvSpPr>
        <p:spPr>
          <a:xfrm>
            <a:off x="190433" y="3464443"/>
            <a:ext cx="947544" cy="2681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CIRCUITO</a:t>
            </a:r>
          </a:p>
        </p:txBody>
      </p:sp>
      <p:cxnSp>
        <p:nvCxnSpPr>
          <p:cNvPr id="159" name="Conector: angular 158">
            <a:extLst>
              <a:ext uri="{FF2B5EF4-FFF2-40B4-BE49-F238E27FC236}">
                <a16:creationId xmlns:a16="http://schemas.microsoft.com/office/drawing/2014/main" id="{FBEF367F-60DE-885F-77EA-24BE24925F58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 flipV="1">
            <a:off x="3027798" y="179716"/>
            <a:ext cx="280245" cy="869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: angular 162">
            <a:extLst>
              <a:ext uri="{FF2B5EF4-FFF2-40B4-BE49-F238E27FC236}">
                <a16:creationId xmlns:a16="http://schemas.microsoft.com/office/drawing/2014/main" id="{E7A94F40-6C53-48C7-4971-65C2E074BE8F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1458217" y="750696"/>
            <a:ext cx="1184762" cy="610447"/>
          </a:xfrm>
          <a:prstGeom prst="bentConnector3">
            <a:avLst>
              <a:gd name="adj1" fmla="val 721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: angular 186">
            <a:extLst>
              <a:ext uri="{FF2B5EF4-FFF2-40B4-BE49-F238E27FC236}">
                <a16:creationId xmlns:a16="http://schemas.microsoft.com/office/drawing/2014/main" id="{9E41644F-0A05-4E72-F506-3626BE0B88BC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2264261" y="1754537"/>
            <a:ext cx="115205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: angular 195">
            <a:extLst>
              <a:ext uri="{FF2B5EF4-FFF2-40B4-BE49-F238E27FC236}">
                <a16:creationId xmlns:a16="http://schemas.microsoft.com/office/drawing/2014/main" id="{DB661ACD-56BE-2778-6C9C-F1B2EF6F3BD5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4086423" y="1738158"/>
            <a:ext cx="170613" cy="1637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ector: angular 227">
            <a:extLst>
              <a:ext uri="{FF2B5EF4-FFF2-40B4-BE49-F238E27FC236}">
                <a16:creationId xmlns:a16="http://schemas.microsoft.com/office/drawing/2014/main" id="{9B633958-029A-3D8C-2CF0-693BCD3E8A55}"/>
              </a:ext>
            </a:extLst>
          </p:cNvPr>
          <p:cNvCxnSpPr>
            <a:cxnSpLocks/>
            <a:stCxn id="22" idx="2"/>
            <a:endCxn id="20" idx="1"/>
          </p:cNvCxnSpPr>
          <p:nvPr/>
        </p:nvCxnSpPr>
        <p:spPr>
          <a:xfrm rot="16200000" flipH="1">
            <a:off x="2722011" y="2489930"/>
            <a:ext cx="1253561" cy="23169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ector: angular 232">
            <a:extLst>
              <a:ext uri="{FF2B5EF4-FFF2-40B4-BE49-F238E27FC236}">
                <a16:creationId xmlns:a16="http://schemas.microsoft.com/office/drawing/2014/main" id="{B020395E-0A1A-E626-B9F9-2129131E2CD7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4187485" y="3232557"/>
            <a:ext cx="2216912" cy="3905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ector: angular 258">
            <a:extLst>
              <a:ext uri="{FF2B5EF4-FFF2-40B4-BE49-F238E27FC236}">
                <a16:creationId xmlns:a16="http://schemas.microsoft.com/office/drawing/2014/main" id="{3E70D64C-2EFD-A686-6967-106585F67706}"/>
              </a:ext>
            </a:extLst>
          </p:cNvPr>
          <p:cNvCxnSpPr>
            <a:cxnSpLocks/>
            <a:stCxn id="9" idx="2"/>
            <a:endCxn id="74" idx="0"/>
          </p:cNvCxnSpPr>
          <p:nvPr/>
        </p:nvCxnSpPr>
        <p:spPr>
          <a:xfrm rot="16200000" flipH="1">
            <a:off x="1215292" y="2390857"/>
            <a:ext cx="1893526" cy="833362"/>
          </a:xfrm>
          <a:prstGeom prst="bentConnector3">
            <a:avLst>
              <a:gd name="adj1" fmla="val 419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ector: angular 262">
            <a:extLst>
              <a:ext uri="{FF2B5EF4-FFF2-40B4-BE49-F238E27FC236}">
                <a16:creationId xmlns:a16="http://schemas.microsoft.com/office/drawing/2014/main" id="{EA9B0278-893C-93E2-E949-A1E8F14BF91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5400000">
            <a:off x="840569" y="1847068"/>
            <a:ext cx="891099" cy="918513"/>
          </a:xfrm>
          <a:prstGeom prst="bentConnector3">
            <a:avLst>
              <a:gd name="adj1" fmla="val 8809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Conector: angular 271">
            <a:extLst>
              <a:ext uri="{FF2B5EF4-FFF2-40B4-BE49-F238E27FC236}">
                <a16:creationId xmlns:a16="http://schemas.microsoft.com/office/drawing/2014/main" id="{DB51CEB8-ADAA-47A9-1238-A6D363F1F006}"/>
              </a:ext>
            </a:extLst>
          </p:cNvPr>
          <p:cNvCxnSpPr>
            <a:cxnSpLocks/>
            <a:stCxn id="6" idx="2"/>
            <a:endCxn id="132" idx="0"/>
          </p:cNvCxnSpPr>
          <p:nvPr/>
        </p:nvCxnSpPr>
        <p:spPr>
          <a:xfrm rot="5400000">
            <a:off x="642643" y="3280224"/>
            <a:ext cx="205781" cy="16265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ector: angular 278">
            <a:extLst>
              <a:ext uri="{FF2B5EF4-FFF2-40B4-BE49-F238E27FC236}">
                <a16:creationId xmlns:a16="http://schemas.microsoft.com/office/drawing/2014/main" id="{23BF852E-A096-02A5-EC95-B0D872ED3207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 flipV="1">
            <a:off x="3230314" y="3623112"/>
            <a:ext cx="3174083" cy="491673"/>
          </a:xfrm>
          <a:prstGeom prst="bentConnector3">
            <a:avLst>
              <a:gd name="adj1" fmla="val 6164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ector: angular 283">
            <a:extLst>
              <a:ext uri="{FF2B5EF4-FFF2-40B4-BE49-F238E27FC236}">
                <a16:creationId xmlns:a16="http://schemas.microsoft.com/office/drawing/2014/main" id="{A5CCBE64-C17F-CDBC-E3E5-FA9EBA1650AF}"/>
              </a:ext>
            </a:extLst>
          </p:cNvPr>
          <p:cNvCxnSpPr>
            <a:cxnSpLocks/>
            <a:stCxn id="74" idx="2"/>
            <a:endCxn id="12" idx="0"/>
          </p:cNvCxnSpPr>
          <p:nvPr/>
        </p:nvCxnSpPr>
        <p:spPr>
          <a:xfrm rot="5400000">
            <a:off x="1304583" y="4776880"/>
            <a:ext cx="1575764" cy="97254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ector: angular 294">
            <a:extLst>
              <a:ext uri="{FF2B5EF4-FFF2-40B4-BE49-F238E27FC236}">
                <a16:creationId xmlns:a16="http://schemas.microsoft.com/office/drawing/2014/main" id="{3FC11A47-8CCE-04CE-0590-39E38679FB8F}"/>
              </a:ext>
            </a:extLst>
          </p:cNvPr>
          <p:cNvCxnSpPr>
            <a:cxnSpLocks/>
            <a:stCxn id="130" idx="1"/>
            <a:endCxn id="30" idx="0"/>
          </p:cNvCxnSpPr>
          <p:nvPr/>
        </p:nvCxnSpPr>
        <p:spPr>
          <a:xfrm rot="10800000" flipV="1">
            <a:off x="3057992" y="4920559"/>
            <a:ext cx="193157" cy="104244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ector: angular 296">
            <a:extLst>
              <a:ext uri="{FF2B5EF4-FFF2-40B4-BE49-F238E27FC236}">
                <a16:creationId xmlns:a16="http://schemas.microsoft.com/office/drawing/2014/main" id="{116D3465-FC31-41FE-6135-1AAA2A175CF4}"/>
              </a:ext>
            </a:extLst>
          </p:cNvPr>
          <p:cNvCxnSpPr>
            <a:cxnSpLocks/>
            <a:stCxn id="130" idx="3"/>
            <a:endCxn id="13" idx="1"/>
          </p:cNvCxnSpPr>
          <p:nvPr/>
        </p:nvCxnSpPr>
        <p:spPr>
          <a:xfrm flipV="1">
            <a:off x="4772578" y="3623112"/>
            <a:ext cx="1631819" cy="129744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ector: angular 300">
            <a:extLst>
              <a:ext uri="{FF2B5EF4-FFF2-40B4-BE49-F238E27FC236}">
                <a16:creationId xmlns:a16="http://schemas.microsoft.com/office/drawing/2014/main" id="{71493B98-3511-5A00-2ADB-1FE94D521D3E}"/>
              </a:ext>
            </a:extLst>
          </p:cNvPr>
          <p:cNvCxnSpPr>
            <a:cxnSpLocks/>
            <a:stCxn id="13" idx="2"/>
            <a:endCxn id="75" idx="0"/>
          </p:cNvCxnSpPr>
          <p:nvPr/>
        </p:nvCxnSpPr>
        <p:spPr>
          <a:xfrm rot="5400000">
            <a:off x="6180598" y="3883069"/>
            <a:ext cx="810313" cy="55277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ector: angular 302">
            <a:extLst>
              <a:ext uri="{FF2B5EF4-FFF2-40B4-BE49-F238E27FC236}">
                <a16:creationId xmlns:a16="http://schemas.microsoft.com/office/drawing/2014/main" id="{07E4B1DF-B53F-6AA8-96BA-D3AD5C8D6C95}"/>
              </a:ext>
            </a:extLst>
          </p:cNvPr>
          <p:cNvCxnSpPr>
            <a:cxnSpLocks/>
            <a:stCxn id="75" idx="2"/>
            <a:endCxn id="11" idx="0"/>
          </p:cNvCxnSpPr>
          <p:nvPr/>
        </p:nvCxnSpPr>
        <p:spPr>
          <a:xfrm rot="16200000" flipH="1">
            <a:off x="6187418" y="5292395"/>
            <a:ext cx="281393" cy="3749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r 315">
            <a:extLst>
              <a:ext uri="{FF2B5EF4-FFF2-40B4-BE49-F238E27FC236}">
                <a16:creationId xmlns:a16="http://schemas.microsoft.com/office/drawing/2014/main" id="{EDFB476C-95CA-DEAC-781A-C812D4B7B014}"/>
              </a:ext>
            </a:extLst>
          </p:cNvPr>
          <p:cNvCxnSpPr>
            <a:cxnSpLocks/>
            <a:stCxn id="13" idx="2"/>
            <a:endCxn id="21" idx="1"/>
          </p:cNvCxnSpPr>
          <p:nvPr/>
        </p:nvCxnSpPr>
        <p:spPr>
          <a:xfrm rot="16200000" flipH="1">
            <a:off x="6959387" y="3657056"/>
            <a:ext cx="810313" cy="100480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: angular 329">
            <a:extLst>
              <a:ext uri="{FF2B5EF4-FFF2-40B4-BE49-F238E27FC236}">
                <a16:creationId xmlns:a16="http://schemas.microsoft.com/office/drawing/2014/main" id="{A2B678E0-5134-8E07-24CD-E9CEF3F273E3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 flipV="1">
            <a:off x="8855161" y="4277338"/>
            <a:ext cx="477981" cy="28727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ector: angular 343">
            <a:extLst>
              <a:ext uri="{FF2B5EF4-FFF2-40B4-BE49-F238E27FC236}">
                <a16:creationId xmlns:a16="http://schemas.microsoft.com/office/drawing/2014/main" id="{0EAF877E-463C-64A7-300F-574B5ED8576A}"/>
              </a:ext>
            </a:extLst>
          </p:cNvPr>
          <p:cNvCxnSpPr>
            <a:cxnSpLocks/>
            <a:stCxn id="7" idx="3"/>
            <a:endCxn id="76" idx="1"/>
          </p:cNvCxnSpPr>
          <p:nvPr/>
        </p:nvCxnSpPr>
        <p:spPr>
          <a:xfrm>
            <a:off x="10646683" y="4277338"/>
            <a:ext cx="247232" cy="363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ector: angular 354">
            <a:extLst>
              <a:ext uri="{FF2B5EF4-FFF2-40B4-BE49-F238E27FC236}">
                <a16:creationId xmlns:a16="http://schemas.microsoft.com/office/drawing/2014/main" id="{F0341422-B21C-F69A-5877-FB57D9CB21ED}"/>
              </a:ext>
            </a:extLst>
          </p:cNvPr>
          <p:cNvCxnSpPr>
            <a:stCxn id="76" idx="2"/>
            <a:endCxn id="4" idx="0"/>
          </p:cNvCxnSpPr>
          <p:nvPr/>
        </p:nvCxnSpPr>
        <p:spPr>
          <a:xfrm rot="16200000" flipH="1">
            <a:off x="11006300" y="5532407"/>
            <a:ext cx="1037250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Rectángulo: esquinas redondeadas 361">
            <a:extLst>
              <a:ext uri="{FF2B5EF4-FFF2-40B4-BE49-F238E27FC236}">
                <a16:creationId xmlns:a16="http://schemas.microsoft.com/office/drawing/2014/main" id="{E71BBAC0-2E89-0FE0-9882-352BABCAEC68}"/>
              </a:ext>
            </a:extLst>
          </p:cNvPr>
          <p:cNvSpPr/>
          <p:nvPr/>
        </p:nvSpPr>
        <p:spPr>
          <a:xfrm>
            <a:off x="4233339" y="51479"/>
            <a:ext cx="574138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>
                <a:latin typeface="Consolas" panose="020B0609020204030204" pitchFamily="49" charset="0"/>
              </a:rPr>
              <a:t>id_rol</a:t>
            </a:r>
          </a:p>
        </p:txBody>
      </p:sp>
      <p:sp>
        <p:nvSpPr>
          <p:cNvPr id="363" name="Rectángulo: esquinas redondeadas 362">
            <a:extLst>
              <a:ext uri="{FF2B5EF4-FFF2-40B4-BE49-F238E27FC236}">
                <a16:creationId xmlns:a16="http://schemas.microsoft.com/office/drawing/2014/main" id="{9FE1BE6C-F75B-DAF9-1062-05BAEF0C8B58}"/>
              </a:ext>
            </a:extLst>
          </p:cNvPr>
          <p:cNvSpPr/>
          <p:nvPr/>
        </p:nvSpPr>
        <p:spPr>
          <a:xfrm>
            <a:off x="4112739" y="317028"/>
            <a:ext cx="421760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tipo</a:t>
            </a:r>
          </a:p>
        </p:txBody>
      </p:sp>
      <p:cxnSp>
        <p:nvCxnSpPr>
          <p:cNvPr id="364" name="Conector: angular 363">
            <a:extLst>
              <a:ext uri="{FF2B5EF4-FFF2-40B4-BE49-F238E27FC236}">
                <a16:creationId xmlns:a16="http://schemas.microsoft.com/office/drawing/2014/main" id="{89ABDB84-0421-4D25-61BB-13160894065B}"/>
              </a:ext>
            </a:extLst>
          </p:cNvPr>
          <p:cNvCxnSpPr>
            <a:cxnSpLocks/>
            <a:stCxn id="10" idx="3"/>
            <a:endCxn id="362" idx="1"/>
          </p:cNvCxnSpPr>
          <p:nvPr/>
        </p:nvCxnSpPr>
        <p:spPr>
          <a:xfrm flipV="1">
            <a:off x="3877630" y="123129"/>
            <a:ext cx="355709" cy="5658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7" name="Conector: angular 366">
            <a:extLst>
              <a:ext uri="{FF2B5EF4-FFF2-40B4-BE49-F238E27FC236}">
                <a16:creationId xmlns:a16="http://schemas.microsoft.com/office/drawing/2014/main" id="{D1087A93-857F-BFEC-390D-1612D2DE78D1}"/>
              </a:ext>
            </a:extLst>
          </p:cNvPr>
          <p:cNvCxnSpPr>
            <a:cxnSpLocks/>
            <a:stCxn id="10" idx="3"/>
            <a:endCxn id="363" idx="1"/>
          </p:cNvCxnSpPr>
          <p:nvPr/>
        </p:nvCxnSpPr>
        <p:spPr>
          <a:xfrm>
            <a:off x="3877630" y="179716"/>
            <a:ext cx="235109" cy="20896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1" name="Rectángulo: esquinas redondeadas 370">
            <a:extLst>
              <a:ext uri="{FF2B5EF4-FFF2-40B4-BE49-F238E27FC236}">
                <a16:creationId xmlns:a16="http://schemas.microsoft.com/office/drawing/2014/main" id="{F710C476-1C7D-E437-B203-781056D29A07}"/>
              </a:ext>
            </a:extLst>
          </p:cNvPr>
          <p:cNvSpPr/>
          <p:nvPr/>
        </p:nvSpPr>
        <p:spPr>
          <a:xfrm>
            <a:off x="117299" y="1896168"/>
            <a:ext cx="663209" cy="235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Nombre</a:t>
            </a:r>
          </a:p>
          <a:p>
            <a:pPr algn="ctr"/>
            <a:r>
              <a:rPr lang="es-MX" sz="800" dirty="0">
                <a:latin typeface="Consolas" panose="020B0609020204030204" pitchFamily="49" charset="0"/>
              </a:rPr>
              <a:t>completo</a:t>
            </a:r>
          </a:p>
        </p:txBody>
      </p:sp>
      <p:sp>
        <p:nvSpPr>
          <p:cNvPr id="372" name="Rectángulo: esquinas redondeadas 371">
            <a:extLst>
              <a:ext uri="{FF2B5EF4-FFF2-40B4-BE49-F238E27FC236}">
                <a16:creationId xmlns:a16="http://schemas.microsoft.com/office/drawing/2014/main" id="{A846F85C-9AC9-36C9-0A27-6784F8611F36}"/>
              </a:ext>
            </a:extLst>
          </p:cNvPr>
          <p:cNvSpPr/>
          <p:nvPr/>
        </p:nvSpPr>
        <p:spPr>
          <a:xfrm>
            <a:off x="135710" y="1317180"/>
            <a:ext cx="771614" cy="183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id_persona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373" name="Rectángulo: esquinas redondeadas 372">
            <a:extLst>
              <a:ext uri="{FF2B5EF4-FFF2-40B4-BE49-F238E27FC236}">
                <a16:creationId xmlns:a16="http://schemas.microsoft.com/office/drawing/2014/main" id="{0149C24B-0F8D-A686-4C82-065FE3F62E54}"/>
              </a:ext>
            </a:extLst>
          </p:cNvPr>
          <p:cNvSpPr/>
          <p:nvPr/>
        </p:nvSpPr>
        <p:spPr>
          <a:xfrm>
            <a:off x="159370" y="957071"/>
            <a:ext cx="554746" cy="183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cedula</a:t>
            </a:r>
          </a:p>
        </p:txBody>
      </p:sp>
      <p:sp>
        <p:nvSpPr>
          <p:cNvPr id="374" name="Rectángulo: esquinas redondeadas 373">
            <a:extLst>
              <a:ext uri="{FF2B5EF4-FFF2-40B4-BE49-F238E27FC236}">
                <a16:creationId xmlns:a16="http://schemas.microsoft.com/office/drawing/2014/main" id="{A9E7B142-E7D2-5201-30D7-113C0E0D10A4}"/>
              </a:ext>
            </a:extLst>
          </p:cNvPr>
          <p:cNvSpPr/>
          <p:nvPr/>
        </p:nvSpPr>
        <p:spPr>
          <a:xfrm>
            <a:off x="117299" y="618759"/>
            <a:ext cx="992546" cy="202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Fecha_creacion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375" name="Rectángulo: esquinas redondeadas 374">
            <a:extLst>
              <a:ext uri="{FF2B5EF4-FFF2-40B4-BE49-F238E27FC236}">
                <a16:creationId xmlns:a16="http://schemas.microsoft.com/office/drawing/2014/main" id="{9E5D1302-D850-24A1-D1A5-09C1992883FD}"/>
              </a:ext>
            </a:extLst>
          </p:cNvPr>
          <p:cNvSpPr/>
          <p:nvPr/>
        </p:nvSpPr>
        <p:spPr>
          <a:xfrm>
            <a:off x="190433" y="2205354"/>
            <a:ext cx="846278" cy="2715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Fecha_modificacion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376" name="Rectángulo: esquinas redondeadas 375">
            <a:extLst>
              <a:ext uri="{FF2B5EF4-FFF2-40B4-BE49-F238E27FC236}">
                <a16:creationId xmlns:a16="http://schemas.microsoft.com/office/drawing/2014/main" id="{2334399D-653B-2F1E-8F5F-849DE1BE2073}"/>
              </a:ext>
            </a:extLst>
          </p:cNvPr>
          <p:cNvSpPr/>
          <p:nvPr/>
        </p:nvSpPr>
        <p:spPr>
          <a:xfrm>
            <a:off x="1291365" y="584143"/>
            <a:ext cx="674734" cy="229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telefono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377" name="Rectángulo: esquinas redondeadas 376">
            <a:extLst>
              <a:ext uri="{FF2B5EF4-FFF2-40B4-BE49-F238E27FC236}">
                <a16:creationId xmlns:a16="http://schemas.microsoft.com/office/drawing/2014/main" id="{477A1DCA-6DC1-DEBE-40CF-886EA7938CE1}"/>
              </a:ext>
            </a:extLst>
          </p:cNvPr>
          <p:cNvSpPr/>
          <p:nvPr/>
        </p:nvSpPr>
        <p:spPr>
          <a:xfrm>
            <a:off x="1429008" y="993572"/>
            <a:ext cx="663209" cy="183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password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378" name="Rectángulo: esquinas redondeadas 377">
            <a:extLst>
              <a:ext uri="{FF2B5EF4-FFF2-40B4-BE49-F238E27FC236}">
                <a16:creationId xmlns:a16="http://schemas.microsoft.com/office/drawing/2014/main" id="{1B0CA801-7CEF-4AED-79E2-394821A5C474}"/>
              </a:ext>
            </a:extLst>
          </p:cNvPr>
          <p:cNvSpPr/>
          <p:nvPr/>
        </p:nvSpPr>
        <p:spPr>
          <a:xfrm>
            <a:off x="159370" y="1563623"/>
            <a:ext cx="488103" cy="183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email</a:t>
            </a:r>
          </a:p>
        </p:txBody>
      </p:sp>
      <p:cxnSp>
        <p:nvCxnSpPr>
          <p:cNvPr id="414" name="Conector: angular 413">
            <a:extLst>
              <a:ext uri="{FF2B5EF4-FFF2-40B4-BE49-F238E27FC236}">
                <a16:creationId xmlns:a16="http://schemas.microsoft.com/office/drawing/2014/main" id="{3C0F3C4F-DC44-46BC-8C55-87B038362A4F}"/>
              </a:ext>
            </a:extLst>
          </p:cNvPr>
          <p:cNvCxnSpPr>
            <a:cxnSpLocks/>
            <a:stCxn id="374" idx="3"/>
            <a:endCxn id="9" idx="1"/>
          </p:cNvCxnSpPr>
          <p:nvPr/>
        </p:nvCxnSpPr>
        <p:spPr>
          <a:xfrm>
            <a:off x="1109845" y="720209"/>
            <a:ext cx="116642" cy="103432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1" name="Conector: angular 420">
            <a:extLst>
              <a:ext uri="{FF2B5EF4-FFF2-40B4-BE49-F238E27FC236}">
                <a16:creationId xmlns:a16="http://schemas.microsoft.com/office/drawing/2014/main" id="{558EA392-BAAF-7AF3-13E8-C921BB28D419}"/>
              </a:ext>
            </a:extLst>
          </p:cNvPr>
          <p:cNvCxnSpPr>
            <a:cxnSpLocks/>
            <a:stCxn id="371" idx="3"/>
            <a:endCxn id="9" idx="1"/>
          </p:cNvCxnSpPr>
          <p:nvPr/>
        </p:nvCxnSpPr>
        <p:spPr>
          <a:xfrm flipV="1">
            <a:off x="780508" y="1754538"/>
            <a:ext cx="445979" cy="259337"/>
          </a:xfrm>
          <a:prstGeom prst="bentConnector3">
            <a:avLst>
              <a:gd name="adj1" fmla="val 8417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8" name="Conector: angular 427">
            <a:extLst>
              <a:ext uri="{FF2B5EF4-FFF2-40B4-BE49-F238E27FC236}">
                <a16:creationId xmlns:a16="http://schemas.microsoft.com/office/drawing/2014/main" id="{A31EC10B-2C5A-4887-1617-C7A8F2B6E245}"/>
              </a:ext>
            </a:extLst>
          </p:cNvPr>
          <p:cNvCxnSpPr>
            <a:cxnSpLocks/>
            <a:stCxn id="372" idx="3"/>
            <a:endCxn id="9" idx="1"/>
          </p:cNvCxnSpPr>
          <p:nvPr/>
        </p:nvCxnSpPr>
        <p:spPr>
          <a:xfrm>
            <a:off x="907324" y="1409162"/>
            <a:ext cx="319163" cy="345376"/>
          </a:xfrm>
          <a:prstGeom prst="bentConnector3">
            <a:avLst>
              <a:gd name="adj1" fmla="val 7821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1" name="Conector: angular 430">
            <a:extLst>
              <a:ext uri="{FF2B5EF4-FFF2-40B4-BE49-F238E27FC236}">
                <a16:creationId xmlns:a16="http://schemas.microsoft.com/office/drawing/2014/main" id="{7FEB08D9-693E-6C12-27FB-2DDF7795C75F}"/>
              </a:ext>
            </a:extLst>
          </p:cNvPr>
          <p:cNvCxnSpPr>
            <a:cxnSpLocks/>
            <a:stCxn id="378" idx="3"/>
            <a:endCxn id="9" idx="1"/>
          </p:cNvCxnSpPr>
          <p:nvPr/>
        </p:nvCxnSpPr>
        <p:spPr>
          <a:xfrm>
            <a:off x="647473" y="1655605"/>
            <a:ext cx="579014" cy="9893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0" name="Conector: angular 439">
            <a:extLst>
              <a:ext uri="{FF2B5EF4-FFF2-40B4-BE49-F238E27FC236}">
                <a16:creationId xmlns:a16="http://schemas.microsoft.com/office/drawing/2014/main" id="{D0DF0A8C-5F7A-61FA-1C38-A1B8D31AD333}"/>
              </a:ext>
            </a:extLst>
          </p:cNvPr>
          <p:cNvCxnSpPr>
            <a:cxnSpLocks/>
            <a:stCxn id="373" idx="3"/>
            <a:endCxn id="9" idx="1"/>
          </p:cNvCxnSpPr>
          <p:nvPr/>
        </p:nvCxnSpPr>
        <p:spPr>
          <a:xfrm>
            <a:off x="714116" y="1049053"/>
            <a:ext cx="512371" cy="705485"/>
          </a:xfrm>
          <a:prstGeom prst="bentConnector3">
            <a:avLst>
              <a:gd name="adj1" fmla="val 86504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6" name="Conector: angular 445">
            <a:extLst>
              <a:ext uri="{FF2B5EF4-FFF2-40B4-BE49-F238E27FC236}">
                <a16:creationId xmlns:a16="http://schemas.microsoft.com/office/drawing/2014/main" id="{0396FA99-06D8-3CA2-A665-D36E3E97CF46}"/>
              </a:ext>
            </a:extLst>
          </p:cNvPr>
          <p:cNvCxnSpPr>
            <a:cxnSpLocks/>
            <a:stCxn id="9" idx="1"/>
            <a:endCxn id="376" idx="1"/>
          </p:cNvCxnSpPr>
          <p:nvPr/>
        </p:nvCxnSpPr>
        <p:spPr>
          <a:xfrm rot="10800000" flipH="1">
            <a:off x="1226487" y="698704"/>
            <a:ext cx="64878" cy="1055835"/>
          </a:xfrm>
          <a:prstGeom prst="bentConnector3">
            <a:avLst>
              <a:gd name="adj1" fmla="val -7474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5" name="Conector: angular 454">
            <a:extLst>
              <a:ext uri="{FF2B5EF4-FFF2-40B4-BE49-F238E27FC236}">
                <a16:creationId xmlns:a16="http://schemas.microsoft.com/office/drawing/2014/main" id="{0131FC93-DFD1-447B-0479-B9BB959FCF9C}"/>
              </a:ext>
            </a:extLst>
          </p:cNvPr>
          <p:cNvCxnSpPr>
            <a:cxnSpLocks/>
            <a:stCxn id="375" idx="3"/>
            <a:endCxn id="9" idx="1"/>
          </p:cNvCxnSpPr>
          <p:nvPr/>
        </p:nvCxnSpPr>
        <p:spPr>
          <a:xfrm flipV="1">
            <a:off x="1036711" y="1754538"/>
            <a:ext cx="189776" cy="586614"/>
          </a:xfrm>
          <a:prstGeom prst="bentConnector3">
            <a:avLst>
              <a:gd name="adj1" fmla="val 68251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2" name="Conector: angular 461">
            <a:extLst>
              <a:ext uri="{FF2B5EF4-FFF2-40B4-BE49-F238E27FC236}">
                <a16:creationId xmlns:a16="http://schemas.microsoft.com/office/drawing/2014/main" id="{513C143E-5220-03FC-6423-BC4469BFD193}"/>
              </a:ext>
            </a:extLst>
          </p:cNvPr>
          <p:cNvCxnSpPr>
            <a:cxnSpLocks/>
            <a:stCxn id="9" idx="1"/>
            <a:endCxn id="377" idx="1"/>
          </p:cNvCxnSpPr>
          <p:nvPr/>
        </p:nvCxnSpPr>
        <p:spPr>
          <a:xfrm rot="10800000" flipH="1">
            <a:off x="1226486" y="1085554"/>
            <a:ext cx="202521" cy="668984"/>
          </a:xfrm>
          <a:prstGeom prst="bentConnector3">
            <a:avLst>
              <a:gd name="adj1" fmla="val -34205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5" name="Rectángulo: esquinas redondeadas 484">
            <a:extLst>
              <a:ext uri="{FF2B5EF4-FFF2-40B4-BE49-F238E27FC236}">
                <a16:creationId xmlns:a16="http://schemas.microsoft.com/office/drawing/2014/main" id="{CAF7FFEA-8215-90B5-6911-0A616758306A}"/>
              </a:ext>
            </a:extLst>
          </p:cNvPr>
          <p:cNvSpPr/>
          <p:nvPr/>
        </p:nvSpPr>
        <p:spPr>
          <a:xfrm>
            <a:off x="1443612" y="3268879"/>
            <a:ext cx="813201" cy="131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Id_circuito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cxnSp>
        <p:nvCxnSpPr>
          <p:cNvPr id="486" name="Conector: angular 485">
            <a:extLst>
              <a:ext uri="{FF2B5EF4-FFF2-40B4-BE49-F238E27FC236}">
                <a16:creationId xmlns:a16="http://schemas.microsoft.com/office/drawing/2014/main" id="{A30EAD46-230B-4341-FE51-0ACD07837347}"/>
              </a:ext>
            </a:extLst>
          </p:cNvPr>
          <p:cNvCxnSpPr>
            <a:cxnSpLocks/>
            <a:stCxn id="485" idx="1"/>
            <a:endCxn id="132" idx="3"/>
          </p:cNvCxnSpPr>
          <p:nvPr/>
        </p:nvCxnSpPr>
        <p:spPr>
          <a:xfrm rot="10800000" flipV="1">
            <a:off x="1137978" y="3334457"/>
            <a:ext cx="305635" cy="264049"/>
          </a:xfrm>
          <a:prstGeom prst="bentConnector3">
            <a:avLst>
              <a:gd name="adj1" fmla="val 7719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2" name="Rectángulo: esquinas redondeadas 491">
            <a:extLst>
              <a:ext uri="{FF2B5EF4-FFF2-40B4-BE49-F238E27FC236}">
                <a16:creationId xmlns:a16="http://schemas.microsoft.com/office/drawing/2014/main" id="{D2A5C073-C893-4487-74AB-E3F9702F2B0E}"/>
              </a:ext>
            </a:extLst>
          </p:cNvPr>
          <p:cNvSpPr/>
          <p:nvPr/>
        </p:nvSpPr>
        <p:spPr>
          <a:xfrm>
            <a:off x="1403584" y="3467349"/>
            <a:ext cx="813201" cy="131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provincia</a:t>
            </a:r>
          </a:p>
        </p:txBody>
      </p:sp>
      <p:cxnSp>
        <p:nvCxnSpPr>
          <p:cNvPr id="493" name="Conector: angular 492">
            <a:extLst>
              <a:ext uri="{FF2B5EF4-FFF2-40B4-BE49-F238E27FC236}">
                <a16:creationId xmlns:a16="http://schemas.microsoft.com/office/drawing/2014/main" id="{853DD71D-8B2F-AC7E-D994-083D22C7CB30}"/>
              </a:ext>
            </a:extLst>
          </p:cNvPr>
          <p:cNvCxnSpPr>
            <a:cxnSpLocks/>
            <a:stCxn id="132" idx="3"/>
            <a:endCxn id="492" idx="1"/>
          </p:cNvCxnSpPr>
          <p:nvPr/>
        </p:nvCxnSpPr>
        <p:spPr>
          <a:xfrm flipV="1">
            <a:off x="1137977" y="3532928"/>
            <a:ext cx="265607" cy="6557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1" name="Rectángulo: esquinas redondeadas 500">
            <a:extLst>
              <a:ext uri="{FF2B5EF4-FFF2-40B4-BE49-F238E27FC236}">
                <a16:creationId xmlns:a16="http://schemas.microsoft.com/office/drawing/2014/main" id="{39C75FCC-13C0-9BE3-FD81-FA0848BB1041}"/>
              </a:ext>
            </a:extLst>
          </p:cNvPr>
          <p:cNvSpPr/>
          <p:nvPr/>
        </p:nvSpPr>
        <p:spPr>
          <a:xfrm>
            <a:off x="1347005" y="3651284"/>
            <a:ext cx="813201" cy="131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Ciudad</a:t>
            </a:r>
          </a:p>
        </p:txBody>
      </p:sp>
      <p:sp>
        <p:nvSpPr>
          <p:cNvPr id="502" name="Rectángulo: esquinas redondeadas 501">
            <a:extLst>
              <a:ext uri="{FF2B5EF4-FFF2-40B4-BE49-F238E27FC236}">
                <a16:creationId xmlns:a16="http://schemas.microsoft.com/office/drawing/2014/main" id="{9F620D4B-4026-021A-BC80-8ABCCEFAF1A9}"/>
              </a:ext>
            </a:extLst>
          </p:cNvPr>
          <p:cNvSpPr/>
          <p:nvPr/>
        </p:nvSpPr>
        <p:spPr>
          <a:xfrm>
            <a:off x="815531" y="3826098"/>
            <a:ext cx="813201" cy="131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barrio</a:t>
            </a:r>
          </a:p>
        </p:txBody>
      </p:sp>
      <p:sp>
        <p:nvSpPr>
          <p:cNvPr id="503" name="Rectángulo: esquinas redondeadas 502">
            <a:extLst>
              <a:ext uri="{FF2B5EF4-FFF2-40B4-BE49-F238E27FC236}">
                <a16:creationId xmlns:a16="http://schemas.microsoft.com/office/drawing/2014/main" id="{03A9DE07-E652-5064-76FA-33614B9B90E4}"/>
              </a:ext>
            </a:extLst>
          </p:cNvPr>
          <p:cNvSpPr/>
          <p:nvPr/>
        </p:nvSpPr>
        <p:spPr>
          <a:xfrm>
            <a:off x="57466" y="3997793"/>
            <a:ext cx="1040019" cy="1517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Numero_circuito</a:t>
            </a:r>
            <a:endParaRPr lang="es-MX" sz="800" dirty="0">
              <a:latin typeface="Consolas" panose="020B0609020204030204" pitchFamily="49" charset="0"/>
            </a:endParaRPr>
          </a:p>
        </p:txBody>
      </p:sp>
      <p:cxnSp>
        <p:nvCxnSpPr>
          <p:cNvPr id="522" name="Conector: angular 521">
            <a:extLst>
              <a:ext uri="{FF2B5EF4-FFF2-40B4-BE49-F238E27FC236}">
                <a16:creationId xmlns:a16="http://schemas.microsoft.com/office/drawing/2014/main" id="{E2D969FE-6858-5300-8CF1-0A233F6F0D7D}"/>
              </a:ext>
            </a:extLst>
          </p:cNvPr>
          <p:cNvCxnSpPr>
            <a:cxnSpLocks/>
            <a:stCxn id="132" idx="3"/>
            <a:endCxn id="501" idx="1"/>
          </p:cNvCxnSpPr>
          <p:nvPr/>
        </p:nvCxnSpPr>
        <p:spPr>
          <a:xfrm>
            <a:off x="1137977" y="3598507"/>
            <a:ext cx="209028" cy="11835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5" name="Conector: angular 524">
            <a:extLst>
              <a:ext uri="{FF2B5EF4-FFF2-40B4-BE49-F238E27FC236}">
                <a16:creationId xmlns:a16="http://schemas.microsoft.com/office/drawing/2014/main" id="{4C43BED0-8F97-8C1A-DDAE-AE3FDB2BBEE8}"/>
              </a:ext>
            </a:extLst>
          </p:cNvPr>
          <p:cNvCxnSpPr>
            <a:cxnSpLocks/>
            <a:stCxn id="132" idx="2"/>
            <a:endCxn id="502" idx="1"/>
          </p:cNvCxnSpPr>
          <p:nvPr/>
        </p:nvCxnSpPr>
        <p:spPr>
          <a:xfrm rot="16200000" flipH="1">
            <a:off x="660315" y="3736460"/>
            <a:ext cx="159107" cy="151326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1" name="Conector: angular 530">
            <a:extLst>
              <a:ext uri="{FF2B5EF4-FFF2-40B4-BE49-F238E27FC236}">
                <a16:creationId xmlns:a16="http://schemas.microsoft.com/office/drawing/2014/main" id="{2E5A0BFC-D803-57F6-1650-99C79D0729BF}"/>
              </a:ext>
            </a:extLst>
          </p:cNvPr>
          <p:cNvCxnSpPr>
            <a:cxnSpLocks/>
            <a:stCxn id="132" idx="2"/>
            <a:endCxn id="503" idx="0"/>
          </p:cNvCxnSpPr>
          <p:nvPr/>
        </p:nvCxnSpPr>
        <p:spPr>
          <a:xfrm rot="5400000">
            <a:off x="488230" y="3821817"/>
            <a:ext cx="265223" cy="8672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3" name="Rectángulo: esquinas redondeadas 572">
            <a:extLst>
              <a:ext uri="{FF2B5EF4-FFF2-40B4-BE49-F238E27FC236}">
                <a16:creationId xmlns:a16="http://schemas.microsoft.com/office/drawing/2014/main" id="{A2BF05C7-BF63-556C-5D8A-9653B105821C}"/>
              </a:ext>
            </a:extLst>
          </p:cNvPr>
          <p:cNvSpPr/>
          <p:nvPr/>
        </p:nvSpPr>
        <p:spPr>
          <a:xfrm>
            <a:off x="3076368" y="6598022"/>
            <a:ext cx="962347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id_evidencia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574" name="Rectángulo: esquinas redondeadas 573">
            <a:extLst>
              <a:ext uri="{FF2B5EF4-FFF2-40B4-BE49-F238E27FC236}">
                <a16:creationId xmlns:a16="http://schemas.microsoft.com/office/drawing/2014/main" id="{96B5AE96-95B5-206B-DEEA-4248A2634957}"/>
              </a:ext>
            </a:extLst>
          </p:cNvPr>
          <p:cNvSpPr/>
          <p:nvPr/>
        </p:nvSpPr>
        <p:spPr>
          <a:xfrm>
            <a:off x="2576817" y="6605214"/>
            <a:ext cx="421760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tipo</a:t>
            </a:r>
          </a:p>
        </p:txBody>
      </p:sp>
      <p:sp>
        <p:nvSpPr>
          <p:cNvPr id="583" name="Rectángulo: esquinas redondeadas 582">
            <a:extLst>
              <a:ext uri="{FF2B5EF4-FFF2-40B4-BE49-F238E27FC236}">
                <a16:creationId xmlns:a16="http://schemas.microsoft.com/office/drawing/2014/main" id="{5A29E3AA-535A-C912-02BB-BD2F5A3E0E65}"/>
              </a:ext>
            </a:extLst>
          </p:cNvPr>
          <p:cNvSpPr/>
          <p:nvPr/>
        </p:nvSpPr>
        <p:spPr>
          <a:xfrm>
            <a:off x="1509481" y="6590112"/>
            <a:ext cx="714223" cy="1517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id_evento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584" name="Rectángulo: esquinas redondeadas 583">
            <a:extLst>
              <a:ext uri="{FF2B5EF4-FFF2-40B4-BE49-F238E27FC236}">
                <a16:creationId xmlns:a16="http://schemas.microsoft.com/office/drawing/2014/main" id="{2B0BED0B-D2E4-E75C-FC66-EB2F841CB33F}"/>
              </a:ext>
            </a:extLst>
          </p:cNvPr>
          <p:cNvSpPr/>
          <p:nvPr/>
        </p:nvSpPr>
        <p:spPr>
          <a:xfrm>
            <a:off x="826861" y="6590111"/>
            <a:ext cx="587684" cy="1517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evento</a:t>
            </a:r>
          </a:p>
        </p:txBody>
      </p:sp>
      <p:cxnSp>
        <p:nvCxnSpPr>
          <p:cNvPr id="593" name="Conector: angular 592">
            <a:extLst>
              <a:ext uri="{FF2B5EF4-FFF2-40B4-BE49-F238E27FC236}">
                <a16:creationId xmlns:a16="http://schemas.microsoft.com/office/drawing/2014/main" id="{1E2BEB69-9049-EEEF-7438-10BE63BF698F}"/>
              </a:ext>
            </a:extLst>
          </p:cNvPr>
          <p:cNvCxnSpPr>
            <a:cxnSpLocks/>
            <a:stCxn id="12" idx="2"/>
            <a:endCxn id="584" idx="0"/>
          </p:cNvCxnSpPr>
          <p:nvPr/>
        </p:nvCxnSpPr>
        <p:spPr>
          <a:xfrm rot="5400000">
            <a:off x="1228203" y="6212119"/>
            <a:ext cx="270493" cy="48549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6" name="Conector: angular 595">
            <a:extLst>
              <a:ext uri="{FF2B5EF4-FFF2-40B4-BE49-F238E27FC236}">
                <a16:creationId xmlns:a16="http://schemas.microsoft.com/office/drawing/2014/main" id="{094DCA20-686D-1078-3767-32292478B273}"/>
              </a:ext>
            </a:extLst>
          </p:cNvPr>
          <p:cNvCxnSpPr>
            <a:cxnSpLocks/>
            <a:stCxn id="12" idx="2"/>
            <a:endCxn id="583" idx="0"/>
          </p:cNvCxnSpPr>
          <p:nvPr/>
        </p:nvCxnSpPr>
        <p:spPr>
          <a:xfrm rot="16200000" flipH="1">
            <a:off x="1601146" y="6324665"/>
            <a:ext cx="270494" cy="26039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9" name="Conector: angular 598">
            <a:extLst>
              <a:ext uri="{FF2B5EF4-FFF2-40B4-BE49-F238E27FC236}">
                <a16:creationId xmlns:a16="http://schemas.microsoft.com/office/drawing/2014/main" id="{D4D9880A-0CE8-4DEB-4DCE-E78193C8451C}"/>
              </a:ext>
            </a:extLst>
          </p:cNvPr>
          <p:cNvCxnSpPr>
            <a:cxnSpLocks/>
            <a:stCxn id="30" idx="2"/>
            <a:endCxn id="574" idx="0"/>
          </p:cNvCxnSpPr>
          <p:nvPr/>
        </p:nvCxnSpPr>
        <p:spPr>
          <a:xfrm rot="5400000">
            <a:off x="2780046" y="6327268"/>
            <a:ext cx="285597" cy="27029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2" name="Conector: angular 601">
            <a:extLst>
              <a:ext uri="{FF2B5EF4-FFF2-40B4-BE49-F238E27FC236}">
                <a16:creationId xmlns:a16="http://schemas.microsoft.com/office/drawing/2014/main" id="{38CB83C4-D7C6-FE81-D95A-A3F40C652698}"/>
              </a:ext>
            </a:extLst>
          </p:cNvPr>
          <p:cNvCxnSpPr>
            <a:cxnSpLocks/>
            <a:stCxn id="30" idx="2"/>
            <a:endCxn id="573" idx="0"/>
          </p:cNvCxnSpPr>
          <p:nvPr/>
        </p:nvCxnSpPr>
        <p:spPr>
          <a:xfrm rot="16200000" flipH="1">
            <a:off x="3168564" y="6209043"/>
            <a:ext cx="278405" cy="49955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6" name="Rectángulo: esquinas redondeadas 605">
            <a:extLst>
              <a:ext uri="{FF2B5EF4-FFF2-40B4-BE49-F238E27FC236}">
                <a16:creationId xmlns:a16="http://schemas.microsoft.com/office/drawing/2014/main" id="{D8BB051E-7406-7C67-773A-72D68EB0FE6C}"/>
              </a:ext>
            </a:extLst>
          </p:cNvPr>
          <p:cNvSpPr/>
          <p:nvPr/>
        </p:nvSpPr>
        <p:spPr>
          <a:xfrm>
            <a:off x="4733995" y="1273033"/>
            <a:ext cx="1062467" cy="142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id_notificacion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607" name="Rectángulo: esquinas redondeadas 606">
            <a:extLst>
              <a:ext uri="{FF2B5EF4-FFF2-40B4-BE49-F238E27FC236}">
                <a16:creationId xmlns:a16="http://schemas.microsoft.com/office/drawing/2014/main" id="{B6E70AAD-6AC0-3A6D-34DE-9E2D83F20B5A}"/>
              </a:ext>
            </a:extLst>
          </p:cNvPr>
          <p:cNvSpPr/>
          <p:nvPr/>
        </p:nvSpPr>
        <p:spPr>
          <a:xfrm>
            <a:off x="3786830" y="1277550"/>
            <a:ext cx="863104" cy="121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notificacion</a:t>
            </a:r>
            <a:endParaRPr lang="es-MX" sz="800" dirty="0">
              <a:latin typeface="Consolas" panose="020B0609020204030204" pitchFamily="49" charset="0"/>
            </a:endParaRPr>
          </a:p>
        </p:txBody>
      </p:sp>
      <p:cxnSp>
        <p:nvCxnSpPr>
          <p:cNvPr id="608" name="Conector: angular 607">
            <a:extLst>
              <a:ext uri="{FF2B5EF4-FFF2-40B4-BE49-F238E27FC236}">
                <a16:creationId xmlns:a16="http://schemas.microsoft.com/office/drawing/2014/main" id="{B53CECE8-E1A5-3524-D857-A87F8235BD2F}"/>
              </a:ext>
            </a:extLst>
          </p:cNvPr>
          <p:cNvCxnSpPr>
            <a:cxnSpLocks/>
            <a:stCxn id="8" idx="0"/>
            <a:endCxn id="607" idx="2"/>
          </p:cNvCxnSpPr>
          <p:nvPr/>
        </p:nvCxnSpPr>
        <p:spPr>
          <a:xfrm rot="16200000" flipV="1">
            <a:off x="4367769" y="1249315"/>
            <a:ext cx="216841" cy="51561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3" name="Conector: angular 612">
            <a:extLst>
              <a:ext uri="{FF2B5EF4-FFF2-40B4-BE49-F238E27FC236}">
                <a16:creationId xmlns:a16="http://schemas.microsoft.com/office/drawing/2014/main" id="{E42620A2-DCCF-9B17-1B61-F89C5ACFB787}"/>
              </a:ext>
            </a:extLst>
          </p:cNvPr>
          <p:cNvCxnSpPr>
            <a:cxnSpLocks/>
            <a:stCxn id="8" idx="0"/>
            <a:endCxn id="606" idx="2"/>
          </p:cNvCxnSpPr>
          <p:nvPr/>
        </p:nvCxnSpPr>
        <p:spPr>
          <a:xfrm rot="5400000" flipH="1" flipV="1">
            <a:off x="4899772" y="1250085"/>
            <a:ext cx="199680" cy="53123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3" name="Rectángulo: esquinas redondeadas 622">
            <a:extLst>
              <a:ext uri="{FF2B5EF4-FFF2-40B4-BE49-F238E27FC236}">
                <a16:creationId xmlns:a16="http://schemas.microsoft.com/office/drawing/2014/main" id="{AE13B3CB-A38F-2365-D992-74DF4D22DDD4}"/>
              </a:ext>
            </a:extLst>
          </p:cNvPr>
          <p:cNvSpPr/>
          <p:nvPr/>
        </p:nvSpPr>
        <p:spPr>
          <a:xfrm>
            <a:off x="3973471" y="5472853"/>
            <a:ext cx="606621" cy="1191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enlace</a:t>
            </a:r>
          </a:p>
        </p:txBody>
      </p:sp>
      <p:cxnSp>
        <p:nvCxnSpPr>
          <p:cNvPr id="624" name="Conector: angular 623">
            <a:extLst>
              <a:ext uri="{FF2B5EF4-FFF2-40B4-BE49-F238E27FC236}">
                <a16:creationId xmlns:a16="http://schemas.microsoft.com/office/drawing/2014/main" id="{DAABDA97-4B60-7E3B-E0FD-DABFB76BB4BB}"/>
              </a:ext>
            </a:extLst>
          </p:cNvPr>
          <p:cNvCxnSpPr>
            <a:cxnSpLocks/>
            <a:stCxn id="130" idx="2"/>
            <a:endCxn id="623" idx="0"/>
          </p:cNvCxnSpPr>
          <p:nvPr/>
        </p:nvCxnSpPr>
        <p:spPr>
          <a:xfrm rot="16200000" flipH="1">
            <a:off x="4070827" y="5266897"/>
            <a:ext cx="146991" cy="26491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8" name="Rectángulo: esquinas redondeadas 627">
            <a:extLst>
              <a:ext uri="{FF2B5EF4-FFF2-40B4-BE49-F238E27FC236}">
                <a16:creationId xmlns:a16="http://schemas.microsoft.com/office/drawing/2014/main" id="{2656D6F5-F53D-0B86-C049-5466533F7B16}"/>
              </a:ext>
            </a:extLst>
          </p:cNvPr>
          <p:cNvSpPr/>
          <p:nvPr/>
        </p:nvSpPr>
        <p:spPr>
          <a:xfrm>
            <a:off x="5835034" y="6051033"/>
            <a:ext cx="421760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tipo</a:t>
            </a:r>
          </a:p>
        </p:txBody>
      </p:sp>
      <p:sp>
        <p:nvSpPr>
          <p:cNvPr id="629" name="Rectángulo: esquinas redondeadas 628">
            <a:extLst>
              <a:ext uri="{FF2B5EF4-FFF2-40B4-BE49-F238E27FC236}">
                <a16:creationId xmlns:a16="http://schemas.microsoft.com/office/drawing/2014/main" id="{0F17CC2A-7AEF-3E8B-CAD2-21C3D3C068A7}"/>
              </a:ext>
            </a:extLst>
          </p:cNvPr>
          <p:cNvSpPr/>
          <p:nvPr/>
        </p:nvSpPr>
        <p:spPr>
          <a:xfrm>
            <a:off x="6321497" y="6073183"/>
            <a:ext cx="745215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id_estado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cxnSp>
        <p:nvCxnSpPr>
          <p:cNvPr id="630" name="Conector: angular 629">
            <a:extLst>
              <a:ext uri="{FF2B5EF4-FFF2-40B4-BE49-F238E27FC236}">
                <a16:creationId xmlns:a16="http://schemas.microsoft.com/office/drawing/2014/main" id="{A6DC1DC0-CC38-B94C-E2DC-0070015E8597}"/>
              </a:ext>
            </a:extLst>
          </p:cNvPr>
          <p:cNvCxnSpPr>
            <a:cxnSpLocks/>
            <a:stCxn id="11" idx="2"/>
            <a:endCxn id="628" idx="0"/>
          </p:cNvCxnSpPr>
          <p:nvPr/>
        </p:nvCxnSpPr>
        <p:spPr>
          <a:xfrm rot="5400000">
            <a:off x="6039508" y="5743676"/>
            <a:ext cx="313763" cy="30095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3" name="Conector: angular 632">
            <a:extLst>
              <a:ext uri="{FF2B5EF4-FFF2-40B4-BE49-F238E27FC236}">
                <a16:creationId xmlns:a16="http://schemas.microsoft.com/office/drawing/2014/main" id="{64FB418E-CF04-301C-DC40-C716C4AEF97B}"/>
              </a:ext>
            </a:extLst>
          </p:cNvPr>
          <p:cNvCxnSpPr>
            <a:cxnSpLocks/>
            <a:stCxn id="11" idx="2"/>
            <a:endCxn id="629" idx="0"/>
          </p:cNvCxnSpPr>
          <p:nvPr/>
        </p:nvCxnSpPr>
        <p:spPr>
          <a:xfrm rot="16200000" flipH="1">
            <a:off x="6352528" y="5731605"/>
            <a:ext cx="335913" cy="3472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5" name="Rectángulo: esquinas redondeadas 664">
            <a:extLst>
              <a:ext uri="{FF2B5EF4-FFF2-40B4-BE49-F238E27FC236}">
                <a16:creationId xmlns:a16="http://schemas.microsoft.com/office/drawing/2014/main" id="{55A958E4-4685-0B2C-F85C-BDDE595F2542}"/>
              </a:ext>
            </a:extLst>
          </p:cNvPr>
          <p:cNvSpPr/>
          <p:nvPr/>
        </p:nvSpPr>
        <p:spPr>
          <a:xfrm>
            <a:off x="7365223" y="2659212"/>
            <a:ext cx="1062467" cy="142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id_solicitud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666" name="Rectángulo: esquinas redondeadas 665">
            <a:extLst>
              <a:ext uri="{FF2B5EF4-FFF2-40B4-BE49-F238E27FC236}">
                <a16:creationId xmlns:a16="http://schemas.microsoft.com/office/drawing/2014/main" id="{2CE56E14-0287-B702-F47E-D61F6AD1E39B}"/>
              </a:ext>
            </a:extLst>
          </p:cNvPr>
          <p:cNvSpPr/>
          <p:nvPr/>
        </p:nvSpPr>
        <p:spPr>
          <a:xfrm>
            <a:off x="5468583" y="3140215"/>
            <a:ext cx="994678" cy="2074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Fecha_creacion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667" name="Rectángulo: esquinas redondeadas 666">
            <a:extLst>
              <a:ext uri="{FF2B5EF4-FFF2-40B4-BE49-F238E27FC236}">
                <a16:creationId xmlns:a16="http://schemas.microsoft.com/office/drawing/2014/main" id="{A9FAE621-2AFB-A8C1-FFC6-CF5C00E4D3DD}"/>
              </a:ext>
            </a:extLst>
          </p:cNvPr>
          <p:cNvSpPr/>
          <p:nvPr/>
        </p:nvSpPr>
        <p:spPr>
          <a:xfrm>
            <a:off x="5628320" y="2793761"/>
            <a:ext cx="719657" cy="158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puntoGPS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668" name="Rectángulo: esquinas redondeadas 667">
            <a:extLst>
              <a:ext uri="{FF2B5EF4-FFF2-40B4-BE49-F238E27FC236}">
                <a16:creationId xmlns:a16="http://schemas.microsoft.com/office/drawing/2014/main" id="{E54019DA-B308-774B-D7E7-E8F85A241CAC}"/>
              </a:ext>
            </a:extLst>
          </p:cNvPr>
          <p:cNvSpPr/>
          <p:nvPr/>
        </p:nvSpPr>
        <p:spPr>
          <a:xfrm>
            <a:off x="7502410" y="3228188"/>
            <a:ext cx="719657" cy="158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direccion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669" name="Rectángulo: esquinas redondeadas 668">
            <a:extLst>
              <a:ext uri="{FF2B5EF4-FFF2-40B4-BE49-F238E27FC236}">
                <a16:creationId xmlns:a16="http://schemas.microsoft.com/office/drawing/2014/main" id="{F013C3BD-0439-F638-9772-55707EF45361}"/>
              </a:ext>
            </a:extLst>
          </p:cNvPr>
          <p:cNvSpPr/>
          <p:nvPr/>
        </p:nvSpPr>
        <p:spPr>
          <a:xfrm>
            <a:off x="7366699" y="2964455"/>
            <a:ext cx="814965" cy="158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observacion</a:t>
            </a:r>
            <a:endParaRPr lang="es-MX" sz="800" dirty="0">
              <a:latin typeface="Consolas" panose="020B0609020204030204" pitchFamily="49" charset="0"/>
            </a:endParaRPr>
          </a:p>
        </p:txBody>
      </p:sp>
      <p:cxnSp>
        <p:nvCxnSpPr>
          <p:cNvPr id="670" name="Conector: angular 669">
            <a:extLst>
              <a:ext uri="{FF2B5EF4-FFF2-40B4-BE49-F238E27FC236}">
                <a16:creationId xmlns:a16="http://schemas.microsoft.com/office/drawing/2014/main" id="{6BCBCAC0-6DAB-0489-5170-E50E2908E35E}"/>
              </a:ext>
            </a:extLst>
          </p:cNvPr>
          <p:cNvCxnSpPr>
            <a:cxnSpLocks/>
            <a:stCxn id="13" idx="0"/>
            <a:endCxn id="665" idx="2"/>
          </p:cNvCxnSpPr>
          <p:nvPr/>
        </p:nvCxnSpPr>
        <p:spPr>
          <a:xfrm rot="5400000" flipH="1" flipV="1">
            <a:off x="7034359" y="2629825"/>
            <a:ext cx="689881" cy="1034315"/>
          </a:xfrm>
          <a:prstGeom prst="bentConnector3">
            <a:avLst>
              <a:gd name="adj1" fmla="val 831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6" name="Conector: angular 675">
            <a:extLst>
              <a:ext uri="{FF2B5EF4-FFF2-40B4-BE49-F238E27FC236}">
                <a16:creationId xmlns:a16="http://schemas.microsoft.com/office/drawing/2014/main" id="{909924E4-4C29-3793-43F6-53A464C47005}"/>
              </a:ext>
            </a:extLst>
          </p:cNvPr>
          <p:cNvCxnSpPr>
            <a:cxnSpLocks/>
            <a:stCxn id="13" idx="0"/>
            <a:endCxn id="669" idx="2"/>
          </p:cNvCxnSpPr>
          <p:nvPr/>
        </p:nvCxnSpPr>
        <p:spPr>
          <a:xfrm rot="5400000" flipH="1" flipV="1">
            <a:off x="7133902" y="2851642"/>
            <a:ext cx="368521" cy="912040"/>
          </a:xfrm>
          <a:prstGeom prst="bentConnector3">
            <a:avLst>
              <a:gd name="adj1" fmla="val 8007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8" name="Conector: angular 687">
            <a:extLst>
              <a:ext uri="{FF2B5EF4-FFF2-40B4-BE49-F238E27FC236}">
                <a16:creationId xmlns:a16="http://schemas.microsoft.com/office/drawing/2014/main" id="{536A2AF2-F4B9-C524-DAE1-F77B0A59EEA3}"/>
              </a:ext>
            </a:extLst>
          </p:cNvPr>
          <p:cNvCxnSpPr>
            <a:cxnSpLocks/>
            <a:stCxn id="13" idx="0"/>
            <a:endCxn id="667" idx="2"/>
          </p:cNvCxnSpPr>
          <p:nvPr/>
        </p:nvCxnSpPr>
        <p:spPr>
          <a:xfrm rot="16200000" flipV="1">
            <a:off x="6155539" y="2785318"/>
            <a:ext cx="539214" cy="873993"/>
          </a:xfrm>
          <a:prstGeom prst="bentConnector3">
            <a:avLst>
              <a:gd name="adj1" fmla="val 79548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3" name="Conector: angular 692">
            <a:extLst>
              <a:ext uri="{FF2B5EF4-FFF2-40B4-BE49-F238E27FC236}">
                <a16:creationId xmlns:a16="http://schemas.microsoft.com/office/drawing/2014/main" id="{3C78BEF9-3863-C53E-2AF0-406A0658D134}"/>
              </a:ext>
            </a:extLst>
          </p:cNvPr>
          <p:cNvCxnSpPr>
            <a:cxnSpLocks/>
            <a:stCxn id="13" idx="0"/>
            <a:endCxn id="666" idx="2"/>
          </p:cNvCxnSpPr>
          <p:nvPr/>
        </p:nvCxnSpPr>
        <p:spPr>
          <a:xfrm rot="16200000" flipV="1">
            <a:off x="6341926" y="2971706"/>
            <a:ext cx="144212" cy="8962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9" name="Conector: angular 698">
            <a:extLst>
              <a:ext uri="{FF2B5EF4-FFF2-40B4-BE49-F238E27FC236}">
                <a16:creationId xmlns:a16="http://schemas.microsoft.com/office/drawing/2014/main" id="{BEA0312C-9CF9-2723-3B83-FF1B60BD0141}"/>
              </a:ext>
            </a:extLst>
          </p:cNvPr>
          <p:cNvCxnSpPr>
            <a:cxnSpLocks/>
            <a:stCxn id="13" idx="0"/>
            <a:endCxn id="668" idx="2"/>
          </p:cNvCxnSpPr>
          <p:nvPr/>
        </p:nvCxnSpPr>
        <p:spPr>
          <a:xfrm rot="5400000" flipH="1" flipV="1">
            <a:off x="7309797" y="2939481"/>
            <a:ext cx="104787" cy="100009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4" name="Rectángulo: esquinas redondeadas 723">
            <a:extLst>
              <a:ext uri="{FF2B5EF4-FFF2-40B4-BE49-F238E27FC236}">
                <a16:creationId xmlns:a16="http://schemas.microsoft.com/office/drawing/2014/main" id="{0622C3DE-6E91-11CC-B676-FDD5CE834DD4}"/>
              </a:ext>
            </a:extLst>
          </p:cNvPr>
          <p:cNvSpPr/>
          <p:nvPr/>
        </p:nvSpPr>
        <p:spPr>
          <a:xfrm>
            <a:off x="9202744" y="4873815"/>
            <a:ext cx="833247" cy="1765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id_subtipo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725" name="Rectángulo: esquinas redondeadas 724">
            <a:extLst>
              <a:ext uri="{FF2B5EF4-FFF2-40B4-BE49-F238E27FC236}">
                <a16:creationId xmlns:a16="http://schemas.microsoft.com/office/drawing/2014/main" id="{326A790B-A5D5-863E-D4E8-189D062058CC}"/>
              </a:ext>
            </a:extLst>
          </p:cNvPr>
          <p:cNvSpPr/>
          <p:nvPr/>
        </p:nvSpPr>
        <p:spPr>
          <a:xfrm>
            <a:off x="10142862" y="4890425"/>
            <a:ext cx="615626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subtipo</a:t>
            </a:r>
          </a:p>
        </p:txBody>
      </p:sp>
      <p:cxnSp>
        <p:nvCxnSpPr>
          <p:cNvPr id="726" name="Conector: angular 725">
            <a:extLst>
              <a:ext uri="{FF2B5EF4-FFF2-40B4-BE49-F238E27FC236}">
                <a16:creationId xmlns:a16="http://schemas.microsoft.com/office/drawing/2014/main" id="{436FD3DD-92B1-51B4-2695-7736D17D181A}"/>
              </a:ext>
            </a:extLst>
          </p:cNvPr>
          <p:cNvCxnSpPr>
            <a:cxnSpLocks/>
            <a:stCxn id="7" idx="2"/>
            <a:endCxn id="724" idx="0"/>
          </p:cNvCxnSpPr>
          <p:nvPr/>
        </p:nvCxnSpPr>
        <p:spPr>
          <a:xfrm rot="5400000">
            <a:off x="9598317" y="4482218"/>
            <a:ext cx="412649" cy="37054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9" name="Conector: angular 728">
            <a:extLst>
              <a:ext uri="{FF2B5EF4-FFF2-40B4-BE49-F238E27FC236}">
                <a16:creationId xmlns:a16="http://schemas.microsoft.com/office/drawing/2014/main" id="{D3BE0884-9F99-F5C2-FE73-02707A5B3C38}"/>
              </a:ext>
            </a:extLst>
          </p:cNvPr>
          <p:cNvCxnSpPr>
            <a:cxnSpLocks/>
            <a:stCxn id="7" idx="2"/>
            <a:endCxn id="725" idx="0"/>
          </p:cNvCxnSpPr>
          <p:nvPr/>
        </p:nvCxnSpPr>
        <p:spPr>
          <a:xfrm rot="16200000" flipH="1">
            <a:off x="10005665" y="4445414"/>
            <a:ext cx="429259" cy="46076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5" name="Rectángulo: esquinas redondeadas 734">
            <a:extLst>
              <a:ext uri="{FF2B5EF4-FFF2-40B4-BE49-F238E27FC236}">
                <a16:creationId xmlns:a16="http://schemas.microsoft.com/office/drawing/2014/main" id="{55CE6D23-EFC0-39CC-B4F2-CD84F1806780}"/>
              </a:ext>
            </a:extLst>
          </p:cNvPr>
          <p:cNvSpPr/>
          <p:nvPr/>
        </p:nvSpPr>
        <p:spPr>
          <a:xfrm>
            <a:off x="10692934" y="6651640"/>
            <a:ext cx="833247" cy="1765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id_tipo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736" name="Rectángulo: esquinas redondeadas 735">
            <a:extLst>
              <a:ext uri="{FF2B5EF4-FFF2-40B4-BE49-F238E27FC236}">
                <a16:creationId xmlns:a16="http://schemas.microsoft.com/office/drawing/2014/main" id="{1857A084-2462-5FA5-2B6E-EB11DE76A024}"/>
              </a:ext>
            </a:extLst>
          </p:cNvPr>
          <p:cNvSpPr/>
          <p:nvPr/>
        </p:nvSpPr>
        <p:spPr>
          <a:xfrm>
            <a:off x="11650046" y="6665991"/>
            <a:ext cx="615626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tipo</a:t>
            </a:r>
          </a:p>
        </p:txBody>
      </p:sp>
      <p:cxnSp>
        <p:nvCxnSpPr>
          <p:cNvPr id="737" name="Conector: angular 736">
            <a:extLst>
              <a:ext uri="{FF2B5EF4-FFF2-40B4-BE49-F238E27FC236}">
                <a16:creationId xmlns:a16="http://schemas.microsoft.com/office/drawing/2014/main" id="{A654E683-E814-A098-D62D-1D0AF37F61B5}"/>
              </a:ext>
            </a:extLst>
          </p:cNvPr>
          <p:cNvCxnSpPr>
            <a:cxnSpLocks/>
            <a:stCxn id="4" idx="2"/>
            <a:endCxn id="736" idx="0"/>
          </p:cNvCxnSpPr>
          <p:nvPr/>
        </p:nvCxnSpPr>
        <p:spPr>
          <a:xfrm rot="16200000" flipH="1">
            <a:off x="11580083" y="6288214"/>
            <a:ext cx="322619" cy="43293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1" name="Conector: angular 740">
            <a:extLst>
              <a:ext uri="{FF2B5EF4-FFF2-40B4-BE49-F238E27FC236}">
                <a16:creationId xmlns:a16="http://schemas.microsoft.com/office/drawing/2014/main" id="{561517B6-F86D-6440-8A22-B5C64A19D8B7}"/>
              </a:ext>
            </a:extLst>
          </p:cNvPr>
          <p:cNvCxnSpPr>
            <a:cxnSpLocks/>
            <a:stCxn id="4" idx="2"/>
            <a:endCxn id="735" idx="0"/>
          </p:cNvCxnSpPr>
          <p:nvPr/>
        </p:nvCxnSpPr>
        <p:spPr>
          <a:xfrm rot="5400000">
            <a:off x="11163108" y="6289822"/>
            <a:ext cx="308268" cy="41536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810358D1-6C43-FE1B-E485-A7B085CE336C}"/>
              </a:ext>
            </a:extLst>
          </p:cNvPr>
          <p:cNvSpPr/>
          <p:nvPr/>
        </p:nvSpPr>
        <p:spPr>
          <a:xfrm>
            <a:off x="1243255" y="25649"/>
            <a:ext cx="371504" cy="4300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</a:t>
            </a:r>
          </a:p>
          <a:p>
            <a:pPr algn="ctr"/>
            <a:r>
              <a:rPr lang="es-MX" sz="1000" b="1" dirty="0"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s-MX" sz="1000" b="1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A662C58-92E6-2DBA-874C-8F206235C5AB}"/>
              </a:ext>
            </a:extLst>
          </p:cNvPr>
          <p:cNvSpPr/>
          <p:nvPr/>
        </p:nvSpPr>
        <p:spPr>
          <a:xfrm>
            <a:off x="3029986" y="1302790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N:M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8BFF601-C84F-54E6-49E5-97F4545CF73E}"/>
              </a:ext>
            </a:extLst>
          </p:cNvPr>
          <p:cNvSpPr/>
          <p:nvPr/>
        </p:nvSpPr>
        <p:spPr>
          <a:xfrm>
            <a:off x="11326160" y="3997793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N:1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1F012E7-BD1E-896D-7D4F-CB8682B32F96}"/>
              </a:ext>
            </a:extLst>
          </p:cNvPr>
          <p:cNvSpPr/>
          <p:nvPr/>
        </p:nvSpPr>
        <p:spPr>
          <a:xfrm>
            <a:off x="8160724" y="3955863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865D061F-5B4A-E565-621D-016FD05ED6FB}"/>
              </a:ext>
            </a:extLst>
          </p:cNvPr>
          <p:cNvSpPr/>
          <p:nvPr/>
        </p:nvSpPr>
        <p:spPr>
          <a:xfrm>
            <a:off x="7014582" y="4767234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86D98336-0E64-DCB0-47B8-9DD1B1A5238D}"/>
              </a:ext>
            </a:extLst>
          </p:cNvPr>
          <p:cNvSpPr/>
          <p:nvPr/>
        </p:nvSpPr>
        <p:spPr>
          <a:xfrm>
            <a:off x="3843210" y="4278666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N:M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C5120073-75CC-524C-BB80-507D74EF1CE6}"/>
              </a:ext>
            </a:extLst>
          </p:cNvPr>
          <p:cNvSpPr/>
          <p:nvPr/>
        </p:nvSpPr>
        <p:spPr>
          <a:xfrm>
            <a:off x="2624703" y="3228187"/>
            <a:ext cx="196893" cy="460519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s-MX" sz="1000" b="1" dirty="0">
                <a:latin typeface="Consolas" panose="020B0609020204030204" pitchFamily="49" charset="0"/>
              </a:rPr>
              <a:t>:</a:t>
            </a:r>
            <a:br>
              <a:rPr lang="es-MX" sz="1000" b="1" dirty="0">
                <a:latin typeface="Consolas" panose="020B0609020204030204" pitchFamily="49" charset="0"/>
              </a:rPr>
            </a:br>
            <a:r>
              <a:rPr lang="es-MX" sz="1000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53E15E95-C19B-4637-5B2D-819A9D9583C1}"/>
              </a:ext>
            </a:extLst>
          </p:cNvPr>
          <p:cNvSpPr/>
          <p:nvPr/>
        </p:nvSpPr>
        <p:spPr>
          <a:xfrm>
            <a:off x="3287404" y="3890166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N:1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B52FA007-5B7D-30E2-229E-DB2AB674BAF7}"/>
              </a:ext>
            </a:extLst>
          </p:cNvPr>
          <p:cNvSpPr/>
          <p:nvPr/>
        </p:nvSpPr>
        <p:spPr>
          <a:xfrm>
            <a:off x="2251892" y="4427546"/>
            <a:ext cx="196893" cy="460519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</a:t>
            </a:r>
          </a:p>
          <a:p>
            <a:pPr algn="ctr"/>
            <a:r>
              <a:rPr lang="es-MX" sz="1000" b="1" dirty="0">
                <a:latin typeface="Consolas" panose="020B0609020204030204" pitchFamily="49" charset="0"/>
              </a:rPr>
              <a:t>:</a:t>
            </a:r>
            <a:br>
              <a:rPr lang="es-MX" sz="1000" b="1" dirty="0">
                <a:latin typeface="Consolas" panose="020B0609020204030204" pitchFamily="49" charset="0"/>
              </a:rPr>
            </a:br>
            <a:r>
              <a:rPr lang="es-MX" sz="10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BE73DAD3-77F4-4AB3-47E6-7EEDC84CE0BA}"/>
              </a:ext>
            </a:extLst>
          </p:cNvPr>
          <p:cNvSpPr/>
          <p:nvPr/>
        </p:nvSpPr>
        <p:spPr>
          <a:xfrm>
            <a:off x="3786830" y="2676128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N:1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944C3A7-735E-492A-C763-6C27FEC81567}"/>
              </a:ext>
            </a:extLst>
          </p:cNvPr>
          <p:cNvSpPr/>
          <p:nvPr/>
        </p:nvSpPr>
        <p:spPr>
          <a:xfrm>
            <a:off x="1576579" y="2890091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N:1</a:t>
            </a:r>
          </a:p>
        </p:txBody>
      </p:sp>
    </p:spTree>
    <p:extLst>
      <p:ext uri="{BB962C8B-B14F-4D97-AF65-F5344CB8AC3E}">
        <p14:creationId xmlns:p14="http://schemas.microsoft.com/office/powerpoint/2010/main" val="38446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132</Words>
  <Application>Microsoft Office PowerPoint</Application>
  <PresentationFormat>Personalizado</PresentationFormat>
  <Paragraphs>68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DAVID RIVERA GUERRERO</dc:creator>
  <cp:lastModifiedBy>ALEXIS DAVID RIVERA GUERRERO</cp:lastModifiedBy>
  <cp:revision>7</cp:revision>
  <dcterms:created xsi:type="dcterms:W3CDTF">2024-06-20T01:51:53Z</dcterms:created>
  <dcterms:modified xsi:type="dcterms:W3CDTF">2024-06-21T21:09:14Z</dcterms:modified>
</cp:coreProperties>
</file>