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420600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703" autoAdjust="0"/>
  </p:normalViewPr>
  <p:slideViewPr>
    <p:cSldViewPr snapToGrid="0">
      <p:cViewPr>
        <p:scale>
          <a:sx n="100" d="100"/>
          <a:sy n="100" d="100"/>
        </p:scale>
        <p:origin x="51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1148863"/>
            <a:ext cx="9315450" cy="2443974"/>
          </a:xfrm>
        </p:spPr>
        <p:txBody>
          <a:bodyPr anchor="b"/>
          <a:lstStyle>
            <a:lvl1pPr algn="ctr"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687086"/>
            <a:ext cx="9315450" cy="1694856"/>
          </a:xfrm>
        </p:spPr>
        <p:txBody>
          <a:bodyPr/>
          <a:lstStyle>
            <a:lvl1pPr marL="0" indent="0" algn="ctr">
              <a:buNone/>
              <a:defRPr sz="2445"/>
            </a:lvl1pPr>
            <a:lvl2pPr marL="465795" indent="0" algn="ctr">
              <a:buNone/>
              <a:defRPr sz="2038"/>
            </a:lvl2pPr>
            <a:lvl3pPr marL="931591" indent="0" algn="ctr">
              <a:buNone/>
              <a:defRPr sz="1834"/>
            </a:lvl3pPr>
            <a:lvl4pPr marL="1397386" indent="0" algn="ctr">
              <a:buNone/>
              <a:defRPr sz="1630"/>
            </a:lvl4pPr>
            <a:lvl5pPr marL="1863181" indent="0" algn="ctr">
              <a:buNone/>
              <a:defRPr sz="1630"/>
            </a:lvl5pPr>
            <a:lvl6pPr marL="2328977" indent="0" algn="ctr">
              <a:buNone/>
              <a:defRPr sz="1630"/>
            </a:lvl6pPr>
            <a:lvl7pPr marL="2794772" indent="0" algn="ctr">
              <a:buNone/>
              <a:defRPr sz="1630"/>
            </a:lvl7pPr>
            <a:lvl8pPr marL="3260568" indent="0" algn="ctr">
              <a:buNone/>
              <a:defRPr sz="1630"/>
            </a:lvl8pPr>
            <a:lvl9pPr marL="3726363" indent="0" algn="ctr">
              <a:buNone/>
              <a:defRPr sz="1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5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373746"/>
            <a:ext cx="2678192" cy="5949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373746"/>
            <a:ext cx="7879318" cy="5949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5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750107"/>
            <a:ext cx="10712768" cy="2920093"/>
          </a:xfrm>
        </p:spPr>
        <p:txBody>
          <a:bodyPr anchor="b"/>
          <a:lstStyle>
            <a:lvl1pPr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4697826"/>
            <a:ext cx="10712768" cy="1535608"/>
          </a:xfrm>
        </p:spPr>
        <p:txBody>
          <a:bodyPr/>
          <a:lstStyle>
            <a:lvl1pPr marL="0" indent="0">
              <a:buNone/>
              <a:defRPr sz="2445">
                <a:solidFill>
                  <a:schemeClr val="tx1">
                    <a:tint val="82000"/>
                  </a:schemeClr>
                </a:solidFill>
              </a:defRPr>
            </a:lvl1pPr>
            <a:lvl2pPr marL="465795" indent="0">
              <a:buNone/>
              <a:defRPr sz="2038">
                <a:solidFill>
                  <a:schemeClr val="tx1">
                    <a:tint val="82000"/>
                  </a:schemeClr>
                </a:solidFill>
              </a:defRPr>
            </a:lvl2pPr>
            <a:lvl3pPr marL="931591" indent="0">
              <a:buNone/>
              <a:defRPr sz="1834">
                <a:solidFill>
                  <a:schemeClr val="tx1">
                    <a:tint val="82000"/>
                  </a:schemeClr>
                </a:solidFill>
              </a:defRPr>
            </a:lvl3pPr>
            <a:lvl4pPr marL="1397386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4pPr>
            <a:lvl5pPr marL="18631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5pPr>
            <a:lvl6pPr marL="2328977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6pPr>
            <a:lvl7pPr marL="2794772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7pPr>
            <a:lvl8pPr marL="3260568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8pPr>
            <a:lvl9pPr marL="3726363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2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373747"/>
            <a:ext cx="10712768" cy="135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720857"/>
            <a:ext cx="5254496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2564223"/>
            <a:ext cx="5254496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720857"/>
            <a:ext cx="5280373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2564223"/>
            <a:ext cx="5280373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7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1010740"/>
            <a:ext cx="6287929" cy="4988697"/>
          </a:xfrm>
        </p:spPr>
        <p:txBody>
          <a:bodyPr/>
          <a:lstStyle>
            <a:lvl1pPr>
              <a:defRPr sz="3260"/>
            </a:lvl1pPr>
            <a:lvl2pPr>
              <a:defRPr sz="2853"/>
            </a:lvl2pPr>
            <a:lvl3pPr>
              <a:defRPr sz="2445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2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1010740"/>
            <a:ext cx="6287929" cy="4988697"/>
          </a:xfrm>
        </p:spPr>
        <p:txBody>
          <a:bodyPr anchor="t"/>
          <a:lstStyle>
            <a:lvl1pPr marL="0" indent="0">
              <a:buNone/>
              <a:defRPr sz="3260"/>
            </a:lvl1pPr>
            <a:lvl2pPr marL="465795" indent="0">
              <a:buNone/>
              <a:defRPr sz="2853"/>
            </a:lvl2pPr>
            <a:lvl3pPr marL="931591" indent="0">
              <a:buNone/>
              <a:defRPr sz="2445"/>
            </a:lvl3pPr>
            <a:lvl4pPr marL="1397386" indent="0">
              <a:buNone/>
              <a:defRPr sz="2038"/>
            </a:lvl4pPr>
            <a:lvl5pPr marL="1863181" indent="0">
              <a:buNone/>
              <a:defRPr sz="2038"/>
            </a:lvl5pPr>
            <a:lvl6pPr marL="2328977" indent="0">
              <a:buNone/>
              <a:defRPr sz="2038"/>
            </a:lvl6pPr>
            <a:lvl7pPr marL="2794772" indent="0">
              <a:buNone/>
              <a:defRPr sz="2038"/>
            </a:lvl7pPr>
            <a:lvl8pPr marL="3260568" indent="0">
              <a:buNone/>
              <a:defRPr sz="2038"/>
            </a:lvl8pPr>
            <a:lvl9pPr marL="3726363" indent="0">
              <a:buNone/>
              <a:defRPr sz="20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373747"/>
            <a:ext cx="10712768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1868730"/>
            <a:ext cx="10712768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3D12E-57D8-4B94-B015-CBA78FB551BA}" type="datetimeFigureOut">
              <a:rPr lang="es-MX" smtClean="0"/>
              <a:t>21/06/2024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6506431"/>
            <a:ext cx="41919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2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1591" rtl="0" eaLnBrk="1" latinLnBrk="0" hangingPunct="1">
        <a:lnSpc>
          <a:spcPct val="90000"/>
        </a:lnSpc>
        <a:spcBef>
          <a:spcPct val="0"/>
        </a:spcBef>
        <a:buNone/>
        <a:defRPr sz="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898" indent="-232898" algn="l" defTabSz="931591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1pPr>
      <a:lvl2pPr marL="698693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164488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3pPr>
      <a:lvl4pPr marL="163028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2096079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56187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493465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959261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650AF9-CAB4-AFF4-D71D-91CDCD6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72312"/>
              </p:ext>
            </p:extLst>
          </p:nvPr>
        </p:nvGraphicFramePr>
        <p:xfrm>
          <a:off x="2136455" y="271249"/>
          <a:ext cx="1197887" cy="1524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9788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20223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persona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62194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Cedula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Nombre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Apellido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Telefono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Email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Fecha_creación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Fecha_modificación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481262B-A422-4378-6ED9-0A818FB9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6864"/>
              </p:ext>
            </p:extLst>
          </p:nvPr>
        </p:nvGraphicFramePr>
        <p:xfrm>
          <a:off x="932732" y="79249"/>
          <a:ext cx="60860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86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rol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8E79B262-94F0-D5F8-04E9-301C0657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10503"/>
              </p:ext>
            </p:extLst>
          </p:nvPr>
        </p:nvGraphicFramePr>
        <p:xfrm>
          <a:off x="131040" y="702447"/>
          <a:ext cx="86260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Persona_rol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14D40843-C6F5-6C8E-584E-F1B57419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2331"/>
              </p:ext>
            </p:extLst>
          </p:nvPr>
        </p:nvGraphicFramePr>
        <p:xfrm>
          <a:off x="71741" y="2179128"/>
          <a:ext cx="1030247" cy="914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3024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Circuito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Provincia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Ciudad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Barrio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Numero_circuito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77B6A6D8-8170-AEED-116D-84083DDE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1103"/>
              </p:ext>
            </p:extLst>
          </p:nvPr>
        </p:nvGraphicFramePr>
        <p:xfrm>
          <a:off x="1362033" y="2302829"/>
          <a:ext cx="1263927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6392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Solicitud_evidencia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enlace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FC45240B-A274-AE8E-0398-552CA9CA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69140"/>
              </p:ext>
            </p:extLst>
          </p:nvPr>
        </p:nvGraphicFramePr>
        <p:xfrm>
          <a:off x="1024391" y="3244598"/>
          <a:ext cx="1002308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2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Tipo_evidencia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6BB480FC-B403-9DC5-1DF9-521D007F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9672"/>
              </p:ext>
            </p:extLst>
          </p:nvPr>
        </p:nvGraphicFramePr>
        <p:xfrm>
          <a:off x="2428349" y="3378088"/>
          <a:ext cx="726440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Estado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Id_estado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C56BBDA-6E79-4D03-DBEB-D2F883CF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95600"/>
              </p:ext>
            </p:extLst>
          </p:nvPr>
        </p:nvGraphicFramePr>
        <p:xfrm>
          <a:off x="3735254" y="3361647"/>
          <a:ext cx="1129308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9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Subtipo_solicitud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Id_subtipo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subtipo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FA249630-C3C1-B008-96FE-314D16C2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86772"/>
              </p:ext>
            </p:extLst>
          </p:nvPr>
        </p:nvGraphicFramePr>
        <p:xfrm>
          <a:off x="5397758" y="3443395"/>
          <a:ext cx="1002308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2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Tipo_solicitud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9CEF5752-A237-C912-A2DD-19F0959A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656903"/>
              </p:ext>
            </p:extLst>
          </p:nvPr>
        </p:nvGraphicFramePr>
        <p:xfrm>
          <a:off x="6210300" y="2301048"/>
          <a:ext cx="1573807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738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Solicitud_evento_persona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Id_evento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897A69DD-A942-570F-6CCB-3E184A6CE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25757"/>
              </p:ext>
            </p:extLst>
          </p:nvPr>
        </p:nvGraphicFramePr>
        <p:xfrm>
          <a:off x="8639986" y="2636328"/>
          <a:ext cx="75592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5592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evento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Id_evento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evento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0C4AAC4-0697-11E1-2891-8718BAA3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70593"/>
              </p:ext>
            </p:extLst>
          </p:nvPr>
        </p:nvGraphicFramePr>
        <p:xfrm>
          <a:off x="8560529" y="316092"/>
          <a:ext cx="1075470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7547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0F8BD01E-5C64-A54D-AF85-858B187C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199035"/>
              </p:ext>
            </p:extLst>
          </p:nvPr>
        </p:nvGraphicFramePr>
        <p:xfrm>
          <a:off x="6562848" y="334811"/>
          <a:ext cx="1314230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1423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9823FA2-EF79-11FC-E6AD-4E4D861D9A3E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>
            <a:off x="993647" y="996853"/>
            <a:ext cx="1142808" cy="3639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91236FE-D26C-38C8-139A-D3E1EAF21C1A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rot="5400000" flipH="1" flipV="1">
            <a:off x="583141" y="352857"/>
            <a:ext cx="328792" cy="370389"/>
          </a:xfrm>
          <a:prstGeom prst="bentConnector2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9578B38C-B47C-A822-3A54-30918ABCDA15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1469192" y="912921"/>
            <a:ext cx="383879" cy="214853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DA463862-67F8-C3E8-B9F4-C3029065D2F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1624167" y="2874768"/>
            <a:ext cx="271209" cy="46845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0" name="Tabla 119">
            <a:extLst>
              <a:ext uri="{FF2B5EF4-FFF2-40B4-BE49-F238E27FC236}">
                <a16:creationId xmlns:a16="http://schemas.microsoft.com/office/drawing/2014/main" id="{5F5E9BA0-CCED-8174-1341-EB75CE76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5868"/>
              </p:ext>
            </p:extLst>
          </p:nvPr>
        </p:nvGraphicFramePr>
        <p:xfrm>
          <a:off x="3720336" y="1723710"/>
          <a:ext cx="1129308" cy="1158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9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Solicitud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28898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Id_estado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Id_subtipo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Fecha_creación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puntoGPS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Direccion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Observacion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CE171B45-70B5-A7E3-ED74-F81F5F939C2F}"/>
              </a:ext>
            </a:extLst>
          </p:cNvPr>
          <p:cNvCxnSpPr>
            <a:cxnSpLocks/>
            <a:stCxn id="24" idx="0"/>
            <a:endCxn id="120" idx="1"/>
          </p:cNvCxnSpPr>
          <p:nvPr/>
        </p:nvCxnSpPr>
        <p:spPr>
          <a:xfrm rot="16200000" flipH="1">
            <a:off x="2857165" y="1439659"/>
            <a:ext cx="1" cy="1726340"/>
          </a:xfrm>
          <a:prstGeom prst="bentConnector4">
            <a:avLst>
              <a:gd name="adj1" fmla="val -22860000000"/>
              <a:gd name="adj2" fmla="val 68304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539A7B75-045E-B642-4C0D-429E00F469AD}"/>
              </a:ext>
            </a:extLst>
          </p:cNvPr>
          <p:cNvCxnSpPr>
            <a:cxnSpLocks/>
            <a:stCxn id="120" idx="2"/>
            <a:endCxn id="26" idx="0"/>
          </p:cNvCxnSpPr>
          <p:nvPr/>
        </p:nvCxnSpPr>
        <p:spPr>
          <a:xfrm rot="5400000">
            <a:off x="3290211" y="2383309"/>
            <a:ext cx="496138" cy="149342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53C9D431-D374-F78D-1A87-FD5B74766F7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4562" y="3696927"/>
            <a:ext cx="533196" cy="4087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C982BA1A-E7ED-226A-B710-DF8808F01B6C}"/>
              </a:ext>
            </a:extLst>
          </p:cNvPr>
          <p:cNvCxnSpPr>
            <a:cxnSpLocks/>
            <a:stCxn id="120" idx="2"/>
            <a:endCxn id="27" idx="0"/>
          </p:cNvCxnSpPr>
          <p:nvPr/>
        </p:nvCxnSpPr>
        <p:spPr>
          <a:xfrm rot="16200000" flipH="1">
            <a:off x="4052601" y="3114339"/>
            <a:ext cx="479697" cy="1491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8B8A2B65-0D15-731F-B817-8BEFFBDEA86F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>
            <a:off x="7784107" y="2636328"/>
            <a:ext cx="855879" cy="29440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: angular 153">
            <a:extLst>
              <a:ext uri="{FF2B5EF4-FFF2-40B4-BE49-F238E27FC236}">
                <a16:creationId xmlns:a16="http://schemas.microsoft.com/office/drawing/2014/main" id="{A4A2D1EE-26D5-824E-434F-30086AD139A9}"/>
              </a:ext>
            </a:extLst>
          </p:cNvPr>
          <p:cNvCxnSpPr>
            <a:cxnSpLocks/>
            <a:stCxn id="29" idx="1"/>
            <a:endCxn id="120" idx="3"/>
          </p:cNvCxnSpPr>
          <p:nvPr/>
        </p:nvCxnSpPr>
        <p:spPr>
          <a:xfrm rot="10800000">
            <a:off x="4849644" y="2302830"/>
            <a:ext cx="1360656" cy="33349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67929068-CF9B-A216-432F-C986F388DD3E}"/>
              </a:ext>
            </a:extLst>
          </p:cNvPr>
          <p:cNvCxnSpPr>
            <a:cxnSpLocks/>
            <a:stCxn id="70" idx="1"/>
            <a:endCxn id="3" idx="0"/>
          </p:cNvCxnSpPr>
          <p:nvPr/>
        </p:nvCxnSpPr>
        <p:spPr>
          <a:xfrm rot="10800000">
            <a:off x="2735398" y="271249"/>
            <a:ext cx="3827450" cy="398842"/>
          </a:xfrm>
          <a:prstGeom prst="bentConnector4">
            <a:avLst>
              <a:gd name="adj1" fmla="val 42176"/>
              <a:gd name="adj2" fmla="val 157316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Conector: angular 188">
            <a:extLst>
              <a:ext uri="{FF2B5EF4-FFF2-40B4-BE49-F238E27FC236}">
                <a16:creationId xmlns:a16="http://schemas.microsoft.com/office/drawing/2014/main" id="{02899A57-3123-CA05-3A4B-FB599DBF9D99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 flipV="1">
            <a:off x="7877078" y="610498"/>
            <a:ext cx="683451" cy="5959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6" name="Conector: angular 285">
            <a:extLst>
              <a:ext uri="{FF2B5EF4-FFF2-40B4-BE49-F238E27FC236}">
                <a16:creationId xmlns:a16="http://schemas.microsoft.com/office/drawing/2014/main" id="{95D0E378-2ABB-A473-B98B-89360467D2D0}"/>
              </a:ext>
            </a:extLst>
          </p:cNvPr>
          <p:cNvCxnSpPr>
            <a:cxnSpLocks/>
            <a:stCxn id="29" idx="0"/>
            <a:endCxn id="3" idx="3"/>
          </p:cNvCxnSpPr>
          <p:nvPr/>
        </p:nvCxnSpPr>
        <p:spPr>
          <a:xfrm rot="16200000" flipV="1">
            <a:off x="4531874" y="-164282"/>
            <a:ext cx="1267799" cy="3662861"/>
          </a:xfrm>
          <a:prstGeom prst="bentConnector2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1F48D843-09DF-8EC6-B25A-5D61DA55A945}"/>
              </a:ext>
            </a:extLst>
          </p:cNvPr>
          <p:cNvCxnSpPr>
            <a:cxnSpLocks/>
            <a:stCxn id="70" idx="2"/>
            <a:endCxn id="120" idx="0"/>
          </p:cNvCxnSpPr>
          <p:nvPr/>
        </p:nvCxnSpPr>
        <p:spPr>
          <a:xfrm rot="5400000">
            <a:off x="5393308" y="-102946"/>
            <a:ext cx="718339" cy="2934973"/>
          </a:xfrm>
          <a:prstGeom prst="bent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1676</TotalTime>
  <Words>134</Words>
  <Application>Microsoft Office PowerPoint</Application>
  <PresentationFormat>Personalizado</PresentationFormat>
  <Paragraphs>62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DAVID RIVERA GUERRERO</dc:creator>
  <cp:lastModifiedBy>ALEXIS DAVID RIVERA GUERRERO</cp:lastModifiedBy>
  <cp:revision>8</cp:revision>
  <dcterms:created xsi:type="dcterms:W3CDTF">2024-06-20T01:51:53Z</dcterms:created>
  <dcterms:modified xsi:type="dcterms:W3CDTF">2024-06-21T21:09:08Z</dcterms:modified>
</cp:coreProperties>
</file>