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71A37-6CD0-4DD0-BCBE-3F5FC427286E}" v="13" dt="2022-04-30T05:08:1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1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</a:t>
            </a:r>
            <a:r>
              <a:rPr lang="en-US" dirty="0" err="1">
                <a:cs typeface="Calibri Light"/>
              </a:rPr>
              <a:t>KollekTiV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</a:t>
            </a:r>
            <a:r>
              <a:rPr lang="en-US" dirty="0" err="1">
                <a:cs typeface="Calibri"/>
              </a:rPr>
              <a:t>TEST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KollekTiV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2022-04-30T05:07:40Z</dcterms:created>
  <dcterms:modified xsi:type="dcterms:W3CDTF">2022-04-30T05:08:56Z</dcterms:modified>
</cp:coreProperties>
</file>