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48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BDEEA-653C-4CE8-B854-46573C6C19E7}" v="1" dt="2022-05-07T14:11:34.434"/>
    <p1510:client id="{CF071A37-6CD0-4DD0-BCBE-3F5FC427286E}" v="13" dt="2022-04-30T05:08:17.014"/>
    <p1510:client id="{DE7A7E7C-56BD-49F9-A1A0-FDCB62039F46}" v="627" dt="2022-05-06T00:13:22.164"/>
    <p1510:client id="{ECF96FB7-3F37-43C8-BD14-821EB0F54B82}" v="104" dt="2022-05-12T13:02:3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DFloat"/>
          <p:cNvSpPr txBox="1">
            <a:spLocks noGrp="1"/>
          </p:cNvSpPr>
          <p:nvPr>
            <p:ph type="title" hasCustomPrompt="1"/>
          </p:nvPr>
        </p:nvSpPr>
        <p:spPr>
          <a:xfrm>
            <a:off x="7999414" y="1051551"/>
            <a:ext cx="3565524" cy="238489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3DFloat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idx="21"/>
          </p:nvPr>
        </p:nvSpPr>
        <p:spPr>
          <a:xfrm>
            <a:off x="0" y="0"/>
            <a:ext cx="745236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Oval 7"/>
          <p:cNvSpPr/>
          <p:nvPr/>
        </p:nvSpPr>
        <p:spPr>
          <a:xfrm>
            <a:off x="7999413" y="445271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" name="Group 8"/>
          <p:cNvGrpSpPr/>
          <p:nvPr/>
        </p:nvGrpSpPr>
        <p:grpSpPr>
          <a:xfrm>
            <a:off x="10835021" y="5500185"/>
            <a:ext cx="828360" cy="828359"/>
            <a:chOff x="0" y="0"/>
            <a:chExt cx="828358" cy="828358"/>
          </a:xfrm>
        </p:grpSpPr>
        <p:sp>
          <p:nvSpPr>
            <p:cNvPr id="14" name="Freeform: Shape 9"/>
            <p:cNvSpPr/>
            <p:nvPr/>
          </p:nvSpPr>
          <p:spPr>
            <a:xfrm rot="135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Oval 10"/>
            <p:cNvSpPr/>
            <p:nvPr/>
          </p:nvSpPr>
          <p:spPr>
            <a:xfrm rot="18900000">
              <a:off x="406979" y="16377"/>
              <a:ext cx="270001" cy="540003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99413" y="3568700"/>
            <a:ext cx="3565525" cy="1731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</a:lvl1pPr>
            <a:lvl2pPr marL="228600" indent="228600">
              <a:buSzTx/>
              <a:buFontTx/>
              <a:buNone/>
            </a:lvl2pPr>
            <a:lvl3pPr marL="228600" indent="685800">
              <a:buSzTx/>
              <a:buFontTx/>
              <a:buNone/>
            </a:lvl3pPr>
            <a:lvl4pPr marL="228600" indent="1143000">
              <a:buSzTx/>
              <a:buFontTx/>
              <a:buNone/>
            </a:lvl4pPr>
            <a:lvl5pPr marL="228600" indent="16002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50862" y="2677305"/>
            <a:ext cx="3565526" cy="3415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SzTx/>
              <a:buFontTx/>
              <a:buNone/>
              <a:defRPr sz="1600"/>
            </a:lvl1pPr>
            <a:lvl2pPr marL="718457" indent="-261257">
              <a:lnSpc>
                <a:spcPct val="120000"/>
              </a:lnSpc>
              <a:buFontTx/>
              <a:defRPr sz="1600"/>
            </a:lvl2pPr>
            <a:lvl3pPr marL="1175657" indent="-261257">
              <a:lnSpc>
                <a:spcPct val="120000"/>
              </a:lnSpc>
              <a:buFontTx/>
              <a:defRPr sz="1600"/>
            </a:lvl3pPr>
            <a:lvl4pPr marL="1632857" indent="-261257">
              <a:lnSpc>
                <a:spcPct val="120000"/>
              </a:lnSpc>
              <a:buFontTx/>
              <a:defRPr sz="1600"/>
            </a:lvl4pPr>
            <a:lvl5pPr marL="2090057" indent="-261257">
              <a:lnSpc>
                <a:spcPct val="120000"/>
              </a:lnSpc>
              <a:buFontTx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5208928" y="1596770"/>
            <a:ext cx="3448559" cy="344856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9091611" y="3324733"/>
            <a:ext cx="2936877" cy="29368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Oval 5"/>
          <p:cNvSpPr/>
          <p:nvPr/>
        </p:nvSpPr>
        <p:spPr>
          <a:xfrm>
            <a:off x="6548755" y="850167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" name="Group 9"/>
          <p:cNvGrpSpPr/>
          <p:nvPr/>
        </p:nvGrpSpPr>
        <p:grpSpPr>
          <a:xfrm>
            <a:off x="5585919" y="5592564"/>
            <a:ext cx="828359" cy="828359"/>
            <a:chOff x="0" y="0"/>
            <a:chExt cx="828358" cy="828358"/>
          </a:xfrm>
        </p:grpSpPr>
        <p:sp>
          <p:nvSpPr>
            <p:cNvPr id="32" name="Freeform: Shape 10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Oval 11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50862" y="4507200"/>
            <a:ext cx="4500564" cy="1562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54096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3054095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6083808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9137904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62410" y="4508500"/>
            <a:ext cx="6221414" cy="1563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 marL="0" indent="914400">
              <a:lnSpc>
                <a:spcPct val="100000"/>
              </a:lnSpc>
              <a:buSzTx/>
              <a:buNone/>
            </a:lvl3pPr>
            <a:lvl4pPr marL="0" indent="1371600">
              <a:lnSpc>
                <a:spcPct val="100000"/>
              </a:lnSpc>
              <a:buSzTx/>
              <a:buNone/>
            </a:lvl4pPr>
            <a:lvl5pPr marL="0" indent="1828800">
              <a:lnSpc>
                <a:spcPct val="100000"/>
              </a:lnSpc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7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Rectangle 12"/>
          <p:cNvSpPr/>
          <p:nvPr/>
        </p:nvSpPr>
        <p:spPr>
          <a:xfrm>
            <a:off x="0" y="5773728"/>
            <a:ext cx="12192000" cy="1084272"/>
          </a:xfrm>
          <a:prstGeom prst="rect">
            <a:avLst/>
          </a:prstGeom>
          <a:gradFill>
            <a:gsLst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Rectangle 13"/>
          <p:cNvSpPr/>
          <p:nvPr/>
        </p:nvSpPr>
        <p:spPr>
          <a:xfrm rot="10800000">
            <a:off x="0" y="-3"/>
            <a:ext cx="9000001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5437189" cy="29862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3816724"/>
            <a:ext cx="5437189" cy="22652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849085" indent="-391885">
              <a:buFontTx/>
              <a:defRPr sz="2400"/>
            </a:lvl2pPr>
            <a:lvl3pPr marL="1306285" indent="-391885">
              <a:buFontTx/>
              <a:defRPr sz="2400"/>
            </a:lvl3pPr>
            <a:lvl4pPr marL="1763485" indent="-391885">
              <a:buFontTx/>
              <a:defRPr sz="2400"/>
            </a:lvl4pPr>
            <a:lvl5pPr marL="2220685" indent="-391885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7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0" y="3557280"/>
            <a:ext cx="6640286" cy="330072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  <a:lin ang="10800000"/>
          </a:gradFill>
        </p:spPr>
        <p:txBody>
          <a:bodyPr>
            <a:normAutofit/>
          </a:bodyPr>
          <a:lstStyle>
            <a:lvl1pPr marL="0" indent="548640">
              <a:lnSpc>
                <a:spcPct val="200000"/>
              </a:lnSpc>
              <a:buSzTx/>
              <a:buFontTx/>
              <a:buNone/>
            </a:lvl1pPr>
            <a:lvl2pPr>
              <a:lnSpc>
                <a:spcPct val="200000"/>
              </a:lnSpc>
              <a:buFontTx/>
            </a:lvl2pPr>
            <a:lvl3pPr>
              <a:lnSpc>
                <a:spcPct val="200000"/>
              </a:lnSpc>
              <a:buFontTx/>
            </a:lvl3pPr>
            <a:lvl4pPr>
              <a:lnSpc>
                <a:spcPct val="200000"/>
              </a:lnSpc>
              <a:buFontTx/>
            </a:lvl4pPr>
            <a:lvl5pPr>
              <a:lnSpc>
                <a:spcPct val="200000"/>
              </a:lnSpc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40286" cy="353551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70000"/>
                </a:srgbClr>
              </a:gs>
            </a:gsLst>
            <a:lin ang="10800000"/>
          </a:gradFill>
        </p:spPr>
        <p:txBody>
          <a:bodyPr anchor="b">
            <a:normAutofit/>
          </a:bodyPr>
          <a:lstStyle>
            <a:lvl1pPr indent="548640">
              <a:spcBef>
                <a:spcPts val="1200"/>
              </a:spcBef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1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76" name="Freeform: Shape 12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Oval 13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Oval 14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Freeform: Shape 15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550862" y="2113198"/>
            <a:ext cx="11090276" cy="39796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grpSp>
        <p:nvGrpSpPr>
          <p:cNvPr id="94" name="Group 7"/>
          <p:cNvGrpSpPr/>
          <p:nvPr/>
        </p:nvGrpSpPr>
        <p:grpSpPr>
          <a:xfrm>
            <a:off x="10708081" y="4012605"/>
            <a:ext cx="897878" cy="934083"/>
            <a:chOff x="0" y="0"/>
            <a:chExt cx="897876" cy="934082"/>
          </a:xfrm>
        </p:grpSpPr>
        <p:sp>
          <p:nvSpPr>
            <p:cNvPr id="91" name="Freeform 5"/>
            <p:cNvSpPr/>
            <p:nvPr/>
          </p:nvSpPr>
          <p:spPr>
            <a:xfrm rot="1800000">
              <a:off x="227245" y="13084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Freeform 6"/>
            <p:cNvSpPr/>
            <p:nvPr/>
          </p:nvSpPr>
          <p:spPr>
            <a:xfrm rot="1800000">
              <a:off x="114074" y="197806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Freeform 8"/>
            <p:cNvSpPr/>
            <p:nvPr/>
          </p:nvSpPr>
          <p:spPr>
            <a:xfrm rot="1800000">
              <a:off x="378412" y="35307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5" name="Oval 11"/>
          <p:cNvSpPr/>
          <p:nvPr/>
        </p:nvSpPr>
        <p:spPr>
          <a:xfrm>
            <a:off x="5668779" y="5059009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4097337"/>
            <a:ext cx="3565525" cy="2351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731519" indent="-274319">
              <a:buFontTx/>
              <a:defRPr sz="2400"/>
            </a:lvl2pPr>
            <a:lvl3pPr marL="1188719" indent="-274319">
              <a:buFontTx/>
              <a:defRPr sz="2400"/>
            </a:lvl3pPr>
            <a:lvl4pPr marL="1645920" indent="-274320">
              <a:buFontTx/>
              <a:defRPr sz="2400"/>
            </a:lvl4pPr>
            <a:lvl5pPr marL="2103120" indent="-27432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icture Placeholder 14"/>
          <p:cNvSpPr>
            <a:spLocks noGrp="1"/>
          </p:cNvSpPr>
          <p:nvPr>
            <p:ph type="pic" sz="half" idx="21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5"/>
          <p:cNvSpPr/>
          <p:nvPr/>
        </p:nvSpPr>
        <p:spPr>
          <a:xfrm>
            <a:off x="0" y="5773728"/>
            <a:ext cx="12192000" cy="1084272"/>
          </a:xfrm>
          <a:prstGeom prst="rect">
            <a:avLst/>
          </a:prstGeom>
          <a:gradFill>
            <a:gsLst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Oval 33"/>
          <p:cNvSpPr/>
          <p:nvPr/>
        </p:nvSpPr>
        <p:spPr>
          <a:xfrm>
            <a:off x="10288775" y="762609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am"/>
          <p:cNvSpPr txBox="1">
            <a:spLocks noGrp="1"/>
          </p:cNvSpPr>
          <p:nvPr>
            <p:ph type="title" hasCustomPrompt="1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Team</a:t>
            </a:r>
          </a:p>
        </p:txBody>
      </p:sp>
      <p:grpSp>
        <p:nvGrpSpPr>
          <p:cNvPr id="112" name="Group 50"/>
          <p:cNvGrpSpPr/>
          <p:nvPr/>
        </p:nvGrpSpPr>
        <p:grpSpPr>
          <a:xfrm>
            <a:off x="1763105" y="4294374"/>
            <a:ext cx="2083887" cy="2083886"/>
            <a:chOff x="0" y="0"/>
            <a:chExt cx="2083885" cy="2083885"/>
          </a:xfrm>
        </p:grpSpPr>
        <p:sp>
          <p:nvSpPr>
            <p:cNvPr id="108" name="Freeform: Shape 51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Freeform: Shape 52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Oval 53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Oval 54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3" name="Picture Placeholder 55"/>
          <p:cNvSpPr>
            <a:spLocks noGrp="1"/>
          </p:cNvSpPr>
          <p:nvPr>
            <p:ph type="pic" sz="quarter" idx="21"/>
          </p:nvPr>
        </p:nvSpPr>
        <p:spPr>
          <a:xfrm>
            <a:off x="1078991" y="1990724"/>
            <a:ext cx="1691641" cy="14356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4" name="Picture Placeholder 55"/>
          <p:cNvSpPr>
            <a:spLocks noGrp="1"/>
          </p:cNvSpPr>
          <p:nvPr>
            <p:ph type="pic" sz="quarter" idx="22"/>
          </p:nvPr>
        </p:nvSpPr>
        <p:spPr>
          <a:xfrm>
            <a:off x="3838383" y="1990724"/>
            <a:ext cx="1691641" cy="14356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5" name="Picture Placeholder 55"/>
          <p:cNvSpPr>
            <a:spLocks noGrp="1"/>
          </p:cNvSpPr>
          <p:nvPr>
            <p:ph type="pic" sz="quarter" idx="23"/>
          </p:nvPr>
        </p:nvSpPr>
        <p:spPr>
          <a:xfrm>
            <a:off x="6661976" y="1993392"/>
            <a:ext cx="1691641" cy="14356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6" name="Picture Placeholder 55"/>
          <p:cNvSpPr>
            <a:spLocks noGrp="1"/>
          </p:cNvSpPr>
          <p:nvPr>
            <p:ph type="pic" sz="quarter" idx="24"/>
          </p:nvPr>
        </p:nvSpPr>
        <p:spPr>
          <a:xfrm>
            <a:off x="9485568" y="1990724"/>
            <a:ext cx="1691641" cy="14356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b="1"/>
            </a:lvl1pPr>
            <a:lvl2pPr>
              <a:buFontTx/>
              <a:defRPr b="1"/>
            </a:lvl2pPr>
            <a:lvl3pPr>
              <a:buFontTx/>
              <a:defRPr b="1"/>
            </a:lvl3pPr>
            <a:lvl4pPr>
              <a:buFontTx/>
              <a:defRPr b="1"/>
            </a:lvl4pPr>
            <a:lvl5pPr>
              <a:buFontTx/>
              <a:defRPr b="1"/>
            </a:lvl5pPr>
          </a:lstStyle>
          <a:p>
            <a:r>
              <a:t>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Text Placeholder 60"/>
          <p:cNvSpPr>
            <a:spLocks noGrp="1"/>
          </p:cNvSpPr>
          <p:nvPr>
            <p:ph type="body" sz="quarter" idx="25" hasCustomPrompt="1"/>
          </p:nvPr>
        </p:nvSpPr>
        <p:spPr>
          <a:xfrm>
            <a:off x="1078732" y="4232948"/>
            <a:ext cx="1711574" cy="6381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1800"/>
            </a:lvl1pPr>
          </a:lstStyle>
          <a:p>
            <a:r>
              <a:t>Title</a:t>
            </a:r>
          </a:p>
        </p:txBody>
      </p:sp>
      <p:sp>
        <p:nvSpPr>
          <p:cNvPr id="119" name="Text Placeholder 62"/>
          <p:cNvSpPr>
            <a:spLocks noGrp="1"/>
          </p:cNvSpPr>
          <p:nvPr>
            <p:ph type="body" sz="quarter" idx="26" hasCustomPrompt="1"/>
          </p:nvPr>
        </p:nvSpPr>
        <p:spPr>
          <a:xfrm>
            <a:off x="3839150" y="3781424"/>
            <a:ext cx="1711326" cy="365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b="1"/>
            </a:lvl1pPr>
          </a:lstStyle>
          <a:p>
            <a:r>
              <a:t>Name</a:t>
            </a:r>
          </a:p>
        </p:txBody>
      </p:sp>
      <p:sp>
        <p:nvSpPr>
          <p:cNvPr id="120" name="Text Placeholder 60"/>
          <p:cNvSpPr>
            <a:spLocks noGrp="1"/>
          </p:cNvSpPr>
          <p:nvPr>
            <p:ph type="body" sz="quarter" idx="27" hasCustomPrompt="1"/>
          </p:nvPr>
        </p:nvSpPr>
        <p:spPr>
          <a:xfrm>
            <a:off x="3838383" y="4232948"/>
            <a:ext cx="1711573" cy="6381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1800"/>
            </a:lvl1pPr>
          </a:lstStyle>
          <a:p>
            <a:r>
              <a:t>Title</a:t>
            </a:r>
          </a:p>
        </p:txBody>
      </p:sp>
      <p:sp>
        <p:nvSpPr>
          <p:cNvPr id="121" name="Text Placeholder 62"/>
          <p:cNvSpPr>
            <a:spLocks noGrp="1"/>
          </p:cNvSpPr>
          <p:nvPr>
            <p:ph type="body" sz="quarter" idx="28" hasCustomPrompt="1"/>
          </p:nvPr>
        </p:nvSpPr>
        <p:spPr>
          <a:xfrm>
            <a:off x="6662742" y="3781424"/>
            <a:ext cx="1711326" cy="365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b="1"/>
            </a:lvl1pPr>
          </a:lstStyle>
          <a:p>
            <a:r>
              <a:t>Name</a:t>
            </a:r>
          </a:p>
        </p:txBody>
      </p:sp>
      <p:sp>
        <p:nvSpPr>
          <p:cNvPr id="122" name="Text Placeholder 60"/>
          <p:cNvSpPr>
            <a:spLocks noGrp="1"/>
          </p:cNvSpPr>
          <p:nvPr>
            <p:ph type="body" sz="quarter" idx="29" hasCustomPrompt="1"/>
          </p:nvPr>
        </p:nvSpPr>
        <p:spPr>
          <a:xfrm>
            <a:off x="6661976" y="4232948"/>
            <a:ext cx="1711573" cy="6381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1800"/>
            </a:lvl1pPr>
          </a:lstStyle>
          <a:p>
            <a:r>
              <a:t>Title</a:t>
            </a:r>
          </a:p>
        </p:txBody>
      </p:sp>
      <p:sp>
        <p:nvSpPr>
          <p:cNvPr id="123" name="Text Placeholder 62"/>
          <p:cNvSpPr>
            <a:spLocks noGrp="1"/>
          </p:cNvSpPr>
          <p:nvPr>
            <p:ph type="body" sz="quarter" idx="30" hasCustomPrompt="1"/>
          </p:nvPr>
        </p:nvSpPr>
        <p:spPr>
          <a:xfrm>
            <a:off x="9433111" y="3787287"/>
            <a:ext cx="1711326" cy="3657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b="1"/>
            </a:lvl1pPr>
          </a:lstStyle>
          <a:p>
            <a:r>
              <a:t>Name</a:t>
            </a:r>
          </a:p>
        </p:txBody>
      </p:sp>
      <p:sp>
        <p:nvSpPr>
          <p:cNvPr id="124" name="Text Placeholder 60"/>
          <p:cNvSpPr>
            <a:spLocks noGrp="1"/>
          </p:cNvSpPr>
          <p:nvPr>
            <p:ph type="body" sz="quarter" idx="31" hasCustomPrompt="1"/>
          </p:nvPr>
        </p:nvSpPr>
        <p:spPr>
          <a:xfrm>
            <a:off x="9432345" y="4238811"/>
            <a:ext cx="1711573" cy="6381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1800"/>
            </a:lvl1pPr>
          </a:lstStyle>
          <a:p>
            <a:r>
              <a:t>Title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2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1"/>
          <p:cNvSpPr/>
          <p:nvPr/>
        </p:nvSpPr>
        <p:spPr>
          <a:xfrm>
            <a:off x="11091612" y="589346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10"/>
          <p:cNvSpPr/>
          <p:nvPr/>
        </p:nvSpPr>
        <p:spPr>
          <a:xfrm>
            <a:off x="11451611" y="5827877"/>
            <a:ext cx="379050" cy="360001"/>
          </a:xfrm>
          <a:prstGeom prst="rect">
            <a:avLst/>
          </a:prstGeom>
          <a:solidFill>
            <a:srgbClr val="1B192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2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4" y="1731374"/>
            <a:ext cx="5437186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12024" y="1731374"/>
            <a:ext cx="5436392" cy="5353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33"/>
          <p:cNvGrpSpPr/>
          <p:nvPr/>
        </p:nvGrpSpPr>
        <p:grpSpPr>
          <a:xfrm>
            <a:off x="100471" y="5036395"/>
            <a:ext cx="2083887" cy="2083886"/>
            <a:chOff x="0" y="0"/>
            <a:chExt cx="2083885" cy="2083885"/>
          </a:xfrm>
        </p:grpSpPr>
        <p:sp>
          <p:nvSpPr>
            <p:cNvPr id="144" name="Freeform: Shape 34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Freeform: Shape 35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Oval 36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Oval 37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9" name="Freeform: Shape 18"/>
          <p:cNvSpPr/>
          <p:nvPr/>
        </p:nvSpPr>
        <p:spPr>
          <a:xfrm rot="2700000">
            <a:off x="10834944" y="171268"/>
            <a:ext cx="1080001" cy="1262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Oval 19"/>
          <p:cNvSpPr/>
          <p:nvPr/>
        </p:nvSpPr>
        <p:spPr>
          <a:xfrm rot="8100000">
            <a:off x="10849343" y="518341"/>
            <a:ext cx="540001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Oval 24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2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4" y="1731374"/>
            <a:ext cx="3563936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341572" y="1731374"/>
            <a:ext cx="3566161" cy="5353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buSzTx/>
              <a:buFontTx/>
              <a:buNone/>
              <a:defRPr cap="all" spc="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139658" y="1731374"/>
            <a:ext cx="3566161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</a:lstStyle>
          <a:p>
            <a:r>
              <a:t>Click to EDIT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550862" y="4508500"/>
            <a:ext cx="4500564" cy="15629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64" name="Picture Placeholder 9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62410" y="4508500"/>
            <a:ext cx="6221414" cy="1563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Oval 7"/>
          <p:cNvSpPr/>
          <p:nvPr/>
        </p:nvSpPr>
        <p:spPr>
          <a:xfrm>
            <a:off x="1225773" y="3852224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5437189" cy="29862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3827610"/>
            <a:ext cx="5437189" cy="22652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849085" indent="-391885">
              <a:buFontTx/>
              <a:defRPr sz="2400"/>
            </a:lvl2pPr>
            <a:lvl3pPr marL="1306285" indent="-391885">
              <a:buFontTx/>
              <a:defRPr sz="2400"/>
            </a:lvl3pPr>
            <a:lvl4pPr marL="1763485" indent="-391885">
              <a:buFontTx/>
              <a:defRPr sz="2400"/>
            </a:lvl4pPr>
            <a:lvl5pPr marL="2220685" indent="-391885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Picture Placeholder 39"/>
          <p:cNvSpPr>
            <a:spLocks noGrp="1"/>
          </p:cNvSpPr>
          <p:nvPr>
            <p:ph type="pic" sz="quarter" idx="21"/>
          </p:nvPr>
        </p:nvSpPr>
        <p:spPr>
          <a:xfrm>
            <a:off x="6556247" y="548640"/>
            <a:ext cx="5084065" cy="28803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Picture Placeholder 41"/>
          <p:cNvSpPr>
            <a:spLocks noGrp="1"/>
          </p:cNvSpPr>
          <p:nvPr>
            <p:ph type="pic" sz="quarter" idx="22"/>
          </p:nvPr>
        </p:nvSpPr>
        <p:spPr>
          <a:xfrm>
            <a:off x="6556247" y="3429000"/>
            <a:ext cx="5084065" cy="28803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181" name="Group 42"/>
          <p:cNvGrpSpPr/>
          <p:nvPr/>
        </p:nvGrpSpPr>
        <p:grpSpPr>
          <a:xfrm>
            <a:off x="11030091" y="-213202"/>
            <a:ext cx="1708817" cy="1705833"/>
            <a:chOff x="0" y="0"/>
            <a:chExt cx="1708815" cy="1705831"/>
          </a:xfrm>
        </p:grpSpPr>
        <p:sp>
          <p:nvSpPr>
            <p:cNvPr id="178" name="Freeform: Shape 43"/>
            <p:cNvSpPr/>
            <p:nvPr/>
          </p:nvSpPr>
          <p:spPr>
            <a:xfrm rot="18900000">
              <a:off x="131254" y="338599"/>
              <a:ext cx="1341676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0" y="209"/>
                  </a:moveTo>
                  <a:lnTo>
                    <a:pt x="21600" y="7026"/>
                  </a:lnTo>
                  <a:lnTo>
                    <a:pt x="18203" y="11943"/>
                  </a:lnTo>
                  <a:lnTo>
                    <a:pt x="17828" y="11649"/>
                  </a:lnTo>
                  <a:cubicBezTo>
                    <a:pt x="16936" y="11102"/>
                    <a:pt x="15954" y="10800"/>
                    <a:pt x="14924" y="10800"/>
                  </a:cubicBezTo>
                  <a:cubicBezTo>
                    <a:pt x="10803" y="10800"/>
                    <a:pt x="7462" y="15635"/>
                    <a:pt x="7462" y="21600"/>
                  </a:cubicBezTo>
                  <a:lnTo>
                    <a:pt x="0" y="21600"/>
                  </a:lnTo>
                  <a:cubicBezTo>
                    <a:pt x="0" y="9671"/>
                    <a:pt x="6682" y="0"/>
                    <a:pt x="14924" y="0"/>
                  </a:cubicBezTo>
                  <a:cubicBezTo>
                    <a:pt x="15439" y="0"/>
                    <a:pt x="15948" y="38"/>
                    <a:pt x="16450" y="112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" name="Oval 44"/>
            <p:cNvSpPr/>
            <p:nvPr/>
          </p:nvSpPr>
          <p:spPr>
            <a:xfrm rot="2700000">
              <a:off x="768361" y="1207396"/>
              <a:ext cx="107099" cy="466591"/>
            </a:xfrm>
            <a:prstGeom prst="ellipse">
              <a:avLst/>
            </a:pr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Freeform: Shape 45"/>
            <p:cNvSpPr/>
            <p:nvPr/>
          </p:nvSpPr>
          <p:spPr>
            <a:xfrm rot="18900000">
              <a:off x="198497" y="342780"/>
              <a:ext cx="1337456" cy="104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08" y="333"/>
                  </a:moveTo>
                  <a:lnTo>
                    <a:pt x="21600" y="5581"/>
                  </a:lnTo>
                  <a:lnTo>
                    <a:pt x="17132" y="11312"/>
                  </a:lnTo>
                  <a:lnTo>
                    <a:pt x="16479" y="11019"/>
                  </a:lnTo>
                  <a:cubicBezTo>
                    <a:pt x="15992" y="10876"/>
                    <a:pt x="15488" y="10800"/>
                    <a:pt x="14971" y="10800"/>
                  </a:cubicBezTo>
                  <a:cubicBezTo>
                    <a:pt x="10837" y="10800"/>
                    <a:pt x="7485" y="15635"/>
                    <a:pt x="7485" y="21600"/>
                  </a:cubicBezTo>
                  <a:lnTo>
                    <a:pt x="0" y="21600"/>
                  </a:lnTo>
                  <a:cubicBezTo>
                    <a:pt x="0" y="9671"/>
                    <a:pt x="6703" y="0"/>
                    <a:pt x="14971" y="0"/>
                  </a:cubicBezTo>
                  <a:cubicBezTo>
                    <a:pt x="15488" y="0"/>
                    <a:pt x="15998" y="38"/>
                    <a:pt x="16502" y="112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4" name="Group 14"/>
          <p:cNvGrpSpPr/>
          <p:nvPr/>
        </p:nvGrpSpPr>
        <p:grpSpPr>
          <a:xfrm>
            <a:off x="577658" y="5511949"/>
            <a:ext cx="828359" cy="828360"/>
            <a:chOff x="0" y="0"/>
            <a:chExt cx="828358" cy="828358"/>
          </a:xfrm>
        </p:grpSpPr>
        <p:sp>
          <p:nvSpPr>
            <p:cNvPr id="182" name="Freeform: Shape 15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Oval 20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6" name="Oval 16"/>
          <p:cNvSpPr/>
          <p:nvPr/>
        </p:nvSpPr>
        <p:spPr>
          <a:xfrm>
            <a:off x="5303844" y="5427212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3359148" y="389839"/>
            <a:ext cx="8281988" cy="295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148" y="3536951"/>
            <a:ext cx="8281990" cy="2555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6" name="Freeform: Shape 18"/>
          <p:cNvSpPr/>
          <p:nvPr/>
        </p:nvSpPr>
        <p:spPr>
          <a:xfrm rot="2700000">
            <a:off x="612445" y="481887"/>
            <a:ext cx="1080001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Oval 19"/>
          <p:cNvSpPr/>
          <p:nvPr/>
        </p:nvSpPr>
        <p:spPr>
          <a:xfrm rot="8100000">
            <a:off x="626845" y="828961"/>
            <a:ext cx="540000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Oval 24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3" name="Group 33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199" name="Freeform: Shape 34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Freeform: Shape 35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Oval 36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Oval 37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val 21"/>
          <p:cNvSpPr/>
          <p:nvPr/>
        </p:nvSpPr>
        <p:spPr>
          <a:xfrm>
            <a:off x="11069863" y="333375"/>
            <a:ext cx="360001" cy="360000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Group 12"/>
          <p:cNvGrpSpPr/>
          <p:nvPr/>
        </p:nvGrpSpPr>
        <p:grpSpPr>
          <a:xfrm>
            <a:off x="233344" y="5384019"/>
            <a:ext cx="828358" cy="828358"/>
            <a:chOff x="0" y="0"/>
            <a:chExt cx="828357" cy="828357"/>
          </a:xfrm>
        </p:grpSpPr>
        <p:sp>
          <p:nvSpPr>
            <p:cNvPr id="211" name="Freeform: Shape 19"/>
            <p:cNvSpPr/>
            <p:nvPr/>
          </p:nvSpPr>
          <p:spPr>
            <a:xfrm rot="2700000">
              <a:off x="144178" y="98441"/>
              <a:ext cx="540001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Oval 20"/>
            <p:cNvSpPr/>
            <p:nvPr/>
          </p:nvSpPr>
          <p:spPr>
            <a:xfrm rot="8100000">
              <a:off x="151378" y="271978"/>
              <a:ext cx="270001" cy="54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0276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0862" y="2097175"/>
            <a:ext cx="5435601" cy="399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7"/>
          <p:cNvGrpSpPr/>
          <p:nvPr/>
        </p:nvGrpSpPr>
        <p:grpSpPr>
          <a:xfrm>
            <a:off x="4752747" y="4823503"/>
            <a:ext cx="1656715" cy="1656715"/>
            <a:chOff x="0" y="0"/>
            <a:chExt cx="1656713" cy="1656713"/>
          </a:xfrm>
        </p:grpSpPr>
        <p:sp>
          <p:nvSpPr>
            <p:cNvPr id="230" name="Freeform: Shape 10"/>
            <p:cNvSpPr/>
            <p:nvPr/>
          </p:nvSpPr>
          <p:spPr>
            <a:xfrm rot="27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Oval 11"/>
            <p:cNvSpPr/>
            <p:nvPr/>
          </p:nvSpPr>
          <p:spPr>
            <a:xfrm rot="8100000">
              <a:off x="302756" y="543957"/>
              <a:ext cx="540001" cy="108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3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0276" cy="984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95775" y="1750060"/>
            <a:ext cx="7345362" cy="43427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 marL="685800" indent="-228600">
              <a:defRPr sz="1600"/>
            </a:lvl2pPr>
            <a:lvl3pPr marL="1143000" indent="-228600">
              <a:defRPr sz="16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50862" y="1750059"/>
            <a:ext cx="3565526" cy="434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1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409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3488" y="4786227"/>
            <a:ext cx="3583459" cy="16557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dirty="0">
                <a:cs typeface="Calibri"/>
              </a:rPr>
              <a:t>By: </a:t>
            </a:r>
          </a:p>
          <a:p>
            <a:pPr algn="l"/>
            <a:r>
              <a:rPr lang="en-US" dirty="0">
                <a:cs typeface="Calibri"/>
              </a:rPr>
              <a:t>Daniel Budhram, Daniel Espin</a:t>
            </a:r>
          </a:p>
          <a:p>
            <a:pPr algn="l"/>
            <a:r>
              <a:rPr lang="en-US" dirty="0">
                <a:cs typeface="Calibri"/>
              </a:rPr>
              <a:t>Austin Rodriguez, Gregg Saldutti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Rochelle Williams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26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9" name="Title 6"/>
          <p:cNvSpPr txBox="1">
            <a:spLocks noGrp="1"/>
          </p:cNvSpPr>
          <p:nvPr>
            <p:ph type="title"/>
          </p:nvPr>
        </p:nvSpPr>
        <p:spPr>
          <a:xfrm>
            <a:off x="550861" y="549275"/>
            <a:ext cx="11097553" cy="1332000"/>
          </a:xfrm>
          <a:prstGeom prst="rect">
            <a:avLst/>
          </a:prstGeom>
        </p:spPr>
        <p:txBody>
          <a:bodyPr/>
          <a:lstStyle/>
          <a:p>
            <a:r>
              <a:t>Teebo vs. Current NFTs</a:t>
            </a:r>
          </a:p>
        </p:txBody>
      </p:sp>
      <p:sp>
        <p:nvSpPr>
          <p:cNvPr id="330" name="Text Placeholder 8"/>
          <p:cNvSpPr txBox="1">
            <a:spLocks noGrp="1"/>
          </p:cNvSpPr>
          <p:nvPr>
            <p:ph type="body" sz="quarter" idx="1"/>
          </p:nvPr>
        </p:nvSpPr>
        <p:spPr>
          <a:xfrm>
            <a:off x="550864" y="1731374"/>
            <a:ext cx="5437186" cy="535355"/>
          </a:xfrm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sp>
        <p:nvSpPr>
          <p:cNvPr id="331" name="Content Placeholder 9"/>
          <p:cNvSpPr txBox="1"/>
          <p:nvPr/>
        </p:nvSpPr>
        <p:spPr>
          <a:xfrm>
            <a:off x="550863" y="2427369"/>
            <a:ext cx="5429114" cy="351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FFFFFF">
                    <a:alpha val="60000"/>
                  </a:srgbClr>
                </a:solidFill>
              </a:defRPr>
            </a:pPr>
            <a:r>
              <a:t>Unique idea with its own storyline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FFFFFF">
                    <a:alpha val="60000"/>
                  </a:srgbClr>
                </a:solidFill>
              </a:defRPr>
            </a:pPr>
            <a:r>
              <a:t>Near infinite possible NFTs creations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FFFFFF">
                    <a:alpha val="60000"/>
                  </a:srgbClr>
                </a:solidFill>
              </a:defRPr>
            </a:pPr>
            <a:r>
              <a:t>Exclusive benefits are given to owners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solidFill>
                  <a:srgbClr val="FFFFFF">
                    <a:alpha val="60000"/>
                  </a:srgbClr>
                </a:solidFill>
              </a:defRPr>
            </a:pPr>
            <a:r>
              <a:t>The team behind this venture has a vision for the future</a:t>
            </a:r>
          </a:p>
        </p:txBody>
      </p:sp>
      <p:sp>
        <p:nvSpPr>
          <p:cNvPr id="332" name="Text Placeholder 10"/>
          <p:cNvSpPr>
            <a:spLocks noGrp="1"/>
          </p:cNvSpPr>
          <p:nvPr>
            <p:ph type="body" idx="21"/>
          </p:nvPr>
        </p:nvSpPr>
        <p:spPr>
          <a:xfrm>
            <a:off x="6212023" y="1716816"/>
            <a:ext cx="5436392" cy="53535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lvl1pPr>
          </a:lstStyle>
          <a:p>
            <a:r>
              <a:t>Disadvantages</a:t>
            </a:r>
          </a:p>
        </p:txBody>
      </p:sp>
      <p:sp>
        <p:nvSpPr>
          <p:cNvPr id="33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34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96" y="4656716"/>
            <a:ext cx="3808430" cy="200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59300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45885E-3DCF-8DD4-2ED3-7CAC8E7D5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AD7041-BEAA-296F-CC25-B256D649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085" y="1178786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Gill Sans MT"/>
                <a:cs typeface="Calibri Ligh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60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D9B0-E03A-77FE-0D60-82959E31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1119" y="1923415"/>
            <a:ext cx="6053558" cy="242477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Poppins"/>
                <a:cs typeface="Calibri Light"/>
              </a:rPr>
              <a:t>Thank you!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3C16-ACE2-F073-18F1-EDB176203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6856" y="343272"/>
            <a:ext cx="3911628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The Future – The </a:t>
            </a:r>
            <a:r>
              <a:rPr lang="en-US" sz="2400" dirty="0" err="1">
                <a:cs typeface="Calibri"/>
              </a:rPr>
              <a:t>KollekTiV</a:t>
            </a:r>
            <a:endParaRPr lang="en-US" sz="2400" dirty="0">
              <a:cs typeface="Calibri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60E56-EDA4-18E7-E494-F60B9F20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8207" y="3272591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Poppins"/>
                <a:cs typeface="Calibri" panose="020F0502020204030204"/>
              </a:rPr>
              <a:t>Any questions?</a:t>
            </a:r>
          </a:p>
        </p:txBody>
      </p:sp>
      <p:pic>
        <p:nvPicPr>
          <p:cNvPr id="5" name="Picture 5" descr="Text, logo&#10;&#10;Description automatically generated">
            <a:extLst>
              <a:ext uri="{FF2B5EF4-FFF2-40B4-BE49-F238E27FC236}">
                <a16:creationId xmlns:a16="http://schemas.microsoft.com/office/drawing/2014/main" id="{2D6FD6FC-F070-F3C9-482C-B730D2B4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01" y="3754464"/>
            <a:ext cx="4189708" cy="27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FEC3-A806-97A1-8E67-1120842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Topic  - NFT Creation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BBAE99AA-412C-B625-0F6D-34955A61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F019C3-54FA-AF76-48C2-59ED82FF7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27" r="1" b="4595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9A302C3-FBA9-F5FE-76C3-4B8F18705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6" b="9866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2B816B-1FAE-222C-E603-01D1C31B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296" y="2871982"/>
            <a:ext cx="466825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Calibri"/>
                <a:cs typeface="Calibri"/>
              </a:rPr>
              <a:t>Purpose: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Create an NFT(s) that can be sold and bought via a marketplace</a:t>
            </a:r>
          </a:p>
          <a:p>
            <a:r>
              <a:rPr lang="en-US" sz="1800" dirty="0">
                <a:ea typeface="Calibri"/>
                <a:cs typeface="Calibri"/>
              </a:rPr>
              <a:t>Technologies Implemented:</a:t>
            </a:r>
          </a:p>
          <a:p>
            <a:pPr lvl="1"/>
            <a:r>
              <a:rPr lang="en-US" sz="1400" dirty="0">
                <a:ea typeface="Calibri"/>
                <a:cs typeface="Calibri"/>
              </a:rPr>
              <a:t>CSS</a:t>
            </a:r>
          </a:p>
          <a:p>
            <a:pPr lvl="1"/>
            <a:r>
              <a:rPr lang="en-US" sz="1400" dirty="0">
                <a:ea typeface="Calibri"/>
                <a:cs typeface="Calibri"/>
              </a:rPr>
              <a:t>Next.js</a:t>
            </a:r>
          </a:p>
          <a:p>
            <a:pPr lvl="1"/>
            <a:r>
              <a:rPr lang="en-US" sz="1400" dirty="0">
                <a:ea typeface="Calibri"/>
                <a:cs typeface="Calibri"/>
              </a:rPr>
              <a:t>Tailwind CSS</a:t>
            </a:r>
          </a:p>
          <a:p>
            <a:pPr lvl="1"/>
            <a:r>
              <a:rPr lang="en-US" sz="1400" dirty="0">
                <a:ea typeface="Calibri"/>
                <a:cs typeface="Calibri"/>
              </a:rPr>
              <a:t>Solidity</a:t>
            </a:r>
          </a:p>
          <a:p>
            <a:pPr lvl="1"/>
            <a:r>
              <a:rPr lang="en-US" sz="1400" dirty="0" err="1">
                <a:ea typeface="Calibri"/>
                <a:cs typeface="Calibri"/>
              </a:rPr>
              <a:t>MetaMask</a:t>
            </a:r>
            <a:endParaRPr lang="en-US" sz="1400">
              <a:ea typeface="Calibri"/>
              <a:cs typeface="Calibri"/>
            </a:endParaRPr>
          </a:p>
          <a:p>
            <a:pPr lvl="1"/>
            <a:r>
              <a:rPr lang="en-US" sz="1400" dirty="0">
                <a:ea typeface="Calibri"/>
                <a:cs typeface="Calibri"/>
              </a:rPr>
              <a:t>Pinata</a:t>
            </a:r>
          </a:p>
          <a:p>
            <a:pPr lvl="1"/>
            <a:r>
              <a:rPr lang="en-US" sz="1400" dirty="0" err="1">
                <a:ea typeface="Calibri"/>
                <a:cs typeface="Calibri"/>
              </a:rPr>
              <a:t>Rinkeby</a:t>
            </a:r>
            <a:endParaRPr lang="en-US" sz="1400">
              <a:ea typeface="Calibri"/>
              <a:cs typeface="Calibri"/>
            </a:endParaRPr>
          </a:p>
          <a:p>
            <a:pPr lvl="1"/>
            <a:endParaRPr lang="en-US" sz="1400" dirty="0">
              <a:ea typeface="Calibri"/>
              <a:cs typeface="Calibri"/>
            </a:endParaRPr>
          </a:p>
          <a:p>
            <a:pPr lvl="1"/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9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4662BC6-DD4A-2260-1491-C30F850263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557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AE6D0-274B-829B-53C6-8AC6DF4A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How did we get here?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DC4F-40DC-4C48-5B3C-9CF4D8E7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Dan B., Dan E. and Austin R. decided to work on a project outside of the Bootcamp.</a:t>
            </a:r>
          </a:p>
          <a:p>
            <a:r>
              <a:rPr lang="en-US" sz="1800"/>
              <a:t>Initial ideas included creating an NFT to be introduced into the market.</a:t>
            </a:r>
          </a:p>
          <a:p>
            <a:r>
              <a:rPr lang="en-US" sz="1800"/>
              <a:t>Project will be conducted in phases with the Final Project of the course as proof of concept of NFT creation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338272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logo&#10;&#10;Description automatically generated">
            <a:extLst>
              <a:ext uri="{FF2B5EF4-FFF2-40B4-BE49-F238E27FC236}">
                <a16:creationId xmlns:a16="http://schemas.microsoft.com/office/drawing/2014/main" id="{1DB4A3D0-A7A3-98A2-A03E-7FEA1D81A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108" r="23289" b="398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8A80-5FD3-9A89-97CA-8348A3A6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The KollekTiV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48BA-93AC-793C-466E-B456280EC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What is it all about?</a:t>
            </a:r>
          </a:p>
          <a:p>
            <a:pPr lvl="1"/>
            <a:r>
              <a:rPr lang="en-US" sz="1700" dirty="0">
                <a:ea typeface="Calibri"/>
                <a:cs typeface="Calibri"/>
              </a:rPr>
              <a:t>The </a:t>
            </a:r>
            <a:r>
              <a:rPr lang="en-US" sz="1700" dirty="0" err="1">
                <a:ea typeface="Calibri"/>
                <a:cs typeface="Calibri"/>
              </a:rPr>
              <a:t>KollekTiV</a:t>
            </a:r>
            <a:endParaRPr lang="en-US" sz="1700" dirty="0" err="1"/>
          </a:p>
        </p:txBody>
      </p:sp>
    </p:spTree>
    <p:extLst>
      <p:ext uri="{BB962C8B-B14F-4D97-AF65-F5344CB8AC3E}">
        <p14:creationId xmlns:p14="http://schemas.microsoft.com/office/powerpoint/2010/main" val="372441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88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245" name="Freeform: Shape 89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Oval 90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Oval 91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Freeform: Shape 92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0" name="Rectangle 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itle 10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3565525" cy="1997855"/>
          </a:xfrm>
          <a:prstGeom prst="rect">
            <a:avLst/>
          </a:prstGeom>
        </p:spPr>
        <p:txBody>
          <a:bodyPr anchor="b"/>
          <a:lstStyle/>
          <a:p>
            <a:r>
              <a:t>What Are NFTS?</a:t>
            </a:r>
          </a:p>
        </p:txBody>
      </p:sp>
      <p:sp>
        <p:nvSpPr>
          <p:cNvPr id="252" name="Oval 96"/>
          <p:cNvSpPr/>
          <p:nvPr/>
        </p:nvSpPr>
        <p:spPr>
          <a:xfrm>
            <a:off x="6548755" y="850167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Content Placeholder 11"/>
          <p:cNvSpPr txBox="1">
            <a:spLocks noGrp="1"/>
          </p:cNvSpPr>
          <p:nvPr>
            <p:ph type="body" sz="quarter" idx="1"/>
          </p:nvPr>
        </p:nvSpPr>
        <p:spPr>
          <a:xfrm>
            <a:off x="550862" y="2677305"/>
            <a:ext cx="3565526" cy="34155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>
              <a:defRPr sz="1600" i="1">
                <a:solidFill>
                  <a:srgbClr val="0D0D0D">
                    <a:alpha val="60000"/>
                  </a:srgbClr>
                </a:solidFill>
              </a:defRPr>
            </a:pP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Non-fungible tokens (NFTs) are cryptographic assets on a blockchain with unique identification codes and metadata that distinguish them from each other.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defRPr sz="1600" i="1">
                <a:solidFill>
                  <a:srgbClr val="0D0D0D">
                    <a:alpha val="60000"/>
                  </a:srgbClr>
                </a:solidFill>
              </a:defRPr>
            </a:pP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Digital creations of assets that already exist</a:t>
            </a:r>
          </a:p>
          <a:p>
            <a:pPr>
              <a:defRPr sz="1600" i="1">
                <a:solidFill>
                  <a:srgbClr val="0D0D0D">
                    <a:alpha val="60000"/>
                  </a:srgbClr>
                </a:solidFill>
              </a:defRPr>
            </a:pP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Almost anything can be turned in an NFT</a:t>
            </a:r>
          </a:p>
          <a:p>
            <a:pPr>
              <a:defRPr sz="1600" i="1">
                <a:solidFill>
                  <a:srgbClr val="0D0D0D">
                    <a:alpha val="60000"/>
                  </a:srgbClr>
                </a:solidFill>
              </a:defRPr>
            </a:pP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</a:rPr>
              <a:t>NFTs are good investments</a:t>
            </a:r>
          </a:p>
        </p:txBody>
      </p:sp>
      <p:pic>
        <p:nvPicPr>
          <p:cNvPr id="254" name="Picture 6" descr="Picture 6"/>
          <p:cNvPicPr>
            <a:picLocks noChangeAspect="1"/>
          </p:cNvPicPr>
          <p:nvPr/>
        </p:nvPicPr>
        <p:blipFill>
          <a:blip r:embed="rId2"/>
          <a:srcRect l="27118" r="15631" b="2"/>
          <a:stretch>
            <a:fillRect/>
          </a:stretch>
        </p:blipFill>
        <p:spPr>
          <a:xfrm>
            <a:off x="5587746" y="1596770"/>
            <a:ext cx="3448447" cy="3448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6"/>
                  <a:pt x="0" y="10801"/>
                </a:cubicBezTo>
                <a:cubicBezTo>
                  <a:pt x="0" y="16766"/>
                  <a:pt x="4836" y="21600"/>
                  <a:pt x="10801" y="21600"/>
                </a:cubicBezTo>
                <a:cubicBezTo>
                  <a:pt x="16766" y="21600"/>
                  <a:pt x="21600" y="16766"/>
                  <a:pt x="21600" y="10801"/>
                </a:cubicBezTo>
                <a:cubicBezTo>
                  <a:pt x="21600" y="4836"/>
                  <a:pt x="16766" y="0"/>
                  <a:pt x="1080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3"/>
          <a:srcRect l="2646" r="22355" b="1"/>
          <a:stretch>
            <a:fillRect/>
          </a:stretch>
        </p:blipFill>
        <p:spPr>
          <a:xfrm>
            <a:off x="8918575" y="596391"/>
            <a:ext cx="2263776" cy="226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58" name="Group 98"/>
          <p:cNvGrpSpPr/>
          <p:nvPr/>
        </p:nvGrpSpPr>
        <p:grpSpPr>
          <a:xfrm>
            <a:off x="5585919" y="5592564"/>
            <a:ext cx="828359" cy="828359"/>
            <a:chOff x="0" y="0"/>
            <a:chExt cx="828358" cy="828358"/>
          </a:xfrm>
        </p:grpSpPr>
        <p:sp>
          <p:nvSpPr>
            <p:cNvPr id="256" name="Freeform: Shape 99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Oval 100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59" name="Picture 8" descr="Picture 8"/>
          <p:cNvPicPr>
            <a:picLocks noChangeAspect="1"/>
          </p:cNvPicPr>
          <p:nvPr/>
        </p:nvPicPr>
        <p:blipFill>
          <a:blip r:embed="rId4"/>
          <a:srcRect l="470" r="778"/>
          <a:stretch>
            <a:fillRect/>
          </a:stretch>
        </p:blipFill>
        <p:spPr>
          <a:xfrm>
            <a:off x="9091611" y="3324733"/>
            <a:ext cx="2936876" cy="2936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5035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ooter Placeholder 19"/>
          <p:cNvSpPr txBox="1"/>
          <p:nvPr/>
        </p:nvSpPr>
        <p:spPr>
          <a:xfrm>
            <a:off x="3359149" y="6507212"/>
            <a:ext cx="6379212" cy="15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600"/>
              </a:spcBef>
              <a:defRPr sz="10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t>Sample Footer Text</a:t>
            </a:r>
          </a:p>
        </p:txBody>
      </p:sp>
      <p:grpSp>
        <p:nvGrpSpPr>
          <p:cNvPr id="267" name="Group 72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263" name="Freeform: Shape 73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Oval 74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Oval 75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Freeform: Shape 76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8" name="Rectangle 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Title 13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3565525" cy="199785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The Rise of NFTs</a:t>
            </a:r>
          </a:p>
        </p:txBody>
      </p:sp>
      <p:sp>
        <p:nvSpPr>
          <p:cNvPr id="270" name="Content Placeholder 14"/>
          <p:cNvSpPr txBox="1">
            <a:spLocks noGrp="1"/>
          </p:cNvSpPr>
          <p:nvPr>
            <p:ph type="body" sz="quarter" idx="1"/>
          </p:nvPr>
        </p:nvSpPr>
        <p:spPr>
          <a:xfrm>
            <a:off x="550862" y="2678400"/>
            <a:ext cx="3565526" cy="3414426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Arial"/>
              <a:buChar char="•"/>
              <a:defRPr sz="1600"/>
            </a:lvl1pPr>
          </a:lstStyle>
          <a:p>
            <a:r>
              <a:t>Been around since 2014</a:t>
            </a:r>
          </a:p>
        </p:txBody>
      </p:sp>
      <p:pic>
        <p:nvPicPr>
          <p:cNvPr id="271" name="Picture 4" descr="Picture 4"/>
          <p:cNvPicPr>
            <a:picLocks noChangeAspect="1"/>
          </p:cNvPicPr>
          <p:nvPr/>
        </p:nvPicPr>
        <p:blipFill>
          <a:blip r:embed="rId2"/>
          <a:srcRect l="32633" r="1" b="2"/>
          <a:stretch>
            <a:fillRect/>
          </a:stretch>
        </p:blipFill>
        <p:spPr>
          <a:xfrm>
            <a:off x="4743451" y="549274"/>
            <a:ext cx="6897687" cy="575945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Date Placeholder 18"/>
          <p:cNvSpPr txBox="1"/>
          <p:nvPr/>
        </p:nvSpPr>
        <p:spPr>
          <a:xfrm>
            <a:off x="550862" y="6507212"/>
            <a:ext cx="2628901" cy="15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600"/>
              </a:spcBef>
              <a:defRPr sz="10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t>Tuesday, February 2, 20XX</a:t>
            </a:r>
          </a:p>
        </p:txBody>
      </p:sp>
      <p:sp>
        <p:nvSpPr>
          <p:cNvPr id="273" name="Slide Number Placeholder 20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4531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oter Placeholder 7"/>
          <p:cNvSpPr txBox="1"/>
          <p:nvPr/>
        </p:nvSpPr>
        <p:spPr>
          <a:xfrm>
            <a:off x="3359149" y="6507956"/>
            <a:ext cx="637921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r>
              <a:t>Sample Footer Text</a:t>
            </a:r>
          </a:p>
        </p:txBody>
      </p:sp>
      <p:sp>
        <p:nvSpPr>
          <p:cNvPr id="276" name="Title 5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8281986" cy="1253041"/>
          </a:xfrm>
          <a:prstGeom prst="rect">
            <a:avLst/>
          </a:prstGeom>
        </p:spPr>
        <p:txBody>
          <a:bodyPr/>
          <a:lstStyle/>
          <a:p>
            <a:r>
              <a:t>Popular NFTs</a:t>
            </a:r>
          </a:p>
        </p:txBody>
      </p:sp>
      <p:sp>
        <p:nvSpPr>
          <p:cNvPr id="277" name="Text Placeholder 40"/>
          <p:cNvSpPr txBox="1">
            <a:spLocks noGrp="1"/>
          </p:cNvSpPr>
          <p:nvPr>
            <p:ph type="body" sz="quarter" idx="1"/>
          </p:nvPr>
        </p:nvSpPr>
        <p:spPr>
          <a:xfrm>
            <a:off x="1079500" y="3781424"/>
            <a:ext cx="1711325" cy="365762"/>
          </a:xfrm>
          <a:prstGeom prst="rect">
            <a:avLst/>
          </a:prstGeom>
        </p:spPr>
        <p:txBody>
          <a:bodyPr/>
          <a:lstStyle/>
          <a:p>
            <a:r>
              <a:t>Azuki</a:t>
            </a:r>
          </a:p>
        </p:txBody>
      </p:sp>
      <p:sp>
        <p:nvSpPr>
          <p:cNvPr id="278" name="Subtitle 14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sz="1200">
                <a:solidFill>
                  <a:srgbClr val="707A83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We rise together.</a:t>
            </a:r>
            <a:br/>
            <a:r>
              <a:t> We build together. We grow together.</a:t>
            </a:r>
          </a:p>
        </p:txBody>
      </p:sp>
      <p:sp>
        <p:nvSpPr>
          <p:cNvPr id="279" name="Text Placeholder 42"/>
          <p:cNvSpPr>
            <a:spLocks noGrp="1"/>
          </p:cNvSpPr>
          <p:nvPr>
            <p:ph type="body" idx="26"/>
          </p:nvPr>
        </p:nvSpPr>
        <p:spPr>
          <a:xfrm>
            <a:off x="3359149" y="3761814"/>
            <a:ext cx="2628901" cy="3657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226313" indent="-226313" defTabSz="905255">
              <a:spcBef>
                <a:spcPts val="900"/>
              </a:spcBef>
              <a:defRPr sz="1979"/>
            </a:lvl1pPr>
          </a:lstStyle>
          <a:p>
            <a:r>
              <a:t>Bored Ape Yacht Club</a:t>
            </a:r>
          </a:p>
        </p:txBody>
      </p:sp>
      <p:sp>
        <p:nvSpPr>
          <p:cNvPr id="280" name="Text Placeholder 41"/>
          <p:cNvSpPr>
            <a:spLocks noGrp="1"/>
          </p:cNvSpPr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Title</a:t>
            </a:r>
          </a:p>
        </p:txBody>
      </p:sp>
      <p:sp>
        <p:nvSpPr>
          <p:cNvPr id="281" name="Text Placeholder 44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CryptoPunks</a:t>
            </a:r>
          </a:p>
        </p:txBody>
      </p:sp>
      <p:sp>
        <p:nvSpPr>
          <p:cNvPr id="282" name="Text Placeholder 43"/>
          <p:cNvSpPr>
            <a:spLocks noGrp="1"/>
          </p:cNvSpPr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Title</a:t>
            </a:r>
          </a:p>
        </p:txBody>
      </p:sp>
      <p:sp>
        <p:nvSpPr>
          <p:cNvPr id="283" name="Text Placeholder 46"/>
          <p:cNvSpPr>
            <a:spLocks noGrp="1"/>
          </p:cNvSpPr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Cool Cats</a:t>
            </a:r>
          </a:p>
        </p:txBody>
      </p:sp>
      <p:sp>
        <p:nvSpPr>
          <p:cNvPr id="284" name="Text Placeholder 2"/>
          <p:cNvSpPr>
            <a:spLocks noGrp="1"/>
          </p:cNvSpPr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Title</a:t>
            </a:r>
          </a:p>
        </p:txBody>
      </p:sp>
      <p:sp>
        <p:nvSpPr>
          <p:cNvPr id="285" name="Date Placeholder 6"/>
          <p:cNvSpPr txBox="1"/>
          <p:nvPr/>
        </p:nvSpPr>
        <p:spPr>
          <a:xfrm>
            <a:off x="550862" y="6507956"/>
            <a:ext cx="2628901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r>
              <a:t>Tuesday, February 2, 20XX</a:t>
            </a:r>
          </a:p>
        </p:txBody>
      </p:sp>
      <p:sp>
        <p:nvSpPr>
          <p:cNvPr id="286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8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5" y="1771187"/>
            <a:ext cx="1836580" cy="1874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17" descr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08" y="1744926"/>
            <a:ext cx="1916167" cy="1895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69" y="1756686"/>
            <a:ext cx="1836580" cy="1852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25" descr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750" y="1718939"/>
            <a:ext cx="1916167" cy="1921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9371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 Placeholder 4"/>
          <p:cNvSpPr txBox="1"/>
          <p:nvPr/>
        </p:nvSpPr>
        <p:spPr>
          <a:xfrm>
            <a:off x="3359149" y="6507212"/>
            <a:ext cx="6379212" cy="15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600"/>
              </a:spcBef>
              <a:defRPr sz="10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t>Sample Footer Text</a:t>
            </a:r>
          </a:p>
        </p:txBody>
      </p:sp>
      <p:grpSp>
        <p:nvGrpSpPr>
          <p:cNvPr id="297" name="Group 70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293" name="Freeform: Shape 71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Oval 72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Oval 73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Freeform: Shape 74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8" name="Rectangle 7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Title 10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3565525" cy="1997855"/>
          </a:xfrm>
          <a:prstGeom prst="rect">
            <a:avLst/>
          </a:prstGeom>
        </p:spPr>
        <p:txBody>
          <a:bodyPr anchor="b"/>
          <a:lstStyle>
            <a:lvl1pPr defTabSz="896111">
              <a:defRPr sz="4312"/>
            </a:lvl1pPr>
          </a:lstStyle>
          <a:p>
            <a:r>
              <a:t>Introducing The KollekTiV  NFT</a:t>
            </a:r>
          </a:p>
        </p:txBody>
      </p:sp>
      <p:sp>
        <p:nvSpPr>
          <p:cNvPr id="301" name="Date Placeholder 3"/>
          <p:cNvSpPr txBox="1"/>
          <p:nvPr/>
        </p:nvSpPr>
        <p:spPr>
          <a:xfrm>
            <a:off x="550862" y="6507212"/>
            <a:ext cx="2628901" cy="15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600"/>
              </a:spcBef>
              <a:defRPr sz="100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t>Tuesday, February 2, 20XX</a:t>
            </a:r>
          </a:p>
        </p:txBody>
      </p:sp>
      <p:pic>
        <p:nvPicPr>
          <p:cNvPr id="302" name="Picture 2" descr="Picture 2"/>
          <p:cNvPicPr>
            <a:picLocks noChangeAspect="1"/>
          </p:cNvPicPr>
          <p:nvPr/>
        </p:nvPicPr>
        <p:blipFill>
          <a:blip r:embed="rId2"/>
          <a:srcRect l="23138" r="14189"/>
          <a:stretch>
            <a:fillRect/>
          </a:stretch>
        </p:blipFill>
        <p:spPr>
          <a:xfrm>
            <a:off x="4550898" y="9"/>
            <a:ext cx="7641104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Rectangle 78"/>
          <p:cNvSpPr/>
          <p:nvPr/>
        </p:nvSpPr>
        <p:spPr>
          <a:xfrm>
            <a:off x="4550898" y="5773728"/>
            <a:ext cx="7641103" cy="1084272"/>
          </a:xfrm>
          <a:prstGeom prst="rect">
            <a:avLst/>
          </a:prstGeom>
          <a:gradFill>
            <a:gsLst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191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ooter Placeholder 2"/>
          <p:cNvSpPr txBox="1"/>
          <p:nvPr/>
        </p:nvSpPr>
        <p:spPr>
          <a:xfrm>
            <a:off x="3359149" y="6507956"/>
            <a:ext cx="637921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r>
              <a:t>Sample Footer Text</a:t>
            </a:r>
          </a:p>
        </p:txBody>
      </p:sp>
      <p:sp>
        <p:nvSpPr>
          <p:cNvPr id="307" name="Freeform: Shape 33"/>
          <p:cNvSpPr/>
          <p:nvPr/>
        </p:nvSpPr>
        <p:spPr>
          <a:xfrm rot="2700000">
            <a:off x="612445" y="481887"/>
            <a:ext cx="1080001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Oval 35"/>
          <p:cNvSpPr/>
          <p:nvPr/>
        </p:nvSpPr>
        <p:spPr>
          <a:xfrm rot="8100000">
            <a:off x="626845" y="828961"/>
            <a:ext cx="540000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Oval 37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4" name="Group 39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310" name="Freeform: Shape 40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Freeform: Shape 41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Oval 42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Oval 43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5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8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7" name="image10.jpeg" descr="image10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9" name="Rectangle 47"/>
          <p:cNvSpPr/>
          <p:nvPr/>
        </p:nvSpPr>
        <p:spPr>
          <a:xfrm>
            <a:off x="0" y="5773728"/>
            <a:ext cx="12192000" cy="1084272"/>
          </a:xfrm>
          <a:prstGeom prst="rect">
            <a:avLst/>
          </a:prstGeom>
          <a:gradFill>
            <a:gsLst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Rectangle 49"/>
          <p:cNvSpPr/>
          <p:nvPr/>
        </p:nvSpPr>
        <p:spPr>
          <a:xfrm rot="10800000">
            <a:off x="0" y="-3"/>
            <a:ext cx="9000001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Title 14"/>
          <p:cNvSpPr txBox="1">
            <a:spLocks noGrp="1"/>
          </p:cNvSpPr>
          <p:nvPr>
            <p:ph type="title"/>
          </p:nvPr>
        </p:nvSpPr>
        <p:spPr>
          <a:xfrm>
            <a:off x="550862" y="549274"/>
            <a:ext cx="5437189" cy="2986236"/>
          </a:xfrm>
          <a:prstGeom prst="rect">
            <a:avLst/>
          </a:prstGeom>
        </p:spPr>
        <p:txBody>
          <a:bodyPr/>
          <a:lstStyle/>
          <a:p>
            <a:r>
              <a:t>Teebo</a:t>
            </a:r>
          </a:p>
        </p:txBody>
      </p:sp>
      <p:sp>
        <p:nvSpPr>
          <p:cNvPr id="322" name="Subtitle 15"/>
          <p:cNvSpPr txBox="1">
            <a:spLocks noGrp="1"/>
          </p:cNvSpPr>
          <p:nvPr>
            <p:ph type="body" sz="quarter" idx="1"/>
          </p:nvPr>
        </p:nvSpPr>
        <p:spPr>
          <a:xfrm>
            <a:off x="550862" y="3827610"/>
            <a:ext cx="5437189" cy="226521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</a:lvl1pPr>
          </a:lstStyle>
          <a:p>
            <a:r>
              <a:t>See the real you</a:t>
            </a:r>
          </a:p>
        </p:txBody>
      </p:sp>
      <p:sp>
        <p:nvSpPr>
          <p:cNvPr id="323" name="Date Placeholder 1"/>
          <p:cNvSpPr txBox="1"/>
          <p:nvPr/>
        </p:nvSpPr>
        <p:spPr>
          <a:xfrm>
            <a:off x="550862" y="6507956"/>
            <a:ext cx="2628901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r>
              <a:t>Tuesday, February 2, 20XX</a:t>
            </a:r>
          </a:p>
        </p:txBody>
      </p:sp>
      <p:sp>
        <p:nvSpPr>
          <p:cNvPr id="3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76BBA84-6ADE-8B56-4D7C-9448AD6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81" y="1657027"/>
            <a:ext cx="3505199" cy="35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131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3DFloatVTI">
  <a:themeElements>
    <a:clrScheme name="3DFloatVTI">
      <a:dk1>
        <a:srgbClr val="000000"/>
      </a:dk1>
      <a:lt1>
        <a:srgbClr val="1B192E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3DFloatVTI</vt:lpstr>
      <vt:lpstr>Final Project</vt:lpstr>
      <vt:lpstr>Project Topic  - NFT Creation</vt:lpstr>
      <vt:lpstr>How did we get here?</vt:lpstr>
      <vt:lpstr>The KollekTiV</vt:lpstr>
      <vt:lpstr>What Are NFTS?</vt:lpstr>
      <vt:lpstr>The Rise of NFTs</vt:lpstr>
      <vt:lpstr>Popular NFTs</vt:lpstr>
      <vt:lpstr>Introducing The KollekTiV  NFT</vt:lpstr>
      <vt:lpstr>Teebo</vt:lpstr>
      <vt:lpstr>Teebo vs. Current NFTs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2022-04-30T05:07:40Z</dcterms:created>
  <dcterms:modified xsi:type="dcterms:W3CDTF">2022-05-12T13:04:38Z</dcterms:modified>
</cp:coreProperties>
</file>