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9" r:id="rId2"/>
    <p:sldId id="295" r:id="rId3"/>
    <p:sldId id="271" r:id="rId4"/>
    <p:sldId id="287" r:id="rId5"/>
    <p:sldId id="296" r:id="rId6"/>
    <p:sldId id="288" r:id="rId7"/>
    <p:sldId id="290" r:id="rId8"/>
    <p:sldId id="291" r:id="rId9"/>
    <p:sldId id="273" r:id="rId10"/>
    <p:sldId id="293" r:id="rId11"/>
    <p:sldId id="292" r:id="rId12"/>
    <p:sldId id="297" r:id="rId13"/>
    <p:sldId id="278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BDA58B-77B2-43C7-BCF6-66740325AF8D}" v="15" dt="2022-03-23T02:32:37.288"/>
  </p1510:revLst>
</p1510:revInfo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>
      <p:cViewPr varScale="1">
        <p:scale>
          <a:sx n="80" d="100"/>
          <a:sy n="80" d="100"/>
        </p:scale>
        <p:origin x="58" y="11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helle Williams" userId="b9806c7890bd3ce6" providerId="LiveId" clId="{DCBDA58B-77B2-43C7-BCF6-66740325AF8D}"/>
    <pc:docChg chg="undo custSel addSld delSld modSld sldOrd">
      <pc:chgData name="Rochelle Williams" userId="b9806c7890bd3ce6" providerId="LiveId" clId="{DCBDA58B-77B2-43C7-BCF6-66740325AF8D}" dt="2022-03-24T23:59:54.007" v="3028" actId="14100"/>
      <pc:docMkLst>
        <pc:docMk/>
      </pc:docMkLst>
      <pc:sldChg chg="addSp delSp modSp del mod">
        <pc:chgData name="Rochelle Williams" userId="b9806c7890bd3ce6" providerId="LiveId" clId="{DCBDA58B-77B2-43C7-BCF6-66740325AF8D}" dt="2022-03-22T23:04:35.443" v="240" actId="2696"/>
        <pc:sldMkLst>
          <pc:docMk/>
          <pc:sldMk cId="1640185142" sldId="270"/>
        </pc:sldMkLst>
        <pc:spChg chg="add del mod">
          <ac:chgData name="Rochelle Williams" userId="b9806c7890bd3ce6" providerId="LiveId" clId="{DCBDA58B-77B2-43C7-BCF6-66740325AF8D}" dt="2022-03-22T22:31:40.138" v="237"/>
          <ac:spMkLst>
            <pc:docMk/>
            <pc:sldMk cId="1640185142" sldId="270"/>
            <ac:spMk id="4" creationId="{62A50942-DBAC-4B1E-A2EC-52E840676DE0}"/>
          </ac:spMkLst>
        </pc:spChg>
        <pc:graphicFrameChg chg="del mod">
          <ac:chgData name="Rochelle Williams" userId="b9806c7890bd3ce6" providerId="LiveId" clId="{DCBDA58B-77B2-43C7-BCF6-66740325AF8D}" dt="2022-03-22T22:31:33.768" v="236" actId="478"/>
          <ac:graphicFrameMkLst>
            <pc:docMk/>
            <pc:sldMk cId="1640185142" sldId="270"/>
            <ac:graphicFrameMk id="9" creationId="{00000000-0000-0000-0000-000000000000}"/>
          </ac:graphicFrameMkLst>
        </pc:graphicFrameChg>
        <pc:picChg chg="add mod">
          <ac:chgData name="Rochelle Williams" userId="b9806c7890bd3ce6" providerId="LiveId" clId="{DCBDA58B-77B2-43C7-BCF6-66740325AF8D}" dt="2022-03-22T22:31:44.825" v="238" actId="14100"/>
          <ac:picMkLst>
            <pc:docMk/>
            <pc:sldMk cId="1640185142" sldId="270"/>
            <ac:picMk id="5" creationId="{B8CFD477-F5E7-48C2-9E7D-8DDEC1335D20}"/>
          </ac:picMkLst>
        </pc:picChg>
      </pc:sldChg>
      <pc:sldChg chg="addSp delSp modSp mod ord modClrScheme chgLayout">
        <pc:chgData name="Rochelle Williams" userId="b9806c7890bd3ce6" providerId="LiveId" clId="{DCBDA58B-77B2-43C7-BCF6-66740325AF8D}" dt="2022-03-24T23:50:53.375" v="2954" actId="26606"/>
        <pc:sldMkLst>
          <pc:docMk/>
          <pc:sldMk cId="3969558106" sldId="271"/>
        </pc:sldMkLst>
        <pc:spChg chg="mod">
          <ac:chgData name="Rochelle Williams" userId="b9806c7890bd3ce6" providerId="LiveId" clId="{DCBDA58B-77B2-43C7-BCF6-66740325AF8D}" dt="2022-03-24T23:50:53.375" v="2954" actId="26606"/>
          <ac:spMkLst>
            <pc:docMk/>
            <pc:sldMk cId="3969558106" sldId="271"/>
            <ac:spMk id="2" creationId="{00000000-0000-0000-0000-000000000000}"/>
          </ac:spMkLst>
        </pc:spChg>
        <pc:spChg chg="mod">
          <ac:chgData name="Rochelle Williams" userId="b9806c7890bd3ce6" providerId="LiveId" clId="{DCBDA58B-77B2-43C7-BCF6-66740325AF8D}" dt="2022-03-24T23:50:53.375" v="2954" actId="26606"/>
          <ac:spMkLst>
            <pc:docMk/>
            <pc:sldMk cId="3969558106" sldId="271"/>
            <ac:spMk id="3" creationId="{00000000-0000-0000-0000-000000000000}"/>
          </ac:spMkLst>
        </pc:spChg>
        <pc:picChg chg="add del mod">
          <ac:chgData name="Rochelle Williams" userId="b9806c7890bd3ce6" providerId="LiveId" clId="{DCBDA58B-77B2-43C7-BCF6-66740325AF8D}" dt="2022-03-24T23:46:18.942" v="2947" actId="478"/>
          <ac:picMkLst>
            <pc:docMk/>
            <pc:sldMk cId="3969558106" sldId="271"/>
            <ac:picMk id="4" creationId="{E31F5D7B-ED89-43F9-85EC-8B06ED61B21F}"/>
          </ac:picMkLst>
        </pc:picChg>
        <pc:picChg chg="add del mod">
          <ac:chgData name="Rochelle Williams" userId="b9806c7890bd3ce6" providerId="LiveId" clId="{DCBDA58B-77B2-43C7-BCF6-66740325AF8D}" dt="2022-03-23T01:38:17.613" v="887" actId="478"/>
          <ac:picMkLst>
            <pc:docMk/>
            <pc:sldMk cId="3969558106" sldId="271"/>
            <ac:picMk id="5" creationId="{3B16E32E-1335-4446-B713-B48C74E84FB4}"/>
          </ac:picMkLst>
        </pc:picChg>
        <pc:picChg chg="add del mod">
          <ac:chgData name="Rochelle Williams" userId="b9806c7890bd3ce6" providerId="LiveId" clId="{DCBDA58B-77B2-43C7-BCF6-66740325AF8D}" dt="2022-03-23T02:02:15.547" v="1218" actId="478"/>
          <ac:picMkLst>
            <pc:docMk/>
            <pc:sldMk cId="3969558106" sldId="271"/>
            <ac:picMk id="6" creationId="{109EB3DD-B955-422C-97D2-9CFEC3A26FC4}"/>
          </ac:picMkLst>
        </pc:picChg>
      </pc:sldChg>
      <pc:sldChg chg="delSp modSp mod ord">
        <pc:chgData name="Rochelle Williams" userId="b9806c7890bd3ce6" providerId="LiveId" clId="{DCBDA58B-77B2-43C7-BCF6-66740325AF8D}" dt="2022-03-23T02:32:17.366" v="1555" actId="14100"/>
        <pc:sldMkLst>
          <pc:docMk/>
          <pc:sldMk cId="1816923565" sldId="273"/>
        </pc:sldMkLst>
        <pc:spChg chg="mod">
          <ac:chgData name="Rochelle Williams" userId="b9806c7890bd3ce6" providerId="LiveId" clId="{DCBDA58B-77B2-43C7-BCF6-66740325AF8D}" dt="2022-03-23T02:27:04.355" v="1503" actId="122"/>
          <ac:spMkLst>
            <pc:docMk/>
            <pc:sldMk cId="1816923565" sldId="273"/>
            <ac:spMk id="2" creationId="{00000000-0000-0000-0000-000000000000}"/>
          </ac:spMkLst>
        </pc:spChg>
        <pc:spChg chg="mod">
          <ac:chgData name="Rochelle Williams" userId="b9806c7890bd3ce6" providerId="LiveId" clId="{DCBDA58B-77B2-43C7-BCF6-66740325AF8D}" dt="2022-03-23T02:27:11.694" v="1505" actId="14100"/>
          <ac:spMkLst>
            <pc:docMk/>
            <pc:sldMk cId="1816923565" sldId="273"/>
            <ac:spMk id="3" creationId="{00000000-0000-0000-0000-000000000000}"/>
          </ac:spMkLst>
        </pc:spChg>
        <pc:spChg chg="mod">
          <ac:chgData name="Rochelle Williams" userId="b9806c7890bd3ce6" providerId="LiveId" clId="{DCBDA58B-77B2-43C7-BCF6-66740325AF8D}" dt="2022-03-23T02:32:17.366" v="1555" actId="14100"/>
          <ac:spMkLst>
            <pc:docMk/>
            <pc:sldMk cId="1816923565" sldId="273"/>
            <ac:spMk id="4" creationId="{00000000-0000-0000-0000-000000000000}"/>
          </ac:spMkLst>
        </pc:spChg>
        <pc:spChg chg="del">
          <ac:chgData name="Rochelle Williams" userId="b9806c7890bd3ce6" providerId="LiveId" clId="{DCBDA58B-77B2-43C7-BCF6-66740325AF8D}" dt="2022-03-23T02:23:24.951" v="1405" actId="478"/>
          <ac:spMkLst>
            <pc:docMk/>
            <pc:sldMk cId="1816923565" sldId="273"/>
            <ac:spMk id="5" creationId="{00000000-0000-0000-0000-000000000000}"/>
          </ac:spMkLst>
        </pc:spChg>
        <pc:spChg chg="mod">
          <ac:chgData name="Rochelle Williams" userId="b9806c7890bd3ce6" providerId="LiveId" clId="{DCBDA58B-77B2-43C7-BCF6-66740325AF8D}" dt="2022-03-23T02:24:13.764" v="1415" actId="20577"/>
          <ac:spMkLst>
            <pc:docMk/>
            <pc:sldMk cId="1816923565" sldId="273"/>
            <ac:spMk id="6" creationId="{00000000-0000-0000-0000-000000000000}"/>
          </ac:spMkLst>
        </pc:spChg>
      </pc:sldChg>
      <pc:sldChg chg="addSp delSp modSp del mod ord">
        <pc:chgData name="Rochelle Williams" userId="b9806c7890bd3ce6" providerId="LiveId" clId="{DCBDA58B-77B2-43C7-BCF6-66740325AF8D}" dt="2022-03-24T23:57:15.753" v="2956" actId="2696"/>
        <pc:sldMkLst>
          <pc:docMk/>
          <pc:sldMk cId="3287000155" sldId="274"/>
        </pc:sldMkLst>
        <pc:spChg chg="mod">
          <ac:chgData name="Rochelle Williams" userId="b9806c7890bd3ce6" providerId="LiveId" clId="{DCBDA58B-77B2-43C7-BCF6-66740325AF8D}" dt="2022-03-23T02:30:30.568" v="1522" actId="122"/>
          <ac:spMkLst>
            <pc:docMk/>
            <pc:sldMk cId="3287000155" sldId="274"/>
            <ac:spMk id="2" creationId="{00000000-0000-0000-0000-000000000000}"/>
          </ac:spMkLst>
        </pc:spChg>
        <pc:spChg chg="add del">
          <ac:chgData name="Rochelle Williams" userId="b9806c7890bd3ce6" providerId="LiveId" clId="{DCBDA58B-77B2-43C7-BCF6-66740325AF8D}" dt="2022-03-23T02:29:58.746" v="1519" actId="22"/>
          <ac:spMkLst>
            <pc:docMk/>
            <pc:sldMk cId="3287000155" sldId="274"/>
            <ac:spMk id="4" creationId="{010A3E57-A293-4A2C-91AF-9EEB417FE5F8}"/>
          </ac:spMkLst>
        </pc:spChg>
        <pc:spChg chg="add mod">
          <ac:chgData name="Rochelle Williams" userId="b9806c7890bd3ce6" providerId="LiveId" clId="{DCBDA58B-77B2-43C7-BCF6-66740325AF8D}" dt="2022-03-23T02:31:21.073" v="1547" actId="20577"/>
          <ac:spMkLst>
            <pc:docMk/>
            <pc:sldMk cId="3287000155" sldId="274"/>
            <ac:spMk id="8" creationId="{32A68010-803F-4D94-8FAB-59819EA73CA8}"/>
          </ac:spMkLst>
        </pc:spChg>
        <pc:spChg chg="add mod">
          <ac:chgData name="Rochelle Williams" userId="b9806c7890bd3ce6" providerId="LiveId" clId="{DCBDA58B-77B2-43C7-BCF6-66740325AF8D}" dt="2022-03-23T02:39:01.615" v="1649" actId="255"/>
          <ac:spMkLst>
            <pc:docMk/>
            <pc:sldMk cId="3287000155" sldId="274"/>
            <ac:spMk id="10" creationId="{0109E9D3-E611-4225-8909-12843264C5D9}"/>
          </ac:spMkLst>
        </pc:spChg>
        <pc:picChg chg="add del mod">
          <ac:chgData name="Rochelle Williams" userId="b9806c7890bd3ce6" providerId="LiveId" clId="{DCBDA58B-77B2-43C7-BCF6-66740325AF8D}" dt="2022-03-23T02:30:51.378" v="1526" actId="478"/>
          <ac:picMkLst>
            <pc:docMk/>
            <pc:sldMk cId="3287000155" sldId="274"/>
            <ac:picMk id="6" creationId="{862427FA-4A0D-4770-9F6C-79A18DEA095F}"/>
          </ac:picMkLst>
        </pc:picChg>
        <pc:picChg chg="add del mod">
          <ac:chgData name="Rochelle Williams" userId="b9806c7890bd3ce6" providerId="LiveId" clId="{DCBDA58B-77B2-43C7-BCF6-66740325AF8D}" dt="2022-03-23T02:32:09.136" v="1553" actId="478"/>
          <ac:picMkLst>
            <pc:docMk/>
            <pc:sldMk cId="3287000155" sldId="274"/>
            <ac:picMk id="9" creationId="{58130B62-6D64-4138-8A8A-3BF7BC63F765}"/>
          </ac:picMkLst>
        </pc:picChg>
      </pc:sldChg>
      <pc:sldChg chg="del">
        <pc:chgData name="Rochelle Williams" userId="b9806c7890bd3ce6" providerId="LiveId" clId="{DCBDA58B-77B2-43C7-BCF6-66740325AF8D}" dt="2022-03-23T02:27:48.444" v="1506" actId="2696"/>
        <pc:sldMkLst>
          <pc:docMk/>
          <pc:sldMk cId="3186028678" sldId="277"/>
        </pc:sldMkLst>
      </pc:sldChg>
      <pc:sldChg chg="addSp modSp mod modClrScheme chgLayout">
        <pc:chgData name="Rochelle Williams" userId="b9806c7890bd3ce6" providerId="LiveId" clId="{DCBDA58B-77B2-43C7-BCF6-66740325AF8D}" dt="2022-03-23T01:54:31.874" v="1165" actId="122"/>
        <pc:sldMkLst>
          <pc:docMk/>
          <pc:sldMk cId="1082871649" sldId="279"/>
        </pc:sldMkLst>
        <pc:spChg chg="mod ord">
          <ac:chgData name="Rochelle Williams" userId="b9806c7890bd3ce6" providerId="LiveId" clId="{DCBDA58B-77B2-43C7-BCF6-66740325AF8D}" dt="2022-03-23T01:54:31.874" v="1165" actId="122"/>
          <ac:spMkLst>
            <pc:docMk/>
            <pc:sldMk cId="1082871649" sldId="279"/>
            <ac:spMk id="2" creationId="{00000000-0000-0000-0000-000000000000}"/>
          </ac:spMkLst>
        </pc:spChg>
        <pc:spChg chg="mod">
          <ac:chgData name="Rochelle Williams" userId="b9806c7890bd3ce6" providerId="LiveId" clId="{DCBDA58B-77B2-43C7-BCF6-66740325AF8D}" dt="2022-03-23T01:54:25.798" v="1164" actId="122"/>
          <ac:spMkLst>
            <pc:docMk/>
            <pc:sldMk cId="1082871649" sldId="279"/>
            <ac:spMk id="3" creationId="{00000000-0000-0000-0000-000000000000}"/>
          </ac:spMkLst>
        </pc:spChg>
        <pc:picChg chg="add mod">
          <ac:chgData name="Rochelle Williams" userId="b9806c7890bd3ce6" providerId="LiveId" clId="{DCBDA58B-77B2-43C7-BCF6-66740325AF8D}" dt="2022-03-23T01:54:03.243" v="1163" actId="26606"/>
          <ac:picMkLst>
            <pc:docMk/>
            <pc:sldMk cId="1082871649" sldId="279"/>
            <ac:picMk id="4" creationId="{D0774C23-E827-4FE5-B370-A0A49D04AAD6}"/>
          </ac:picMkLst>
        </pc:picChg>
      </pc:sldChg>
      <pc:sldChg chg="del">
        <pc:chgData name="Rochelle Williams" userId="b9806c7890bd3ce6" providerId="LiveId" clId="{DCBDA58B-77B2-43C7-BCF6-66740325AF8D}" dt="2022-03-23T02:27:52.558" v="1507" actId="2696"/>
        <pc:sldMkLst>
          <pc:docMk/>
          <pc:sldMk cId="3632661304" sldId="282"/>
        </pc:sldMkLst>
      </pc:sldChg>
      <pc:sldChg chg="del">
        <pc:chgData name="Rochelle Williams" userId="b9806c7890bd3ce6" providerId="LiveId" clId="{DCBDA58B-77B2-43C7-BCF6-66740325AF8D}" dt="2022-03-23T02:27:55.656" v="1508" actId="2696"/>
        <pc:sldMkLst>
          <pc:docMk/>
          <pc:sldMk cId="2611363983" sldId="283"/>
        </pc:sldMkLst>
      </pc:sldChg>
      <pc:sldChg chg="addSp delSp modSp mod modClrScheme chgLayout">
        <pc:chgData name="Rochelle Williams" userId="b9806c7890bd3ce6" providerId="LiveId" clId="{DCBDA58B-77B2-43C7-BCF6-66740325AF8D}" dt="2022-03-24T22:58:45.986" v="2243" actId="20577"/>
        <pc:sldMkLst>
          <pc:docMk/>
          <pc:sldMk cId="1795219737" sldId="287"/>
        </pc:sldMkLst>
        <pc:spChg chg="add del mod">
          <ac:chgData name="Rochelle Williams" userId="b9806c7890bd3ce6" providerId="LiveId" clId="{DCBDA58B-77B2-43C7-BCF6-66740325AF8D}" dt="2022-03-24T22:51:50.148" v="2122" actId="478"/>
          <ac:spMkLst>
            <pc:docMk/>
            <pc:sldMk cId="1795219737" sldId="287"/>
            <ac:spMk id="3" creationId="{CFFD48CB-AFF7-4899-B0A6-393C11548C2B}"/>
          </ac:spMkLst>
        </pc:spChg>
        <pc:spChg chg="add mod">
          <ac:chgData name="Rochelle Williams" userId="b9806c7890bd3ce6" providerId="LiveId" clId="{DCBDA58B-77B2-43C7-BCF6-66740325AF8D}" dt="2022-03-24T22:53:33.610" v="2139" actId="255"/>
          <ac:spMkLst>
            <pc:docMk/>
            <pc:sldMk cId="1795219737" sldId="287"/>
            <ac:spMk id="4" creationId="{4EB7FE1B-0384-4AA4-A307-88493AB719CD}"/>
          </ac:spMkLst>
        </pc:spChg>
        <pc:spChg chg="mod">
          <ac:chgData name="Rochelle Williams" userId="b9806c7890bd3ce6" providerId="LiveId" clId="{DCBDA58B-77B2-43C7-BCF6-66740325AF8D}" dt="2022-03-23T02:03:03.290" v="1220" actId="26606"/>
          <ac:spMkLst>
            <pc:docMk/>
            <pc:sldMk cId="1795219737" sldId="287"/>
            <ac:spMk id="13" creationId="{00000000-0000-0000-0000-000000000000}"/>
          </ac:spMkLst>
        </pc:spChg>
        <pc:spChg chg="add del mod">
          <ac:chgData name="Rochelle Williams" userId="b9806c7890bd3ce6" providerId="LiveId" clId="{DCBDA58B-77B2-43C7-BCF6-66740325AF8D}" dt="2022-03-23T02:03:03.290" v="1220" actId="26606"/>
          <ac:spMkLst>
            <pc:docMk/>
            <pc:sldMk cId="1795219737" sldId="287"/>
            <ac:spMk id="14" creationId="{00000000-0000-0000-0000-000000000000}"/>
          </ac:spMkLst>
        </pc:spChg>
        <pc:spChg chg="add del mod">
          <ac:chgData name="Rochelle Williams" userId="b9806c7890bd3ce6" providerId="LiveId" clId="{DCBDA58B-77B2-43C7-BCF6-66740325AF8D}" dt="2022-03-23T01:53:52.663" v="1162" actId="26606"/>
          <ac:spMkLst>
            <pc:docMk/>
            <pc:sldMk cId="1795219737" sldId="287"/>
            <ac:spMk id="17" creationId="{72105AC9-F7F1-8BD4-C647-55DBB5D92196}"/>
          </ac:spMkLst>
        </pc:spChg>
        <pc:spChg chg="add del mod">
          <ac:chgData name="Rochelle Williams" userId="b9806c7890bd3ce6" providerId="LiveId" clId="{DCBDA58B-77B2-43C7-BCF6-66740325AF8D}" dt="2022-03-23T02:07:02.055" v="1229" actId="478"/>
          <ac:spMkLst>
            <pc:docMk/>
            <pc:sldMk cId="1795219737" sldId="287"/>
            <ac:spMk id="19" creationId="{8DAE91EB-7F6E-A4B5-5121-56ECFAFD8B66}"/>
          </ac:spMkLst>
        </pc:spChg>
        <pc:spChg chg="add del mod">
          <ac:chgData name="Rochelle Williams" userId="b9806c7890bd3ce6" providerId="LiveId" clId="{DCBDA58B-77B2-43C7-BCF6-66740325AF8D}" dt="2022-03-23T01:53:41.779" v="1160" actId="26606"/>
          <ac:spMkLst>
            <pc:docMk/>
            <pc:sldMk cId="1795219737" sldId="287"/>
            <ac:spMk id="20" creationId="{481F1890-ADC7-FF7D-5D1A-EFC5EAC03A10}"/>
          </ac:spMkLst>
        </pc:spChg>
        <pc:graphicFrameChg chg="add del mod">
          <ac:chgData name="Rochelle Williams" userId="b9806c7890bd3ce6" providerId="LiveId" clId="{DCBDA58B-77B2-43C7-BCF6-66740325AF8D}" dt="2022-03-23T01:53:41.779" v="1160" actId="26606"/>
          <ac:graphicFrameMkLst>
            <pc:docMk/>
            <pc:sldMk cId="1795219737" sldId="287"/>
            <ac:graphicFrameMk id="16" creationId="{314DD299-5F83-4890-4BEC-6DBE63C14422}"/>
          </ac:graphicFrameMkLst>
        </pc:graphicFrameChg>
        <pc:graphicFrameChg chg="add del mod">
          <ac:chgData name="Rochelle Williams" userId="b9806c7890bd3ce6" providerId="LiveId" clId="{DCBDA58B-77B2-43C7-BCF6-66740325AF8D}" dt="2022-03-23T01:53:52.663" v="1162" actId="26606"/>
          <ac:graphicFrameMkLst>
            <pc:docMk/>
            <pc:sldMk cId="1795219737" sldId="287"/>
            <ac:graphicFrameMk id="18" creationId="{E7A369CD-AF63-08E1-EA7B-7392C7B3F17B}"/>
          </ac:graphicFrameMkLst>
        </pc:graphicFrameChg>
        <pc:graphicFrameChg chg="add mod">
          <ac:chgData name="Rochelle Williams" userId="b9806c7890bd3ce6" providerId="LiveId" clId="{DCBDA58B-77B2-43C7-BCF6-66740325AF8D}" dt="2022-03-24T22:58:45.986" v="2243" actId="20577"/>
          <ac:graphicFrameMkLst>
            <pc:docMk/>
            <pc:sldMk cId="1795219737" sldId="287"/>
            <ac:graphicFrameMk id="21" creationId="{B33F263B-08F1-F6B4-24C3-F1AFBB10904E}"/>
          </ac:graphicFrameMkLst>
        </pc:graphicFrameChg>
        <pc:picChg chg="add mod">
          <ac:chgData name="Rochelle Williams" userId="b9806c7890bd3ce6" providerId="LiveId" clId="{DCBDA58B-77B2-43C7-BCF6-66740325AF8D}" dt="2022-03-23T02:07:22.884" v="1234" actId="1076"/>
          <ac:picMkLst>
            <pc:docMk/>
            <pc:sldMk cId="1795219737" sldId="287"/>
            <ac:picMk id="2" creationId="{F95C1536-250F-4F98-AC1D-46739836341B}"/>
          </ac:picMkLst>
        </pc:picChg>
      </pc:sldChg>
      <pc:sldChg chg="addSp delSp modSp mod modClrScheme chgLayout">
        <pc:chgData name="Rochelle Williams" userId="b9806c7890bd3ce6" providerId="LiveId" clId="{DCBDA58B-77B2-43C7-BCF6-66740325AF8D}" dt="2022-03-24T22:55:08.276" v="2151" actId="20577"/>
        <pc:sldMkLst>
          <pc:docMk/>
          <pc:sldMk cId="2693084093" sldId="288"/>
        </pc:sldMkLst>
        <pc:spChg chg="mod">
          <ac:chgData name="Rochelle Williams" userId="b9806c7890bd3ce6" providerId="LiveId" clId="{DCBDA58B-77B2-43C7-BCF6-66740325AF8D}" dt="2022-03-24T22:55:08.276" v="2151" actId="20577"/>
          <ac:spMkLst>
            <pc:docMk/>
            <pc:sldMk cId="2693084093" sldId="288"/>
            <ac:spMk id="2" creationId="{00000000-0000-0000-0000-000000000000}"/>
          </ac:spMkLst>
        </pc:spChg>
        <pc:spChg chg="add del mod">
          <ac:chgData name="Rochelle Williams" userId="b9806c7890bd3ce6" providerId="LiveId" clId="{DCBDA58B-77B2-43C7-BCF6-66740325AF8D}" dt="2022-03-23T01:39:26.459" v="898" actId="26606"/>
          <ac:spMkLst>
            <pc:docMk/>
            <pc:sldMk cId="2693084093" sldId="288"/>
            <ac:spMk id="5" creationId="{00000000-0000-0000-0000-000000000000}"/>
          </ac:spMkLst>
        </pc:spChg>
        <pc:graphicFrameChg chg="add del mod replId modGraphic">
          <ac:chgData name="Rochelle Williams" userId="b9806c7890bd3ce6" providerId="LiveId" clId="{DCBDA58B-77B2-43C7-BCF6-66740325AF8D}" dt="2022-03-23T01:44:39.713" v="999" actId="14734"/>
          <ac:graphicFrameMkLst>
            <pc:docMk/>
            <pc:sldMk cId="2693084093" sldId="288"/>
            <ac:graphicFrameMk id="12" creationId="{00000000-0000-0000-0000-000000000000}"/>
          </ac:graphicFrameMkLst>
        </pc:graphicFrameChg>
      </pc:sldChg>
      <pc:sldChg chg="add del">
        <pc:chgData name="Rochelle Williams" userId="b9806c7890bd3ce6" providerId="LiveId" clId="{DCBDA58B-77B2-43C7-BCF6-66740325AF8D}" dt="2022-03-23T02:38:13.147" v="1642" actId="2696"/>
        <pc:sldMkLst>
          <pc:docMk/>
          <pc:sldMk cId="471475862" sldId="289"/>
        </pc:sldMkLst>
      </pc:sldChg>
      <pc:sldChg chg="add del">
        <pc:chgData name="Rochelle Williams" userId="b9806c7890bd3ce6" providerId="LiveId" clId="{DCBDA58B-77B2-43C7-BCF6-66740325AF8D}" dt="2022-03-22T23:04:39.116" v="241" actId="2696"/>
        <pc:sldMkLst>
          <pc:docMk/>
          <pc:sldMk cId="3586730804" sldId="290"/>
        </pc:sldMkLst>
      </pc:sldChg>
      <pc:sldChg chg="addSp delSp modSp add mod ord modClrScheme chgLayout">
        <pc:chgData name="Rochelle Williams" userId="b9806c7890bd3ce6" providerId="LiveId" clId="{DCBDA58B-77B2-43C7-BCF6-66740325AF8D}" dt="2022-03-23T02:02:06.456" v="1217" actId="26606"/>
        <pc:sldMkLst>
          <pc:docMk/>
          <pc:sldMk cId="4229235326" sldId="290"/>
        </pc:sldMkLst>
        <pc:spChg chg="mod">
          <ac:chgData name="Rochelle Williams" userId="b9806c7890bd3ce6" providerId="LiveId" clId="{DCBDA58B-77B2-43C7-BCF6-66740325AF8D}" dt="2022-03-23T02:02:06.456" v="1217" actId="26606"/>
          <ac:spMkLst>
            <pc:docMk/>
            <pc:sldMk cId="4229235326" sldId="290"/>
            <ac:spMk id="2" creationId="{00000000-0000-0000-0000-000000000000}"/>
          </ac:spMkLst>
        </pc:spChg>
        <pc:spChg chg="add del mod">
          <ac:chgData name="Rochelle Williams" userId="b9806c7890bd3ce6" providerId="LiveId" clId="{DCBDA58B-77B2-43C7-BCF6-66740325AF8D}" dt="2022-03-23T02:02:06.456" v="1217" actId="26606"/>
          <ac:spMkLst>
            <pc:docMk/>
            <pc:sldMk cId="4229235326" sldId="290"/>
            <ac:spMk id="3" creationId="{00000000-0000-0000-0000-000000000000}"/>
          </ac:spMkLst>
        </pc:spChg>
        <pc:spChg chg="add del mod">
          <ac:chgData name="Rochelle Williams" userId="b9806c7890bd3ce6" providerId="LiveId" clId="{DCBDA58B-77B2-43C7-BCF6-66740325AF8D}" dt="2022-03-23T01:46:18.869" v="1103" actId="478"/>
          <ac:spMkLst>
            <pc:docMk/>
            <pc:sldMk cId="4229235326" sldId="290"/>
            <ac:spMk id="7" creationId="{E4122631-3C62-436E-B4B1-3554D1CF8D4C}"/>
          </ac:spMkLst>
        </pc:spChg>
        <pc:picChg chg="del">
          <ac:chgData name="Rochelle Williams" userId="b9806c7890bd3ce6" providerId="LiveId" clId="{DCBDA58B-77B2-43C7-BCF6-66740325AF8D}" dt="2022-03-23T01:49:49.641" v="1150" actId="478"/>
          <ac:picMkLst>
            <pc:docMk/>
            <pc:sldMk cId="4229235326" sldId="290"/>
            <ac:picMk id="4" creationId="{E31F5D7B-ED89-43F9-85EC-8B06ED61B21F}"/>
          </ac:picMkLst>
        </pc:picChg>
        <pc:picChg chg="del">
          <ac:chgData name="Rochelle Williams" userId="b9806c7890bd3ce6" providerId="LiveId" clId="{DCBDA58B-77B2-43C7-BCF6-66740325AF8D}" dt="2022-03-23T01:50:03.909" v="1154" actId="478"/>
          <ac:picMkLst>
            <pc:docMk/>
            <pc:sldMk cId="4229235326" sldId="290"/>
            <ac:picMk id="6" creationId="{109EB3DD-B955-422C-97D2-9CFEC3A26FC4}"/>
          </ac:picMkLst>
        </pc:picChg>
        <pc:picChg chg="add mod">
          <ac:chgData name="Rochelle Williams" userId="b9806c7890bd3ce6" providerId="LiveId" clId="{DCBDA58B-77B2-43C7-BCF6-66740325AF8D}" dt="2022-03-23T02:02:06.456" v="1217" actId="26606"/>
          <ac:picMkLst>
            <pc:docMk/>
            <pc:sldMk cId="4229235326" sldId="290"/>
            <ac:picMk id="8" creationId="{C3E7ACC5-4DBD-4555-B2F9-A41914203385}"/>
          </ac:picMkLst>
        </pc:picChg>
      </pc:sldChg>
      <pc:sldChg chg="addSp delSp modSp add mod modClrScheme chgLayout">
        <pc:chgData name="Rochelle Williams" userId="b9806c7890bd3ce6" providerId="LiveId" clId="{DCBDA58B-77B2-43C7-BCF6-66740325AF8D}" dt="2022-03-23T02:18:36.389" v="1312" actId="20577"/>
        <pc:sldMkLst>
          <pc:docMk/>
          <pc:sldMk cId="2944358764" sldId="291"/>
        </pc:sldMkLst>
        <pc:spChg chg="mod">
          <ac:chgData name="Rochelle Williams" userId="b9806c7890bd3ce6" providerId="LiveId" clId="{DCBDA58B-77B2-43C7-BCF6-66740325AF8D}" dt="2022-03-23T02:18:36.389" v="1312" actId="20577"/>
          <ac:spMkLst>
            <pc:docMk/>
            <pc:sldMk cId="2944358764" sldId="291"/>
            <ac:spMk id="2" creationId="{00000000-0000-0000-0000-000000000000}"/>
          </ac:spMkLst>
        </pc:spChg>
        <pc:spChg chg="mod">
          <ac:chgData name="Rochelle Williams" userId="b9806c7890bd3ce6" providerId="LiveId" clId="{DCBDA58B-77B2-43C7-BCF6-66740325AF8D}" dt="2022-03-23T02:18:33.778" v="1309" actId="6549"/>
          <ac:spMkLst>
            <pc:docMk/>
            <pc:sldMk cId="2944358764" sldId="291"/>
            <ac:spMk id="3" creationId="{00000000-0000-0000-0000-000000000000}"/>
          </ac:spMkLst>
        </pc:spChg>
        <pc:picChg chg="add del mod">
          <ac:chgData name="Rochelle Williams" userId="b9806c7890bd3ce6" providerId="LiveId" clId="{DCBDA58B-77B2-43C7-BCF6-66740325AF8D}" dt="2022-03-23T02:18:22.516" v="1301" actId="478"/>
          <ac:picMkLst>
            <pc:docMk/>
            <pc:sldMk cId="2944358764" sldId="291"/>
            <ac:picMk id="4" creationId="{65677BDE-B84F-4CC5-A244-8BCA33B5677B}"/>
          </ac:picMkLst>
        </pc:picChg>
        <pc:picChg chg="add del mod">
          <ac:chgData name="Rochelle Williams" userId="b9806c7890bd3ce6" providerId="LiveId" clId="{DCBDA58B-77B2-43C7-BCF6-66740325AF8D}" dt="2022-03-23T02:18:20.838" v="1300"/>
          <ac:picMkLst>
            <pc:docMk/>
            <pc:sldMk cId="2944358764" sldId="291"/>
            <ac:picMk id="5" creationId="{5ABC60EC-83FE-48E4-9840-32CE0176F40D}"/>
          </ac:picMkLst>
        </pc:picChg>
        <pc:picChg chg="del mod">
          <ac:chgData name="Rochelle Williams" userId="b9806c7890bd3ce6" providerId="LiveId" clId="{DCBDA58B-77B2-43C7-BCF6-66740325AF8D}" dt="2022-03-23T01:58:46.140" v="1214" actId="478"/>
          <ac:picMkLst>
            <pc:docMk/>
            <pc:sldMk cId="2944358764" sldId="291"/>
            <ac:picMk id="8" creationId="{C3E7ACC5-4DBD-4555-B2F9-A41914203385}"/>
          </ac:picMkLst>
        </pc:picChg>
      </pc:sldChg>
      <pc:sldChg chg="add del">
        <pc:chgData name="Rochelle Williams" userId="b9806c7890bd3ce6" providerId="LiveId" clId="{DCBDA58B-77B2-43C7-BCF6-66740325AF8D}" dt="2022-03-23T02:18:09.916" v="1295" actId="2890"/>
        <pc:sldMkLst>
          <pc:docMk/>
          <pc:sldMk cId="3290607378" sldId="292"/>
        </pc:sldMkLst>
      </pc:sldChg>
      <pc:sldChg chg="addSp delSp modSp add mod">
        <pc:chgData name="Rochelle Williams" userId="b9806c7890bd3ce6" providerId="LiveId" clId="{DCBDA58B-77B2-43C7-BCF6-66740325AF8D}" dt="2022-03-24T23:59:54.007" v="3028" actId="14100"/>
        <pc:sldMkLst>
          <pc:docMk/>
          <pc:sldMk cId="3893311684" sldId="292"/>
        </pc:sldMkLst>
        <pc:spChg chg="mod">
          <ac:chgData name="Rochelle Williams" userId="b9806c7890bd3ce6" providerId="LiveId" clId="{DCBDA58B-77B2-43C7-BCF6-66740325AF8D}" dt="2022-03-23T02:19:09.884" v="1329" actId="20577"/>
          <ac:spMkLst>
            <pc:docMk/>
            <pc:sldMk cId="3893311684" sldId="292"/>
            <ac:spMk id="2" creationId="{00000000-0000-0000-0000-000000000000}"/>
          </ac:spMkLst>
        </pc:spChg>
        <pc:spChg chg="mod">
          <ac:chgData name="Rochelle Williams" userId="b9806c7890bd3ce6" providerId="LiveId" clId="{DCBDA58B-77B2-43C7-BCF6-66740325AF8D}" dt="2022-03-24T23:59:11.790" v="3023"/>
          <ac:spMkLst>
            <pc:docMk/>
            <pc:sldMk cId="3893311684" sldId="292"/>
            <ac:spMk id="3" creationId="{00000000-0000-0000-0000-000000000000}"/>
          </ac:spMkLst>
        </pc:spChg>
        <pc:picChg chg="add mod">
          <ac:chgData name="Rochelle Williams" userId="b9806c7890bd3ce6" providerId="LiveId" clId="{DCBDA58B-77B2-43C7-BCF6-66740325AF8D}" dt="2022-03-24T23:59:54.007" v="3028" actId="14100"/>
          <ac:picMkLst>
            <pc:docMk/>
            <pc:sldMk cId="3893311684" sldId="292"/>
            <ac:picMk id="4" creationId="{389E2363-C25A-4A5E-8204-F508DDE4CC25}"/>
          </ac:picMkLst>
        </pc:picChg>
        <pc:picChg chg="del">
          <ac:chgData name="Rochelle Williams" userId="b9806c7890bd3ce6" providerId="LiveId" clId="{DCBDA58B-77B2-43C7-BCF6-66740325AF8D}" dt="2022-03-23T02:19:26.404" v="1330" actId="478"/>
          <ac:picMkLst>
            <pc:docMk/>
            <pc:sldMk cId="3893311684" sldId="292"/>
            <ac:picMk id="4" creationId="{65677BDE-B84F-4CC5-A244-8BCA33B5677B}"/>
          </ac:picMkLst>
        </pc:picChg>
        <pc:picChg chg="add del mod">
          <ac:chgData name="Rochelle Williams" userId="b9806c7890bd3ce6" providerId="LiveId" clId="{DCBDA58B-77B2-43C7-BCF6-66740325AF8D}" dt="2022-03-24T23:58:28.589" v="3019" actId="478"/>
          <ac:picMkLst>
            <pc:docMk/>
            <pc:sldMk cId="3893311684" sldId="292"/>
            <ac:picMk id="5" creationId="{EB022FF2-FB0C-4A4A-AF9D-88CA27265F6E}"/>
          </ac:picMkLst>
        </pc:picChg>
      </pc:sldChg>
      <pc:sldChg chg="delSp modSp add mod">
        <pc:chgData name="Rochelle Williams" userId="b9806c7890bd3ce6" providerId="LiveId" clId="{DCBDA58B-77B2-43C7-BCF6-66740325AF8D}" dt="2022-03-23T02:26:57.160" v="1502" actId="122"/>
        <pc:sldMkLst>
          <pc:docMk/>
          <pc:sldMk cId="3264685363" sldId="293"/>
        </pc:sldMkLst>
        <pc:spChg chg="mod">
          <ac:chgData name="Rochelle Williams" userId="b9806c7890bd3ce6" providerId="LiveId" clId="{DCBDA58B-77B2-43C7-BCF6-66740325AF8D}" dt="2022-03-23T02:26:57.160" v="1502" actId="122"/>
          <ac:spMkLst>
            <pc:docMk/>
            <pc:sldMk cId="3264685363" sldId="293"/>
            <ac:spMk id="2" creationId="{00000000-0000-0000-0000-000000000000}"/>
          </ac:spMkLst>
        </pc:spChg>
        <pc:spChg chg="mod">
          <ac:chgData name="Rochelle Williams" userId="b9806c7890bd3ce6" providerId="LiveId" clId="{DCBDA58B-77B2-43C7-BCF6-66740325AF8D}" dt="2022-03-23T02:26:04.627" v="1492" actId="20577"/>
          <ac:spMkLst>
            <pc:docMk/>
            <pc:sldMk cId="3264685363" sldId="293"/>
            <ac:spMk id="3" creationId="{00000000-0000-0000-0000-000000000000}"/>
          </ac:spMkLst>
        </pc:spChg>
        <pc:spChg chg="mod">
          <ac:chgData name="Rochelle Williams" userId="b9806c7890bd3ce6" providerId="LiveId" clId="{DCBDA58B-77B2-43C7-BCF6-66740325AF8D}" dt="2022-03-23T02:26:54.012" v="1501" actId="1076"/>
          <ac:spMkLst>
            <pc:docMk/>
            <pc:sldMk cId="3264685363" sldId="293"/>
            <ac:spMk id="4" creationId="{00000000-0000-0000-0000-000000000000}"/>
          </ac:spMkLst>
        </pc:spChg>
        <pc:spChg chg="del mod">
          <ac:chgData name="Rochelle Williams" userId="b9806c7890bd3ce6" providerId="LiveId" clId="{DCBDA58B-77B2-43C7-BCF6-66740325AF8D}" dt="2022-03-23T02:26:46.490" v="1500" actId="478"/>
          <ac:spMkLst>
            <pc:docMk/>
            <pc:sldMk cId="3264685363" sldId="293"/>
            <ac:spMk id="6" creationId="{00000000-0000-0000-0000-000000000000}"/>
          </ac:spMkLst>
        </pc:spChg>
      </pc:sldChg>
      <pc:sldChg chg="modSp add del mod">
        <pc:chgData name="Rochelle Williams" userId="b9806c7890bd3ce6" providerId="LiveId" clId="{DCBDA58B-77B2-43C7-BCF6-66740325AF8D}" dt="2022-03-24T23:57:26.082" v="2957" actId="2696"/>
        <pc:sldMkLst>
          <pc:docMk/>
          <pc:sldMk cId="736628618" sldId="294"/>
        </pc:sldMkLst>
        <pc:spChg chg="mod">
          <ac:chgData name="Rochelle Williams" userId="b9806c7890bd3ce6" providerId="LiveId" clId="{DCBDA58B-77B2-43C7-BCF6-66740325AF8D}" dt="2022-03-23T02:37:05.579" v="1621" actId="20577"/>
          <ac:spMkLst>
            <pc:docMk/>
            <pc:sldMk cId="736628618" sldId="294"/>
            <ac:spMk id="2" creationId="{00000000-0000-0000-0000-000000000000}"/>
          </ac:spMkLst>
        </pc:spChg>
        <pc:spChg chg="mod">
          <ac:chgData name="Rochelle Williams" userId="b9806c7890bd3ce6" providerId="LiveId" clId="{DCBDA58B-77B2-43C7-BCF6-66740325AF8D}" dt="2022-03-23T02:37:14.112" v="1637" actId="20577"/>
          <ac:spMkLst>
            <pc:docMk/>
            <pc:sldMk cId="736628618" sldId="294"/>
            <ac:spMk id="3" creationId="{00000000-0000-0000-0000-000000000000}"/>
          </ac:spMkLst>
        </pc:spChg>
        <pc:spChg chg="mod">
          <ac:chgData name="Rochelle Williams" userId="b9806c7890bd3ce6" providerId="LiveId" clId="{DCBDA58B-77B2-43C7-BCF6-66740325AF8D}" dt="2022-03-23T02:37:57.537" v="1641" actId="20577"/>
          <ac:spMkLst>
            <pc:docMk/>
            <pc:sldMk cId="736628618" sldId="294"/>
            <ac:spMk id="4" creationId="{00000000-0000-0000-0000-000000000000}"/>
          </ac:spMkLst>
        </pc:spChg>
      </pc:sldChg>
      <pc:sldChg chg="addSp delSp modSp add mod ord modClrScheme chgLayout">
        <pc:chgData name="Rochelle Williams" userId="b9806c7890bd3ce6" providerId="LiveId" clId="{DCBDA58B-77B2-43C7-BCF6-66740325AF8D}" dt="2022-03-24T23:54:36.322" v="2955" actId="20577"/>
        <pc:sldMkLst>
          <pc:docMk/>
          <pc:sldMk cId="1223550988" sldId="295"/>
        </pc:sldMkLst>
        <pc:spChg chg="add mod">
          <ac:chgData name="Rochelle Williams" userId="b9806c7890bd3ce6" providerId="LiveId" clId="{DCBDA58B-77B2-43C7-BCF6-66740325AF8D}" dt="2022-03-24T23:54:36.322" v="2955" actId="20577"/>
          <ac:spMkLst>
            <pc:docMk/>
            <pc:sldMk cId="1223550988" sldId="295"/>
            <ac:spMk id="4" creationId="{C1414A4A-5D28-48AA-8C01-FDA6D3BE3ABD}"/>
          </ac:spMkLst>
        </pc:spChg>
        <pc:spChg chg="add del mod">
          <ac:chgData name="Rochelle Williams" userId="b9806c7890bd3ce6" providerId="LiveId" clId="{DCBDA58B-77B2-43C7-BCF6-66740325AF8D}" dt="2022-03-24T23:50:36.335" v="2952"/>
          <ac:spMkLst>
            <pc:docMk/>
            <pc:sldMk cId="1223550988" sldId="295"/>
            <ac:spMk id="7" creationId="{F03BEFF3-C01B-4D91-B642-FAACCADEE7E7}"/>
          </ac:spMkLst>
        </pc:spChg>
        <pc:spChg chg="mod">
          <ac:chgData name="Rochelle Williams" userId="b9806c7890bd3ce6" providerId="LiveId" clId="{DCBDA58B-77B2-43C7-BCF6-66740325AF8D}" dt="2022-03-24T23:40:21.104" v="2942" actId="26606"/>
          <ac:spMkLst>
            <pc:docMk/>
            <pc:sldMk cId="1223550988" sldId="295"/>
            <ac:spMk id="13" creationId="{00000000-0000-0000-0000-000000000000}"/>
          </ac:spMkLst>
        </pc:spChg>
        <pc:spChg chg="add del mod">
          <ac:chgData name="Rochelle Williams" userId="b9806c7890bd3ce6" providerId="LiveId" clId="{DCBDA58B-77B2-43C7-BCF6-66740325AF8D}" dt="2022-03-24T23:45:54.307" v="2943"/>
          <ac:spMkLst>
            <pc:docMk/>
            <pc:sldMk cId="1223550988" sldId="295"/>
            <ac:spMk id="18" creationId="{28A4CD7E-A389-0E9C-CE98-E2CE9BFA40A7}"/>
          </ac:spMkLst>
        </pc:spChg>
        <pc:graphicFrameChg chg="del">
          <ac:chgData name="Rochelle Williams" userId="b9806c7890bd3ce6" providerId="LiveId" clId="{DCBDA58B-77B2-43C7-BCF6-66740325AF8D}" dt="2022-03-24T22:38:43.611" v="1720" actId="478"/>
          <ac:graphicFrameMkLst>
            <pc:docMk/>
            <pc:sldMk cId="1223550988" sldId="295"/>
            <ac:graphicFrameMk id="21" creationId="{B33F263B-08F1-F6B4-24C3-F1AFBB10904E}"/>
          </ac:graphicFrameMkLst>
        </pc:graphicFrameChg>
        <pc:picChg chg="del">
          <ac:chgData name="Rochelle Williams" userId="b9806c7890bd3ce6" providerId="LiveId" clId="{DCBDA58B-77B2-43C7-BCF6-66740325AF8D}" dt="2022-03-24T23:40:11.282" v="2939" actId="478"/>
          <ac:picMkLst>
            <pc:docMk/>
            <pc:sldMk cId="1223550988" sldId="295"/>
            <ac:picMk id="2" creationId="{F95C1536-250F-4F98-AC1D-46739836341B}"/>
          </ac:picMkLst>
        </pc:picChg>
        <pc:picChg chg="add del mod">
          <ac:chgData name="Rochelle Williams" userId="b9806c7890bd3ce6" providerId="LiveId" clId="{DCBDA58B-77B2-43C7-BCF6-66740325AF8D}" dt="2022-03-24T23:48:04.502" v="2951" actId="478"/>
          <ac:picMkLst>
            <pc:docMk/>
            <pc:sldMk cId="1223550988" sldId="295"/>
            <ac:picMk id="5" creationId="{7A7AC6F1-931F-46B4-9DDF-8BF7773D3728}"/>
          </ac:picMkLst>
        </pc:picChg>
        <pc:picChg chg="add mod">
          <ac:chgData name="Rochelle Williams" userId="b9806c7890bd3ce6" providerId="LiveId" clId="{DCBDA58B-77B2-43C7-BCF6-66740325AF8D}" dt="2022-03-24T23:50:40.745" v="2953" actId="1076"/>
          <ac:picMkLst>
            <pc:docMk/>
            <pc:sldMk cId="1223550988" sldId="295"/>
            <ac:picMk id="8" creationId="{E783C291-4CD5-46FA-A811-1290EDBA09F9}"/>
          </ac:picMkLst>
        </pc:picChg>
      </pc:sldChg>
      <pc:sldChg chg="modSp add del mod">
        <pc:chgData name="Rochelle Williams" userId="b9806c7890bd3ce6" providerId="LiveId" clId="{DCBDA58B-77B2-43C7-BCF6-66740325AF8D}" dt="2022-03-24T22:41:46.997" v="1765" actId="2696"/>
        <pc:sldMkLst>
          <pc:docMk/>
          <pc:sldMk cId="1488155342" sldId="296"/>
        </pc:sldMkLst>
        <pc:spChg chg="mod">
          <ac:chgData name="Rochelle Williams" userId="b9806c7890bd3ce6" providerId="LiveId" clId="{DCBDA58B-77B2-43C7-BCF6-66740325AF8D}" dt="2022-03-24T22:41:36.727" v="1764" actId="20577"/>
          <ac:spMkLst>
            <pc:docMk/>
            <pc:sldMk cId="1488155342" sldId="296"/>
            <ac:spMk id="13" creationId="{00000000-0000-0000-0000-000000000000}"/>
          </ac:spMkLst>
        </pc:spChg>
      </pc:sldChg>
      <pc:sldChg chg="add">
        <pc:chgData name="Rochelle Williams" userId="b9806c7890bd3ce6" providerId="LiveId" clId="{DCBDA58B-77B2-43C7-BCF6-66740325AF8D}" dt="2022-03-24T22:41:51.206" v="1766" actId="2890"/>
        <pc:sldMkLst>
          <pc:docMk/>
          <pc:sldMk cId="3297868240" sldId="296"/>
        </pc:sldMkLst>
      </pc:sldChg>
      <pc:sldChg chg="addSp delSp modSp add mod">
        <pc:chgData name="Rochelle Williams" userId="b9806c7890bd3ce6" providerId="LiveId" clId="{DCBDA58B-77B2-43C7-BCF6-66740325AF8D}" dt="2022-03-24T23:47:49.833" v="2950" actId="1076"/>
        <pc:sldMkLst>
          <pc:docMk/>
          <pc:sldMk cId="61351078" sldId="297"/>
        </pc:sldMkLst>
        <pc:spChg chg="mod">
          <ac:chgData name="Rochelle Williams" userId="b9806c7890bd3ce6" providerId="LiveId" clId="{DCBDA58B-77B2-43C7-BCF6-66740325AF8D}" dt="2022-03-24T23:35:54.951" v="2909" actId="122"/>
          <ac:spMkLst>
            <pc:docMk/>
            <pc:sldMk cId="61351078" sldId="297"/>
            <ac:spMk id="2" creationId="{00000000-0000-0000-0000-000000000000}"/>
          </ac:spMkLst>
        </pc:spChg>
        <pc:spChg chg="mod">
          <ac:chgData name="Rochelle Williams" userId="b9806c7890bd3ce6" providerId="LiveId" clId="{DCBDA58B-77B2-43C7-BCF6-66740325AF8D}" dt="2022-03-24T23:34:42.391" v="2908" actId="20577"/>
          <ac:spMkLst>
            <pc:docMk/>
            <pc:sldMk cId="61351078" sldId="297"/>
            <ac:spMk id="3" creationId="{00000000-0000-0000-0000-000000000000}"/>
          </ac:spMkLst>
        </pc:spChg>
        <pc:picChg chg="add del mod">
          <ac:chgData name="Rochelle Williams" userId="b9806c7890bd3ce6" providerId="LiveId" clId="{DCBDA58B-77B2-43C7-BCF6-66740325AF8D}" dt="2022-03-24T23:47:43.426" v="2948" actId="478"/>
          <ac:picMkLst>
            <pc:docMk/>
            <pc:sldMk cId="61351078" sldId="297"/>
            <ac:picMk id="4" creationId="{1B435EA9-0D7F-4F9D-BA9F-BFDCEC205125}"/>
          </ac:picMkLst>
        </pc:picChg>
        <pc:picChg chg="del">
          <ac:chgData name="Rochelle Williams" userId="b9806c7890bd3ce6" providerId="LiveId" clId="{DCBDA58B-77B2-43C7-BCF6-66740325AF8D}" dt="2022-03-24T23:37:58.181" v="2910" actId="478"/>
          <ac:picMkLst>
            <pc:docMk/>
            <pc:sldMk cId="61351078" sldId="297"/>
            <ac:picMk id="5" creationId="{EB022FF2-FB0C-4A4A-AF9D-88CA27265F6E}"/>
          </ac:picMkLst>
        </pc:picChg>
        <pc:picChg chg="add mod">
          <ac:chgData name="Rochelle Williams" userId="b9806c7890bd3ce6" providerId="LiveId" clId="{DCBDA58B-77B2-43C7-BCF6-66740325AF8D}" dt="2022-03-24T23:47:49.833" v="2950" actId="1076"/>
          <ac:picMkLst>
            <pc:docMk/>
            <pc:sldMk cId="61351078" sldId="297"/>
            <ac:picMk id="6" creationId="{CDCDA7F0-22FD-46F2-A2E6-45B3C851783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E250F-C796-4043-B4DC-D6937C4B7F98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8351C6-23EC-4080-8B8A-EB60879E489D}">
      <dgm:prSet/>
      <dgm:spPr/>
      <dgm:t>
        <a:bodyPr/>
        <a:lstStyle/>
        <a:p>
          <a:r>
            <a:rPr lang="en-US"/>
            <a:t>Fixed Acidity -  Primary fixed acids  found in wine are tartic, succinic, citric and malic</a:t>
          </a:r>
        </a:p>
      </dgm:t>
    </dgm:pt>
    <dgm:pt modelId="{A7D73F80-C084-4254-B6E4-F1D269CC8C8F}" type="parTrans" cxnId="{F4E60583-4234-4022-9431-52A3AFC1127F}">
      <dgm:prSet/>
      <dgm:spPr/>
      <dgm:t>
        <a:bodyPr/>
        <a:lstStyle/>
        <a:p>
          <a:endParaRPr lang="en-US"/>
        </a:p>
      </dgm:t>
    </dgm:pt>
    <dgm:pt modelId="{4ADE8FF9-397A-4981-8DA9-7A4BFEA31F49}" type="sibTrans" cxnId="{F4E60583-4234-4022-9431-52A3AFC1127F}">
      <dgm:prSet/>
      <dgm:spPr/>
      <dgm:t>
        <a:bodyPr/>
        <a:lstStyle/>
        <a:p>
          <a:endParaRPr lang="en-US"/>
        </a:p>
      </dgm:t>
    </dgm:pt>
    <dgm:pt modelId="{A2423BA4-5BB1-43A3-B856-659A9B1FFE9E}">
      <dgm:prSet/>
      <dgm:spPr/>
      <dgm:t>
        <a:bodyPr/>
        <a:lstStyle/>
        <a:p>
          <a:r>
            <a:rPr lang="en-US" dirty="0"/>
            <a:t>Volatile Acidity - Volatile acidity is the gaseous acids present in wine</a:t>
          </a:r>
        </a:p>
      </dgm:t>
    </dgm:pt>
    <dgm:pt modelId="{C94B9D79-66FF-45BB-96B3-4DB1E777C98D}" type="parTrans" cxnId="{A3B7126C-2CF7-4018-BB94-987D9746FFD8}">
      <dgm:prSet/>
      <dgm:spPr/>
      <dgm:t>
        <a:bodyPr/>
        <a:lstStyle/>
        <a:p>
          <a:endParaRPr lang="en-US"/>
        </a:p>
      </dgm:t>
    </dgm:pt>
    <dgm:pt modelId="{D8206B48-1B2E-4AFE-A172-26D7CEFFDADA}" type="sibTrans" cxnId="{A3B7126C-2CF7-4018-BB94-987D9746FFD8}">
      <dgm:prSet/>
      <dgm:spPr/>
      <dgm:t>
        <a:bodyPr/>
        <a:lstStyle/>
        <a:p>
          <a:endParaRPr lang="en-US"/>
        </a:p>
      </dgm:t>
    </dgm:pt>
    <dgm:pt modelId="{35C2FCA5-78CD-4855-A743-65F469175699}">
      <dgm:prSet/>
      <dgm:spPr/>
      <dgm:t>
        <a:bodyPr/>
        <a:lstStyle/>
        <a:p>
          <a:r>
            <a:rPr lang="en-US"/>
            <a:t>Citric Acid - It is weak organic acid, found in citrus fruits naturally</a:t>
          </a:r>
        </a:p>
      </dgm:t>
    </dgm:pt>
    <dgm:pt modelId="{E370741D-0942-4348-94CE-E4089B3B69D2}" type="parTrans" cxnId="{C4341954-B5D6-4E6E-AAAC-B6D2042436D5}">
      <dgm:prSet/>
      <dgm:spPr/>
      <dgm:t>
        <a:bodyPr/>
        <a:lstStyle/>
        <a:p>
          <a:endParaRPr lang="en-US"/>
        </a:p>
      </dgm:t>
    </dgm:pt>
    <dgm:pt modelId="{C187F2E5-93E9-4D7A-B8AC-D76518275DCA}" type="sibTrans" cxnId="{C4341954-B5D6-4E6E-AAAC-B6D2042436D5}">
      <dgm:prSet/>
      <dgm:spPr/>
      <dgm:t>
        <a:bodyPr/>
        <a:lstStyle/>
        <a:p>
          <a:endParaRPr lang="en-US"/>
        </a:p>
      </dgm:t>
    </dgm:pt>
    <dgm:pt modelId="{2B40B1CC-4810-43D2-9216-CAB21EF32262}">
      <dgm:prSet/>
      <dgm:spPr/>
      <dgm:t>
        <a:bodyPr/>
        <a:lstStyle/>
        <a:p>
          <a:r>
            <a:rPr lang="en-US"/>
            <a:t>Residual Sugar –Amount of sugar left after fermentation</a:t>
          </a:r>
        </a:p>
      </dgm:t>
    </dgm:pt>
    <dgm:pt modelId="{2C8D5F37-6AB3-4274-BE3D-6EAD305675EC}" type="parTrans" cxnId="{DC8E73BA-B7E0-4658-BD82-2D5EC1D4FCC4}">
      <dgm:prSet/>
      <dgm:spPr/>
      <dgm:t>
        <a:bodyPr/>
        <a:lstStyle/>
        <a:p>
          <a:endParaRPr lang="en-US"/>
        </a:p>
      </dgm:t>
    </dgm:pt>
    <dgm:pt modelId="{6EAF1E91-EF70-44C0-9201-D0EBE073F293}" type="sibTrans" cxnId="{DC8E73BA-B7E0-4658-BD82-2D5EC1D4FCC4}">
      <dgm:prSet/>
      <dgm:spPr/>
      <dgm:t>
        <a:bodyPr/>
        <a:lstStyle/>
        <a:p>
          <a:endParaRPr lang="en-US"/>
        </a:p>
      </dgm:t>
    </dgm:pt>
    <dgm:pt modelId="{42C2BEDF-F387-4F8F-B5F6-2C779C77CCB5}">
      <dgm:prSet/>
      <dgm:spPr/>
      <dgm:t>
        <a:bodyPr/>
        <a:lstStyle/>
        <a:p>
          <a:r>
            <a:rPr lang="en-US"/>
            <a:t>Chlorides –  Amount of salt present in wine</a:t>
          </a:r>
        </a:p>
      </dgm:t>
    </dgm:pt>
    <dgm:pt modelId="{7F0B91E4-60B0-429D-A538-EE19411AB7F3}" type="parTrans" cxnId="{77AD3EFD-A888-4620-BD5C-594804AEE1CE}">
      <dgm:prSet/>
      <dgm:spPr/>
      <dgm:t>
        <a:bodyPr/>
        <a:lstStyle/>
        <a:p>
          <a:endParaRPr lang="en-US"/>
        </a:p>
      </dgm:t>
    </dgm:pt>
    <dgm:pt modelId="{A0018A79-F229-4E3B-8E55-785792A522D3}" type="sibTrans" cxnId="{77AD3EFD-A888-4620-BD5C-594804AEE1CE}">
      <dgm:prSet/>
      <dgm:spPr/>
      <dgm:t>
        <a:bodyPr/>
        <a:lstStyle/>
        <a:p>
          <a:endParaRPr lang="en-US"/>
        </a:p>
      </dgm:t>
    </dgm:pt>
    <dgm:pt modelId="{340540F6-3057-4B9E-ACA9-EC0EB6544B5D}">
      <dgm:prSet/>
      <dgm:spPr/>
      <dgm:t>
        <a:bodyPr/>
        <a:lstStyle/>
        <a:p>
          <a:r>
            <a:rPr lang="en-US"/>
            <a:t>Free Sulfur Dioxide – So2 is used for prevention of wine by oxidation and microbial spoilage</a:t>
          </a:r>
        </a:p>
      </dgm:t>
    </dgm:pt>
    <dgm:pt modelId="{0BF57494-4EDE-48A4-B906-AD45E90BEA5E}" type="parTrans" cxnId="{1FF40356-9162-4C57-B549-188CC5BC4A75}">
      <dgm:prSet/>
      <dgm:spPr/>
      <dgm:t>
        <a:bodyPr/>
        <a:lstStyle/>
        <a:p>
          <a:endParaRPr lang="en-US"/>
        </a:p>
      </dgm:t>
    </dgm:pt>
    <dgm:pt modelId="{07930EB3-531B-4AA6-BFDD-BD0543437C9A}" type="sibTrans" cxnId="{1FF40356-9162-4C57-B549-188CC5BC4A75}">
      <dgm:prSet/>
      <dgm:spPr/>
      <dgm:t>
        <a:bodyPr/>
        <a:lstStyle/>
        <a:p>
          <a:endParaRPr lang="en-US"/>
        </a:p>
      </dgm:t>
    </dgm:pt>
    <dgm:pt modelId="{C40EC4C3-C9A1-40C3-B9A3-1256AF116879}">
      <dgm:prSet/>
      <dgm:spPr/>
      <dgm:t>
        <a:bodyPr/>
        <a:lstStyle/>
        <a:p>
          <a:r>
            <a:rPr lang="en-US" dirty="0"/>
            <a:t>Total Sulfur Dioxide – Helps prevent spoilage oxidation  </a:t>
          </a:r>
        </a:p>
      </dgm:t>
    </dgm:pt>
    <dgm:pt modelId="{2811BCE4-DC16-46F1-A7D9-CB042CC3B395}" type="parTrans" cxnId="{85F24B34-45C1-463B-9797-E5B7ABB16B2D}">
      <dgm:prSet/>
      <dgm:spPr/>
      <dgm:t>
        <a:bodyPr/>
        <a:lstStyle/>
        <a:p>
          <a:endParaRPr lang="en-US"/>
        </a:p>
      </dgm:t>
    </dgm:pt>
    <dgm:pt modelId="{1DE4B4EC-646C-4C90-AAA9-AC2CAD5E6E22}" type="sibTrans" cxnId="{85F24B34-45C1-463B-9797-E5B7ABB16B2D}">
      <dgm:prSet/>
      <dgm:spPr/>
      <dgm:t>
        <a:bodyPr/>
        <a:lstStyle/>
        <a:p>
          <a:endParaRPr lang="en-US"/>
        </a:p>
      </dgm:t>
    </dgm:pt>
    <dgm:pt modelId="{F108C67A-8575-4C5B-830F-F1FD513C33DD}">
      <dgm:prSet/>
      <dgm:spPr/>
      <dgm:t>
        <a:bodyPr/>
        <a:lstStyle/>
        <a:p>
          <a:r>
            <a:rPr lang="en-US" dirty="0"/>
            <a:t>Density – Helps decides when to harvest due to sugar   </a:t>
          </a:r>
        </a:p>
      </dgm:t>
    </dgm:pt>
    <dgm:pt modelId="{78F25D5C-1003-4B8B-95F0-99FE0AE030AF}" type="parTrans" cxnId="{14E779F0-3DE8-4789-9F10-6DE0560688AE}">
      <dgm:prSet/>
      <dgm:spPr/>
      <dgm:t>
        <a:bodyPr/>
        <a:lstStyle/>
        <a:p>
          <a:endParaRPr lang="en-US"/>
        </a:p>
      </dgm:t>
    </dgm:pt>
    <dgm:pt modelId="{794BF118-059C-4755-B3F6-80BB33FA8B26}" type="sibTrans" cxnId="{14E779F0-3DE8-4789-9F10-6DE0560688AE}">
      <dgm:prSet/>
      <dgm:spPr/>
      <dgm:t>
        <a:bodyPr/>
        <a:lstStyle/>
        <a:p>
          <a:endParaRPr lang="en-US"/>
        </a:p>
      </dgm:t>
    </dgm:pt>
    <dgm:pt modelId="{D977B6EE-54D4-4934-8207-B4D0BB62E37A}">
      <dgm:prSet/>
      <dgm:spPr/>
      <dgm:t>
        <a:bodyPr/>
        <a:lstStyle/>
        <a:p>
          <a:r>
            <a:rPr lang="en-US"/>
            <a:t>pH – In wine pH is used for checking acidity</a:t>
          </a:r>
        </a:p>
      </dgm:t>
    </dgm:pt>
    <dgm:pt modelId="{8BA4F0E8-5205-4382-B063-0F3653711460}" type="parTrans" cxnId="{165A2D6C-57A1-41EB-9943-DC3AE3014D6B}">
      <dgm:prSet/>
      <dgm:spPr/>
      <dgm:t>
        <a:bodyPr/>
        <a:lstStyle/>
        <a:p>
          <a:endParaRPr lang="en-US"/>
        </a:p>
      </dgm:t>
    </dgm:pt>
    <dgm:pt modelId="{93B670E0-347F-46AB-B777-CC0776E13A9B}" type="sibTrans" cxnId="{165A2D6C-57A1-41EB-9943-DC3AE3014D6B}">
      <dgm:prSet/>
      <dgm:spPr/>
      <dgm:t>
        <a:bodyPr/>
        <a:lstStyle/>
        <a:p>
          <a:endParaRPr lang="en-US"/>
        </a:p>
      </dgm:t>
    </dgm:pt>
    <dgm:pt modelId="{BB7EF810-9DF1-451E-93D8-3DE304696328}">
      <dgm:prSet/>
      <dgm:spPr/>
      <dgm:t>
        <a:bodyPr/>
        <a:lstStyle/>
        <a:p>
          <a:r>
            <a:rPr lang="en-US"/>
            <a:t>Sulphates – Added sulfites preserve freshness and protect wine from oxidation, and bacteria</a:t>
          </a:r>
        </a:p>
      </dgm:t>
    </dgm:pt>
    <dgm:pt modelId="{9B0E43FA-4221-4325-B91E-FBD3C00B83A0}" type="parTrans" cxnId="{5973D8D4-CC61-429E-BE91-393A0F18D553}">
      <dgm:prSet/>
      <dgm:spPr/>
      <dgm:t>
        <a:bodyPr/>
        <a:lstStyle/>
        <a:p>
          <a:endParaRPr lang="en-US"/>
        </a:p>
      </dgm:t>
    </dgm:pt>
    <dgm:pt modelId="{C25B6B8A-0042-4109-AF71-C61501F31B72}" type="sibTrans" cxnId="{5973D8D4-CC61-429E-BE91-393A0F18D553}">
      <dgm:prSet/>
      <dgm:spPr/>
      <dgm:t>
        <a:bodyPr/>
        <a:lstStyle/>
        <a:p>
          <a:endParaRPr lang="en-US"/>
        </a:p>
      </dgm:t>
    </dgm:pt>
    <dgm:pt modelId="{9918AD58-27F4-4117-912A-A7478E187259}">
      <dgm:prSet/>
      <dgm:spPr/>
      <dgm:t>
        <a:bodyPr/>
        <a:lstStyle/>
        <a:p>
          <a:r>
            <a:rPr lang="en-US"/>
            <a:t>Alcohol – Percent of alcohol present in wine</a:t>
          </a:r>
        </a:p>
      </dgm:t>
    </dgm:pt>
    <dgm:pt modelId="{1E2DF708-7FDD-4F95-B16C-C56979593E0B}" type="parTrans" cxnId="{76D66EFA-1231-413B-A383-781D255ECF00}">
      <dgm:prSet/>
      <dgm:spPr/>
      <dgm:t>
        <a:bodyPr/>
        <a:lstStyle/>
        <a:p>
          <a:endParaRPr lang="en-US"/>
        </a:p>
      </dgm:t>
    </dgm:pt>
    <dgm:pt modelId="{2F29D478-513B-46E8-831E-72B54A36F807}" type="sibTrans" cxnId="{76D66EFA-1231-413B-A383-781D255ECF00}">
      <dgm:prSet/>
      <dgm:spPr/>
      <dgm:t>
        <a:bodyPr/>
        <a:lstStyle/>
        <a:p>
          <a:endParaRPr lang="en-US"/>
        </a:p>
      </dgm:t>
    </dgm:pt>
    <dgm:pt modelId="{CD842AAA-88E0-4C85-8E32-36A4732DC7FA}">
      <dgm:prSet/>
      <dgm:spPr/>
      <dgm:t>
        <a:bodyPr/>
        <a:lstStyle/>
        <a:p>
          <a:r>
            <a:rPr lang="en-US" dirty="0"/>
            <a:t>Quality = Good Wine</a:t>
          </a:r>
        </a:p>
      </dgm:t>
    </dgm:pt>
    <dgm:pt modelId="{29B29815-52AC-4EEC-949A-55A429B9D806}" type="parTrans" cxnId="{A3ED6A63-DD88-44CE-B14A-0EDAB821C4C5}">
      <dgm:prSet/>
      <dgm:spPr/>
      <dgm:t>
        <a:bodyPr/>
        <a:lstStyle/>
        <a:p>
          <a:endParaRPr lang="en-US"/>
        </a:p>
      </dgm:t>
    </dgm:pt>
    <dgm:pt modelId="{BE09CE1D-FC1B-43BC-A64A-EFE9B42F5D4C}" type="sibTrans" cxnId="{A3ED6A63-DD88-44CE-B14A-0EDAB821C4C5}">
      <dgm:prSet/>
      <dgm:spPr/>
      <dgm:t>
        <a:bodyPr/>
        <a:lstStyle/>
        <a:p>
          <a:endParaRPr lang="en-US"/>
        </a:p>
      </dgm:t>
    </dgm:pt>
    <dgm:pt modelId="{504CE17E-AE6C-4999-9796-2EF4C0F28DD6}" type="pres">
      <dgm:prSet presAssocID="{05CE250F-C796-4043-B4DC-D6937C4B7F98}" presName="diagram" presStyleCnt="0">
        <dgm:presLayoutVars>
          <dgm:dir/>
          <dgm:resizeHandles val="exact"/>
        </dgm:presLayoutVars>
      </dgm:prSet>
      <dgm:spPr/>
    </dgm:pt>
    <dgm:pt modelId="{D1FCF987-C1AD-4EC6-B8DE-171D5ADAC401}" type="pres">
      <dgm:prSet presAssocID="{478351C6-23EC-4080-8B8A-EB60879E489D}" presName="node" presStyleLbl="node1" presStyleIdx="0" presStyleCnt="12">
        <dgm:presLayoutVars>
          <dgm:bulletEnabled val="1"/>
        </dgm:presLayoutVars>
      </dgm:prSet>
      <dgm:spPr/>
    </dgm:pt>
    <dgm:pt modelId="{D24050F5-3AC8-4D39-8F48-5675CCE862BF}" type="pres">
      <dgm:prSet presAssocID="{4ADE8FF9-397A-4981-8DA9-7A4BFEA31F49}" presName="sibTrans" presStyleCnt="0"/>
      <dgm:spPr/>
    </dgm:pt>
    <dgm:pt modelId="{75993C1C-47EA-4D6A-BA5A-5575FB3E3CE4}" type="pres">
      <dgm:prSet presAssocID="{A2423BA4-5BB1-43A3-B856-659A9B1FFE9E}" presName="node" presStyleLbl="node1" presStyleIdx="1" presStyleCnt="12">
        <dgm:presLayoutVars>
          <dgm:bulletEnabled val="1"/>
        </dgm:presLayoutVars>
      </dgm:prSet>
      <dgm:spPr/>
    </dgm:pt>
    <dgm:pt modelId="{F229AE7F-97FA-41C8-9348-51D7192091E2}" type="pres">
      <dgm:prSet presAssocID="{D8206B48-1B2E-4AFE-A172-26D7CEFFDADA}" presName="sibTrans" presStyleCnt="0"/>
      <dgm:spPr/>
    </dgm:pt>
    <dgm:pt modelId="{AD883C37-D414-401C-A3F6-5A6DE738E89B}" type="pres">
      <dgm:prSet presAssocID="{35C2FCA5-78CD-4855-A743-65F469175699}" presName="node" presStyleLbl="node1" presStyleIdx="2" presStyleCnt="12">
        <dgm:presLayoutVars>
          <dgm:bulletEnabled val="1"/>
        </dgm:presLayoutVars>
      </dgm:prSet>
      <dgm:spPr/>
    </dgm:pt>
    <dgm:pt modelId="{EB392FA1-0762-4971-802C-182BABA8B6CA}" type="pres">
      <dgm:prSet presAssocID="{C187F2E5-93E9-4D7A-B8AC-D76518275DCA}" presName="sibTrans" presStyleCnt="0"/>
      <dgm:spPr/>
    </dgm:pt>
    <dgm:pt modelId="{9455A718-0F1B-49C4-90AB-7E83D8E3437E}" type="pres">
      <dgm:prSet presAssocID="{2B40B1CC-4810-43D2-9216-CAB21EF32262}" presName="node" presStyleLbl="node1" presStyleIdx="3" presStyleCnt="12">
        <dgm:presLayoutVars>
          <dgm:bulletEnabled val="1"/>
        </dgm:presLayoutVars>
      </dgm:prSet>
      <dgm:spPr/>
    </dgm:pt>
    <dgm:pt modelId="{BD895653-E8C2-49D8-8CF4-6ED77C6C72F5}" type="pres">
      <dgm:prSet presAssocID="{6EAF1E91-EF70-44C0-9201-D0EBE073F293}" presName="sibTrans" presStyleCnt="0"/>
      <dgm:spPr/>
    </dgm:pt>
    <dgm:pt modelId="{A6F9DD4D-42E4-4993-B9F8-3EC8F1C6464A}" type="pres">
      <dgm:prSet presAssocID="{42C2BEDF-F387-4F8F-B5F6-2C779C77CCB5}" presName="node" presStyleLbl="node1" presStyleIdx="4" presStyleCnt="12">
        <dgm:presLayoutVars>
          <dgm:bulletEnabled val="1"/>
        </dgm:presLayoutVars>
      </dgm:prSet>
      <dgm:spPr/>
    </dgm:pt>
    <dgm:pt modelId="{65839DB5-8598-46D9-8D56-73901DFDC7A4}" type="pres">
      <dgm:prSet presAssocID="{A0018A79-F229-4E3B-8E55-785792A522D3}" presName="sibTrans" presStyleCnt="0"/>
      <dgm:spPr/>
    </dgm:pt>
    <dgm:pt modelId="{5DE6967D-0607-4D37-85F3-7E71C87AD8DF}" type="pres">
      <dgm:prSet presAssocID="{340540F6-3057-4B9E-ACA9-EC0EB6544B5D}" presName="node" presStyleLbl="node1" presStyleIdx="5" presStyleCnt="12">
        <dgm:presLayoutVars>
          <dgm:bulletEnabled val="1"/>
        </dgm:presLayoutVars>
      </dgm:prSet>
      <dgm:spPr/>
    </dgm:pt>
    <dgm:pt modelId="{CD44AB5A-E10B-4AB9-8226-68DCBF6ED248}" type="pres">
      <dgm:prSet presAssocID="{07930EB3-531B-4AA6-BFDD-BD0543437C9A}" presName="sibTrans" presStyleCnt="0"/>
      <dgm:spPr/>
    </dgm:pt>
    <dgm:pt modelId="{4DD4A092-03F4-4772-AD34-C2A5832E6B3F}" type="pres">
      <dgm:prSet presAssocID="{C40EC4C3-C9A1-40C3-B9A3-1256AF116879}" presName="node" presStyleLbl="node1" presStyleIdx="6" presStyleCnt="12">
        <dgm:presLayoutVars>
          <dgm:bulletEnabled val="1"/>
        </dgm:presLayoutVars>
      </dgm:prSet>
      <dgm:spPr/>
    </dgm:pt>
    <dgm:pt modelId="{E75F6704-D266-40D6-B579-7A4D597D028F}" type="pres">
      <dgm:prSet presAssocID="{1DE4B4EC-646C-4C90-AAA9-AC2CAD5E6E22}" presName="sibTrans" presStyleCnt="0"/>
      <dgm:spPr/>
    </dgm:pt>
    <dgm:pt modelId="{A8A8BB60-D972-446A-90CD-E6126B8A94D5}" type="pres">
      <dgm:prSet presAssocID="{F108C67A-8575-4C5B-830F-F1FD513C33DD}" presName="node" presStyleLbl="node1" presStyleIdx="7" presStyleCnt="12" custLinFactNeighborX="-159" custLinFactNeighborY="2738">
        <dgm:presLayoutVars>
          <dgm:bulletEnabled val="1"/>
        </dgm:presLayoutVars>
      </dgm:prSet>
      <dgm:spPr/>
    </dgm:pt>
    <dgm:pt modelId="{B479D8D3-5014-4530-BC3D-D2E64B396415}" type="pres">
      <dgm:prSet presAssocID="{794BF118-059C-4755-B3F6-80BB33FA8B26}" presName="sibTrans" presStyleCnt="0"/>
      <dgm:spPr/>
    </dgm:pt>
    <dgm:pt modelId="{F6C7C860-0BD8-4C03-9334-E0934A9DC7BE}" type="pres">
      <dgm:prSet presAssocID="{D977B6EE-54D4-4934-8207-B4D0BB62E37A}" presName="node" presStyleLbl="node1" presStyleIdx="8" presStyleCnt="12">
        <dgm:presLayoutVars>
          <dgm:bulletEnabled val="1"/>
        </dgm:presLayoutVars>
      </dgm:prSet>
      <dgm:spPr/>
    </dgm:pt>
    <dgm:pt modelId="{5FF5CB7B-CAC6-464C-AC96-BC73FE291D8F}" type="pres">
      <dgm:prSet presAssocID="{93B670E0-347F-46AB-B777-CC0776E13A9B}" presName="sibTrans" presStyleCnt="0"/>
      <dgm:spPr/>
    </dgm:pt>
    <dgm:pt modelId="{E808BCB8-22DC-40EF-A621-581C5811B683}" type="pres">
      <dgm:prSet presAssocID="{BB7EF810-9DF1-451E-93D8-3DE304696328}" presName="node" presStyleLbl="node1" presStyleIdx="9" presStyleCnt="12">
        <dgm:presLayoutVars>
          <dgm:bulletEnabled val="1"/>
        </dgm:presLayoutVars>
      </dgm:prSet>
      <dgm:spPr/>
    </dgm:pt>
    <dgm:pt modelId="{C6D0252D-0741-4BE7-BD5D-E8EE2F31992F}" type="pres">
      <dgm:prSet presAssocID="{C25B6B8A-0042-4109-AF71-C61501F31B72}" presName="sibTrans" presStyleCnt="0"/>
      <dgm:spPr/>
    </dgm:pt>
    <dgm:pt modelId="{CE135DE8-A192-4DD0-92D4-D2C7970128F6}" type="pres">
      <dgm:prSet presAssocID="{9918AD58-27F4-4117-912A-A7478E187259}" presName="node" presStyleLbl="node1" presStyleIdx="10" presStyleCnt="12">
        <dgm:presLayoutVars>
          <dgm:bulletEnabled val="1"/>
        </dgm:presLayoutVars>
      </dgm:prSet>
      <dgm:spPr/>
    </dgm:pt>
    <dgm:pt modelId="{2526C12F-1146-4B62-B97E-2DD71759C894}" type="pres">
      <dgm:prSet presAssocID="{2F29D478-513B-46E8-831E-72B54A36F807}" presName="sibTrans" presStyleCnt="0"/>
      <dgm:spPr/>
    </dgm:pt>
    <dgm:pt modelId="{8A123A02-4C07-4937-BD5A-B51179FACC97}" type="pres">
      <dgm:prSet presAssocID="{CD842AAA-88E0-4C85-8E32-36A4732DC7FA}" presName="node" presStyleLbl="node1" presStyleIdx="11" presStyleCnt="12">
        <dgm:presLayoutVars>
          <dgm:bulletEnabled val="1"/>
        </dgm:presLayoutVars>
      </dgm:prSet>
      <dgm:spPr/>
    </dgm:pt>
  </dgm:ptLst>
  <dgm:cxnLst>
    <dgm:cxn modelId="{B261D316-5FE4-4712-BD22-792293F2CE5C}" type="presOf" srcId="{35C2FCA5-78CD-4855-A743-65F469175699}" destId="{AD883C37-D414-401C-A3F6-5A6DE738E89B}" srcOrd="0" destOrd="0" presId="urn:microsoft.com/office/officeart/2005/8/layout/default"/>
    <dgm:cxn modelId="{FC64571C-4B9B-4027-A00B-709E8357D239}" type="presOf" srcId="{CD842AAA-88E0-4C85-8E32-36A4732DC7FA}" destId="{8A123A02-4C07-4937-BD5A-B51179FACC97}" srcOrd="0" destOrd="0" presId="urn:microsoft.com/office/officeart/2005/8/layout/default"/>
    <dgm:cxn modelId="{3B477224-80C3-465B-9326-FAC09B1654EF}" type="presOf" srcId="{F108C67A-8575-4C5B-830F-F1FD513C33DD}" destId="{A8A8BB60-D972-446A-90CD-E6126B8A94D5}" srcOrd="0" destOrd="0" presId="urn:microsoft.com/office/officeart/2005/8/layout/default"/>
    <dgm:cxn modelId="{85F24B34-45C1-463B-9797-E5B7ABB16B2D}" srcId="{05CE250F-C796-4043-B4DC-D6937C4B7F98}" destId="{C40EC4C3-C9A1-40C3-B9A3-1256AF116879}" srcOrd="6" destOrd="0" parTransId="{2811BCE4-DC16-46F1-A7D9-CB042CC3B395}" sibTransId="{1DE4B4EC-646C-4C90-AAA9-AC2CAD5E6E22}"/>
    <dgm:cxn modelId="{A3ED6A63-DD88-44CE-B14A-0EDAB821C4C5}" srcId="{05CE250F-C796-4043-B4DC-D6937C4B7F98}" destId="{CD842AAA-88E0-4C85-8E32-36A4732DC7FA}" srcOrd="11" destOrd="0" parTransId="{29B29815-52AC-4EEC-949A-55A429B9D806}" sibTransId="{BE09CE1D-FC1B-43BC-A64A-EFE9B42F5D4C}"/>
    <dgm:cxn modelId="{A3B7126C-2CF7-4018-BB94-987D9746FFD8}" srcId="{05CE250F-C796-4043-B4DC-D6937C4B7F98}" destId="{A2423BA4-5BB1-43A3-B856-659A9B1FFE9E}" srcOrd="1" destOrd="0" parTransId="{C94B9D79-66FF-45BB-96B3-4DB1E777C98D}" sibTransId="{D8206B48-1B2E-4AFE-A172-26D7CEFFDADA}"/>
    <dgm:cxn modelId="{165A2D6C-57A1-41EB-9943-DC3AE3014D6B}" srcId="{05CE250F-C796-4043-B4DC-D6937C4B7F98}" destId="{D977B6EE-54D4-4934-8207-B4D0BB62E37A}" srcOrd="8" destOrd="0" parTransId="{8BA4F0E8-5205-4382-B063-0F3653711460}" sibTransId="{93B670E0-347F-46AB-B777-CC0776E13A9B}"/>
    <dgm:cxn modelId="{C4341954-B5D6-4E6E-AAAC-B6D2042436D5}" srcId="{05CE250F-C796-4043-B4DC-D6937C4B7F98}" destId="{35C2FCA5-78CD-4855-A743-65F469175699}" srcOrd="2" destOrd="0" parTransId="{E370741D-0942-4348-94CE-E4089B3B69D2}" sibTransId="{C187F2E5-93E9-4D7A-B8AC-D76518275DCA}"/>
    <dgm:cxn modelId="{E5339475-B235-4C27-93CF-F78191349008}" type="presOf" srcId="{2B40B1CC-4810-43D2-9216-CAB21EF32262}" destId="{9455A718-0F1B-49C4-90AB-7E83D8E3437E}" srcOrd="0" destOrd="0" presId="urn:microsoft.com/office/officeart/2005/8/layout/default"/>
    <dgm:cxn modelId="{1FF40356-9162-4C57-B549-188CC5BC4A75}" srcId="{05CE250F-C796-4043-B4DC-D6937C4B7F98}" destId="{340540F6-3057-4B9E-ACA9-EC0EB6544B5D}" srcOrd="5" destOrd="0" parTransId="{0BF57494-4EDE-48A4-B906-AD45E90BEA5E}" sibTransId="{07930EB3-531B-4AA6-BFDD-BD0543437C9A}"/>
    <dgm:cxn modelId="{F4E60583-4234-4022-9431-52A3AFC1127F}" srcId="{05CE250F-C796-4043-B4DC-D6937C4B7F98}" destId="{478351C6-23EC-4080-8B8A-EB60879E489D}" srcOrd="0" destOrd="0" parTransId="{A7D73F80-C084-4254-B6E4-F1D269CC8C8F}" sibTransId="{4ADE8FF9-397A-4981-8DA9-7A4BFEA31F49}"/>
    <dgm:cxn modelId="{1F98B298-43D9-4E8A-92DE-EC1915549A12}" type="presOf" srcId="{42C2BEDF-F387-4F8F-B5F6-2C779C77CCB5}" destId="{A6F9DD4D-42E4-4993-B9F8-3EC8F1C6464A}" srcOrd="0" destOrd="0" presId="urn:microsoft.com/office/officeart/2005/8/layout/default"/>
    <dgm:cxn modelId="{B0541A99-EEDB-49BD-B32E-29FF64CB607C}" type="presOf" srcId="{D977B6EE-54D4-4934-8207-B4D0BB62E37A}" destId="{F6C7C860-0BD8-4C03-9334-E0934A9DC7BE}" srcOrd="0" destOrd="0" presId="urn:microsoft.com/office/officeart/2005/8/layout/default"/>
    <dgm:cxn modelId="{11E6D0AE-7DAB-4B9B-942F-EED98B664909}" type="presOf" srcId="{478351C6-23EC-4080-8B8A-EB60879E489D}" destId="{D1FCF987-C1AD-4EC6-B8DE-171D5ADAC401}" srcOrd="0" destOrd="0" presId="urn:microsoft.com/office/officeart/2005/8/layout/default"/>
    <dgm:cxn modelId="{DC8E73BA-B7E0-4658-BD82-2D5EC1D4FCC4}" srcId="{05CE250F-C796-4043-B4DC-D6937C4B7F98}" destId="{2B40B1CC-4810-43D2-9216-CAB21EF32262}" srcOrd="3" destOrd="0" parTransId="{2C8D5F37-6AB3-4274-BE3D-6EAD305675EC}" sibTransId="{6EAF1E91-EF70-44C0-9201-D0EBE073F293}"/>
    <dgm:cxn modelId="{47F30DC0-CBB2-4862-9A0C-E680672B598A}" type="presOf" srcId="{A2423BA4-5BB1-43A3-B856-659A9B1FFE9E}" destId="{75993C1C-47EA-4D6A-BA5A-5575FB3E3CE4}" srcOrd="0" destOrd="0" presId="urn:microsoft.com/office/officeart/2005/8/layout/default"/>
    <dgm:cxn modelId="{9FEBB5C5-11E7-4275-B92C-28F195E3B55A}" type="presOf" srcId="{9918AD58-27F4-4117-912A-A7478E187259}" destId="{CE135DE8-A192-4DD0-92D4-D2C7970128F6}" srcOrd="0" destOrd="0" presId="urn:microsoft.com/office/officeart/2005/8/layout/default"/>
    <dgm:cxn modelId="{5973D8D4-CC61-429E-BE91-393A0F18D553}" srcId="{05CE250F-C796-4043-B4DC-D6937C4B7F98}" destId="{BB7EF810-9DF1-451E-93D8-3DE304696328}" srcOrd="9" destOrd="0" parTransId="{9B0E43FA-4221-4325-B91E-FBD3C00B83A0}" sibTransId="{C25B6B8A-0042-4109-AF71-C61501F31B72}"/>
    <dgm:cxn modelId="{6C087BE5-F554-4FEB-A361-08E4E580E589}" type="presOf" srcId="{C40EC4C3-C9A1-40C3-B9A3-1256AF116879}" destId="{4DD4A092-03F4-4772-AD34-C2A5832E6B3F}" srcOrd="0" destOrd="0" presId="urn:microsoft.com/office/officeart/2005/8/layout/default"/>
    <dgm:cxn modelId="{7A3048EC-3488-4471-ADD8-3B97772FA886}" type="presOf" srcId="{05CE250F-C796-4043-B4DC-D6937C4B7F98}" destId="{504CE17E-AE6C-4999-9796-2EF4C0F28DD6}" srcOrd="0" destOrd="0" presId="urn:microsoft.com/office/officeart/2005/8/layout/default"/>
    <dgm:cxn modelId="{14E779F0-3DE8-4789-9F10-6DE0560688AE}" srcId="{05CE250F-C796-4043-B4DC-D6937C4B7F98}" destId="{F108C67A-8575-4C5B-830F-F1FD513C33DD}" srcOrd="7" destOrd="0" parTransId="{78F25D5C-1003-4B8B-95F0-99FE0AE030AF}" sibTransId="{794BF118-059C-4755-B3F6-80BB33FA8B26}"/>
    <dgm:cxn modelId="{33B27FF7-1F04-4F35-971D-F78DAB78CB7C}" type="presOf" srcId="{BB7EF810-9DF1-451E-93D8-3DE304696328}" destId="{E808BCB8-22DC-40EF-A621-581C5811B683}" srcOrd="0" destOrd="0" presId="urn:microsoft.com/office/officeart/2005/8/layout/default"/>
    <dgm:cxn modelId="{20D1D0F9-FFC7-4DF9-9758-05C108D99168}" type="presOf" srcId="{340540F6-3057-4B9E-ACA9-EC0EB6544B5D}" destId="{5DE6967D-0607-4D37-85F3-7E71C87AD8DF}" srcOrd="0" destOrd="0" presId="urn:microsoft.com/office/officeart/2005/8/layout/default"/>
    <dgm:cxn modelId="{76D66EFA-1231-413B-A383-781D255ECF00}" srcId="{05CE250F-C796-4043-B4DC-D6937C4B7F98}" destId="{9918AD58-27F4-4117-912A-A7478E187259}" srcOrd="10" destOrd="0" parTransId="{1E2DF708-7FDD-4F95-B16C-C56979593E0B}" sibTransId="{2F29D478-513B-46E8-831E-72B54A36F807}"/>
    <dgm:cxn modelId="{77AD3EFD-A888-4620-BD5C-594804AEE1CE}" srcId="{05CE250F-C796-4043-B4DC-D6937C4B7F98}" destId="{42C2BEDF-F387-4F8F-B5F6-2C779C77CCB5}" srcOrd="4" destOrd="0" parTransId="{7F0B91E4-60B0-429D-A538-EE19411AB7F3}" sibTransId="{A0018A79-F229-4E3B-8E55-785792A522D3}"/>
    <dgm:cxn modelId="{2FCE9ACD-C4FB-4FD0-9FB8-F703676FBACC}" type="presParOf" srcId="{504CE17E-AE6C-4999-9796-2EF4C0F28DD6}" destId="{D1FCF987-C1AD-4EC6-B8DE-171D5ADAC401}" srcOrd="0" destOrd="0" presId="urn:microsoft.com/office/officeart/2005/8/layout/default"/>
    <dgm:cxn modelId="{FC14F9BE-7500-4E72-A92A-E112B377F8AC}" type="presParOf" srcId="{504CE17E-AE6C-4999-9796-2EF4C0F28DD6}" destId="{D24050F5-3AC8-4D39-8F48-5675CCE862BF}" srcOrd="1" destOrd="0" presId="urn:microsoft.com/office/officeart/2005/8/layout/default"/>
    <dgm:cxn modelId="{16A5A468-F661-48B1-851C-4668620373BD}" type="presParOf" srcId="{504CE17E-AE6C-4999-9796-2EF4C0F28DD6}" destId="{75993C1C-47EA-4D6A-BA5A-5575FB3E3CE4}" srcOrd="2" destOrd="0" presId="urn:microsoft.com/office/officeart/2005/8/layout/default"/>
    <dgm:cxn modelId="{B323EEBE-EDCA-4FDE-923F-8F5D6CD2F4E4}" type="presParOf" srcId="{504CE17E-AE6C-4999-9796-2EF4C0F28DD6}" destId="{F229AE7F-97FA-41C8-9348-51D7192091E2}" srcOrd="3" destOrd="0" presId="urn:microsoft.com/office/officeart/2005/8/layout/default"/>
    <dgm:cxn modelId="{1F91B1A1-93D4-440A-9445-EA7EE3E97542}" type="presParOf" srcId="{504CE17E-AE6C-4999-9796-2EF4C0F28DD6}" destId="{AD883C37-D414-401C-A3F6-5A6DE738E89B}" srcOrd="4" destOrd="0" presId="urn:microsoft.com/office/officeart/2005/8/layout/default"/>
    <dgm:cxn modelId="{7B2A52E7-18DB-4996-B786-351EA99D33F1}" type="presParOf" srcId="{504CE17E-AE6C-4999-9796-2EF4C0F28DD6}" destId="{EB392FA1-0762-4971-802C-182BABA8B6CA}" srcOrd="5" destOrd="0" presId="urn:microsoft.com/office/officeart/2005/8/layout/default"/>
    <dgm:cxn modelId="{FED448E0-7084-4ABA-8ABF-F9782D71834F}" type="presParOf" srcId="{504CE17E-AE6C-4999-9796-2EF4C0F28DD6}" destId="{9455A718-0F1B-49C4-90AB-7E83D8E3437E}" srcOrd="6" destOrd="0" presId="urn:microsoft.com/office/officeart/2005/8/layout/default"/>
    <dgm:cxn modelId="{F283A9AD-0FB0-4D33-960D-6BD514111E8F}" type="presParOf" srcId="{504CE17E-AE6C-4999-9796-2EF4C0F28DD6}" destId="{BD895653-E8C2-49D8-8CF4-6ED77C6C72F5}" srcOrd="7" destOrd="0" presId="urn:microsoft.com/office/officeart/2005/8/layout/default"/>
    <dgm:cxn modelId="{7CEA5E5F-5A5D-4AD1-B117-B8C1E36A3A4F}" type="presParOf" srcId="{504CE17E-AE6C-4999-9796-2EF4C0F28DD6}" destId="{A6F9DD4D-42E4-4993-B9F8-3EC8F1C6464A}" srcOrd="8" destOrd="0" presId="urn:microsoft.com/office/officeart/2005/8/layout/default"/>
    <dgm:cxn modelId="{8E83B6D1-A399-4D48-B901-FADA2B02AE0B}" type="presParOf" srcId="{504CE17E-AE6C-4999-9796-2EF4C0F28DD6}" destId="{65839DB5-8598-46D9-8D56-73901DFDC7A4}" srcOrd="9" destOrd="0" presId="urn:microsoft.com/office/officeart/2005/8/layout/default"/>
    <dgm:cxn modelId="{E1CD8CE9-C99B-4F2A-8ADB-46ED168D7EF2}" type="presParOf" srcId="{504CE17E-AE6C-4999-9796-2EF4C0F28DD6}" destId="{5DE6967D-0607-4D37-85F3-7E71C87AD8DF}" srcOrd="10" destOrd="0" presId="urn:microsoft.com/office/officeart/2005/8/layout/default"/>
    <dgm:cxn modelId="{CE2B4783-3872-4CDA-9A50-70DB64E58BF8}" type="presParOf" srcId="{504CE17E-AE6C-4999-9796-2EF4C0F28DD6}" destId="{CD44AB5A-E10B-4AB9-8226-68DCBF6ED248}" srcOrd="11" destOrd="0" presId="urn:microsoft.com/office/officeart/2005/8/layout/default"/>
    <dgm:cxn modelId="{4573F3A1-4D70-458A-9296-5C7A6F37407A}" type="presParOf" srcId="{504CE17E-AE6C-4999-9796-2EF4C0F28DD6}" destId="{4DD4A092-03F4-4772-AD34-C2A5832E6B3F}" srcOrd="12" destOrd="0" presId="urn:microsoft.com/office/officeart/2005/8/layout/default"/>
    <dgm:cxn modelId="{BE55002D-4CB9-44FC-9BC8-9CE8423564BC}" type="presParOf" srcId="{504CE17E-AE6C-4999-9796-2EF4C0F28DD6}" destId="{E75F6704-D266-40D6-B579-7A4D597D028F}" srcOrd="13" destOrd="0" presId="urn:microsoft.com/office/officeart/2005/8/layout/default"/>
    <dgm:cxn modelId="{BCF9B804-A2C3-4F12-B049-B5D41A63790A}" type="presParOf" srcId="{504CE17E-AE6C-4999-9796-2EF4C0F28DD6}" destId="{A8A8BB60-D972-446A-90CD-E6126B8A94D5}" srcOrd="14" destOrd="0" presId="urn:microsoft.com/office/officeart/2005/8/layout/default"/>
    <dgm:cxn modelId="{04EB1E1D-BA14-41FA-AD9B-522885A3C997}" type="presParOf" srcId="{504CE17E-AE6C-4999-9796-2EF4C0F28DD6}" destId="{B479D8D3-5014-4530-BC3D-D2E64B396415}" srcOrd="15" destOrd="0" presId="urn:microsoft.com/office/officeart/2005/8/layout/default"/>
    <dgm:cxn modelId="{173E44F6-2408-405C-B3DC-FE386242BD79}" type="presParOf" srcId="{504CE17E-AE6C-4999-9796-2EF4C0F28DD6}" destId="{F6C7C860-0BD8-4C03-9334-E0934A9DC7BE}" srcOrd="16" destOrd="0" presId="urn:microsoft.com/office/officeart/2005/8/layout/default"/>
    <dgm:cxn modelId="{04FCCD6A-59F5-49C2-A27B-8B066E0DD98C}" type="presParOf" srcId="{504CE17E-AE6C-4999-9796-2EF4C0F28DD6}" destId="{5FF5CB7B-CAC6-464C-AC96-BC73FE291D8F}" srcOrd="17" destOrd="0" presId="urn:microsoft.com/office/officeart/2005/8/layout/default"/>
    <dgm:cxn modelId="{E27D0741-E3F3-4B28-AFF6-9CA282BD8162}" type="presParOf" srcId="{504CE17E-AE6C-4999-9796-2EF4C0F28DD6}" destId="{E808BCB8-22DC-40EF-A621-581C5811B683}" srcOrd="18" destOrd="0" presId="urn:microsoft.com/office/officeart/2005/8/layout/default"/>
    <dgm:cxn modelId="{8A541929-3CF3-4D4A-A646-243D90691862}" type="presParOf" srcId="{504CE17E-AE6C-4999-9796-2EF4C0F28DD6}" destId="{C6D0252D-0741-4BE7-BD5D-E8EE2F31992F}" srcOrd="19" destOrd="0" presId="urn:microsoft.com/office/officeart/2005/8/layout/default"/>
    <dgm:cxn modelId="{9B9DF4F0-A935-4EA3-89B5-95790FBAF1F5}" type="presParOf" srcId="{504CE17E-AE6C-4999-9796-2EF4C0F28DD6}" destId="{CE135DE8-A192-4DD0-92D4-D2C7970128F6}" srcOrd="20" destOrd="0" presId="urn:microsoft.com/office/officeart/2005/8/layout/default"/>
    <dgm:cxn modelId="{38BBC5C4-F331-4738-BF0D-7A98BD16AA37}" type="presParOf" srcId="{504CE17E-AE6C-4999-9796-2EF4C0F28DD6}" destId="{2526C12F-1146-4B62-B97E-2DD71759C894}" srcOrd="21" destOrd="0" presId="urn:microsoft.com/office/officeart/2005/8/layout/default"/>
    <dgm:cxn modelId="{B93213BD-1E67-473F-9335-BF435EB89AB2}" type="presParOf" srcId="{504CE17E-AE6C-4999-9796-2EF4C0F28DD6}" destId="{8A123A02-4C07-4937-BD5A-B51179FACC97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CF987-C1AD-4EC6-B8DE-171D5ADAC401}">
      <dsp:nvSpPr>
        <dsp:cNvPr id="0" name=""/>
        <dsp:cNvSpPr/>
      </dsp:nvSpPr>
      <dsp:spPr>
        <a:xfrm>
          <a:off x="0" y="120073"/>
          <a:ext cx="2102982" cy="1261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Fixed Acidity -  Primary fixed acids  found in wine are tartic, succinic, citric and malic</a:t>
          </a:r>
        </a:p>
      </dsp:txBody>
      <dsp:txXfrm>
        <a:off x="0" y="120073"/>
        <a:ext cx="2102982" cy="1261789"/>
      </dsp:txXfrm>
    </dsp:sp>
    <dsp:sp modelId="{75993C1C-47EA-4D6A-BA5A-5575FB3E3CE4}">
      <dsp:nvSpPr>
        <dsp:cNvPr id="0" name=""/>
        <dsp:cNvSpPr/>
      </dsp:nvSpPr>
      <dsp:spPr>
        <a:xfrm>
          <a:off x="2313280" y="120073"/>
          <a:ext cx="2102982" cy="1261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Volatile Acidity - Volatile acidity is the gaseous acids present in wine</a:t>
          </a:r>
        </a:p>
      </dsp:txBody>
      <dsp:txXfrm>
        <a:off x="2313280" y="120073"/>
        <a:ext cx="2102982" cy="1261789"/>
      </dsp:txXfrm>
    </dsp:sp>
    <dsp:sp modelId="{AD883C37-D414-401C-A3F6-5A6DE738E89B}">
      <dsp:nvSpPr>
        <dsp:cNvPr id="0" name=""/>
        <dsp:cNvSpPr/>
      </dsp:nvSpPr>
      <dsp:spPr>
        <a:xfrm>
          <a:off x="4626561" y="120073"/>
          <a:ext cx="2102982" cy="1261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Citric Acid - It is weak organic acid, found in citrus fruits naturally</a:t>
          </a:r>
        </a:p>
      </dsp:txBody>
      <dsp:txXfrm>
        <a:off x="4626561" y="120073"/>
        <a:ext cx="2102982" cy="1261789"/>
      </dsp:txXfrm>
    </dsp:sp>
    <dsp:sp modelId="{9455A718-0F1B-49C4-90AB-7E83D8E3437E}">
      <dsp:nvSpPr>
        <dsp:cNvPr id="0" name=""/>
        <dsp:cNvSpPr/>
      </dsp:nvSpPr>
      <dsp:spPr>
        <a:xfrm>
          <a:off x="0" y="1592161"/>
          <a:ext cx="2102982" cy="1261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Residual Sugar –Amount of sugar left after fermentation</a:t>
          </a:r>
        </a:p>
      </dsp:txBody>
      <dsp:txXfrm>
        <a:off x="0" y="1592161"/>
        <a:ext cx="2102982" cy="1261789"/>
      </dsp:txXfrm>
    </dsp:sp>
    <dsp:sp modelId="{A6F9DD4D-42E4-4993-B9F8-3EC8F1C6464A}">
      <dsp:nvSpPr>
        <dsp:cNvPr id="0" name=""/>
        <dsp:cNvSpPr/>
      </dsp:nvSpPr>
      <dsp:spPr>
        <a:xfrm>
          <a:off x="2313280" y="1592161"/>
          <a:ext cx="2102982" cy="1261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Chlorides –  Amount of salt present in wine</a:t>
          </a:r>
        </a:p>
      </dsp:txBody>
      <dsp:txXfrm>
        <a:off x="2313280" y="1592161"/>
        <a:ext cx="2102982" cy="1261789"/>
      </dsp:txXfrm>
    </dsp:sp>
    <dsp:sp modelId="{5DE6967D-0607-4D37-85F3-7E71C87AD8DF}">
      <dsp:nvSpPr>
        <dsp:cNvPr id="0" name=""/>
        <dsp:cNvSpPr/>
      </dsp:nvSpPr>
      <dsp:spPr>
        <a:xfrm>
          <a:off x="4626561" y="1592161"/>
          <a:ext cx="2102982" cy="1261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Free Sulfur Dioxide – So2 is used for prevention of wine by oxidation and microbial spoilage</a:t>
          </a:r>
        </a:p>
      </dsp:txBody>
      <dsp:txXfrm>
        <a:off x="4626561" y="1592161"/>
        <a:ext cx="2102982" cy="1261789"/>
      </dsp:txXfrm>
    </dsp:sp>
    <dsp:sp modelId="{4DD4A092-03F4-4772-AD34-C2A5832E6B3F}">
      <dsp:nvSpPr>
        <dsp:cNvPr id="0" name=""/>
        <dsp:cNvSpPr/>
      </dsp:nvSpPr>
      <dsp:spPr>
        <a:xfrm>
          <a:off x="0" y="3064249"/>
          <a:ext cx="2102982" cy="1261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Total Sulfur Dioxide – Helps prevent spoilage oxidation  </a:t>
          </a:r>
        </a:p>
      </dsp:txBody>
      <dsp:txXfrm>
        <a:off x="0" y="3064249"/>
        <a:ext cx="2102982" cy="1261789"/>
      </dsp:txXfrm>
    </dsp:sp>
    <dsp:sp modelId="{A8A8BB60-D972-446A-90CD-E6126B8A94D5}">
      <dsp:nvSpPr>
        <dsp:cNvPr id="0" name=""/>
        <dsp:cNvSpPr/>
      </dsp:nvSpPr>
      <dsp:spPr>
        <a:xfrm>
          <a:off x="2309937" y="3098796"/>
          <a:ext cx="2102982" cy="1261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Density – Helps decides when to harvest due to sugar   </a:t>
          </a:r>
        </a:p>
      </dsp:txBody>
      <dsp:txXfrm>
        <a:off x="2309937" y="3098796"/>
        <a:ext cx="2102982" cy="1261789"/>
      </dsp:txXfrm>
    </dsp:sp>
    <dsp:sp modelId="{F6C7C860-0BD8-4C03-9334-E0934A9DC7BE}">
      <dsp:nvSpPr>
        <dsp:cNvPr id="0" name=""/>
        <dsp:cNvSpPr/>
      </dsp:nvSpPr>
      <dsp:spPr>
        <a:xfrm>
          <a:off x="4626561" y="3064249"/>
          <a:ext cx="2102982" cy="1261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pH – In wine pH is used for checking acidity</a:t>
          </a:r>
        </a:p>
      </dsp:txBody>
      <dsp:txXfrm>
        <a:off x="4626561" y="3064249"/>
        <a:ext cx="2102982" cy="1261789"/>
      </dsp:txXfrm>
    </dsp:sp>
    <dsp:sp modelId="{E808BCB8-22DC-40EF-A621-581C5811B683}">
      <dsp:nvSpPr>
        <dsp:cNvPr id="0" name=""/>
        <dsp:cNvSpPr/>
      </dsp:nvSpPr>
      <dsp:spPr>
        <a:xfrm>
          <a:off x="0" y="4536336"/>
          <a:ext cx="2102982" cy="1261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Sulphates – Added sulfites preserve freshness and protect wine from oxidation, and bacteria</a:t>
          </a:r>
        </a:p>
      </dsp:txBody>
      <dsp:txXfrm>
        <a:off x="0" y="4536336"/>
        <a:ext cx="2102982" cy="1261789"/>
      </dsp:txXfrm>
    </dsp:sp>
    <dsp:sp modelId="{CE135DE8-A192-4DD0-92D4-D2C7970128F6}">
      <dsp:nvSpPr>
        <dsp:cNvPr id="0" name=""/>
        <dsp:cNvSpPr/>
      </dsp:nvSpPr>
      <dsp:spPr>
        <a:xfrm>
          <a:off x="2313280" y="4536336"/>
          <a:ext cx="2102982" cy="1261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Alcohol – Percent of alcohol present in wine</a:t>
          </a:r>
        </a:p>
      </dsp:txBody>
      <dsp:txXfrm>
        <a:off x="2313280" y="4536336"/>
        <a:ext cx="2102982" cy="1261789"/>
      </dsp:txXfrm>
    </dsp:sp>
    <dsp:sp modelId="{8A123A02-4C07-4937-BD5A-B51179FACC97}">
      <dsp:nvSpPr>
        <dsp:cNvPr id="0" name=""/>
        <dsp:cNvSpPr/>
      </dsp:nvSpPr>
      <dsp:spPr>
        <a:xfrm>
          <a:off x="4626561" y="4536336"/>
          <a:ext cx="2102982" cy="1261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Quality = Good Wine</a:t>
          </a:r>
        </a:p>
      </dsp:txBody>
      <dsp:txXfrm>
        <a:off x="4626561" y="4536336"/>
        <a:ext cx="2102982" cy="126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3/24/2022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3/24/2022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3/24/2022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3/24/2022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3/24/2022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3/24/2022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3/24/2022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3/24/2022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3/24/2022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3/24/2022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Fine Wining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74C23-E827-4FE5-B370-A0A49D04A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63" b="-1"/>
          <a:stretch/>
        </p:blipFill>
        <p:spPr>
          <a:xfrm>
            <a:off x="507868" y="482600"/>
            <a:ext cx="6602280" cy="5842001"/>
          </a:xfrm>
          <a:prstGeom prst="rect">
            <a:avLst/>
          </a:prstGeom>
          <a:noFill/>
        </p:spPr>
      </p:pic>
      <p:sp>
        <p:nvSpPr>
          <p:cNvPr id="2" name="Subtitle 1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Group Project 2 </a:t>
            </a:r>
          </a:p>
          <a:p>
            <a:pPr algn="ctr"/>
            <a:r>
              <a:rPr lang="en-US" dirty="0"/>
              <a:t>By </a:t>
            </a:r>
          </a:p>
          <a:p>
            <a:pPr algn="ctr"/>
            <a:r>
              <a:rPr lang="en-US" dirty="0"/>
              <a:t>Daniel </a:t>
            </a:r>
            <a:r>
              <a:rPr lang="en-US" dirty="0" err="1"/>
              <a:t>Budhram</a:t>
            </a:r>
            <a:endParaRPr lang="en-US" dirty="0"/>
          </a:p>
          <a:p>
            <a:pPr algn="ctr"/>
            <a:r>
              <a:rPr lang="en-US" dirty="0"/>
              <a:t>Austin Rodriguez</a:t>
            </a:r>
          </a:p>
          <a:p>
            <a:pPr algn="ctr"/>
            <a:r>
              <a:rPr lang="en-US" dirty="0"/>
              <a:t>Gregg </a:t>
            </a:r>
            <a:r>
              <a:rPr lang="en-US" dirty="0" err="1"/>
              <a:t>Saldutti</a:t>
            </a:r>
            <a:endParaRPr lang="en-US" dirty="0"/>
          </a:p>
          <a:p>
            <a:pPr algn="ctr"/>
            <a:r>
              <a:rPr lang="en-US" dirty="0"/>
              <a:t>Rochelle Williams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Gregg </a:t>
            </a:r>
            <a:r>
              <a:rPr lang="en-US" dirty="0" err="1"/>
              <a:t>Saldutti</a:t>
            </a:r>
            <a:r>
              <a:rPr lang="en-US" dirty="0"/>
              <a:t> - Continued- 3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9828450" cy="914400"/>
          </a:xfrm>
        </p:spPr>
        <p:txBody>
          <a:bodyPr/>
          <a:lstStyle/>
          <a:p>
            <a:pPr algn="ctr"/>
            <a:r>
              <a:rPr lang="en-US" dirty="0"/>
              <a:t>Lasso Regression </a:t>
            </a:r>
            <a:r>
              <a:rPr lang="en-US" dirty="0" err="1"/>
              <a:t>Classifer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3612" y="2750457"/>
            <a:ext cx="4977104" cy="3556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Lasso regression allows you to shrink or</a:t>
            </a:r>
          </a:p>
          <a:p>
            <a:r>
              <a:rPr lang="en-US" dirty="0"/>
              <a:t>regularize coefficients to avoid overfitting and make them</a:t>
            </a:r>
          </a:p>
          <a:p>
            <a:r>
              <a:rPr lang="en-US" dirty="0"/>
              <a:t>work better on different datasets. This type of regression is</a:t>
            </a:r>
          </a:p>
          <a:p>
            <a:r>
              <a:rPr lang="en-US" dirty="0"/>
              <a:t>used when the dataset shows high occurrence among two or</a:t>
            </a:r>
          </a:p>
          <a:p>
            <a:r>
              <a:rPr lang="en-US" dirty="0"/>
              <a:t>more independent variables.</a:t>
            </a:r>
          </a:p>
        </p:txBody>
      </p:sp>
    </p:spTree>
    <p:extLst>
      <p:ext uri="{BB962C8B-B14F-4D97-AF65-F5344CB8AC3E}">
        <p14:creationId xmlns:p14="http://schemas.microsoft.com/office/powerpoint/2010/main" val="326468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</p:spPr>
        <p:txBody>
          <a:bodyPr anchor="b">
            <a:normAutofit/>
          </a:bodyPr>
          <a:lstStyle/>
          <a:p>
            <a:r>
              <a:rPr lang="en-US" dirty="0"/>
              <a:t>Daniel </a:t>
            </a:r>
            <a:r>
              <a:rPr lang="en-US" dirty="0" err="1"/>
              <a:t>Budhram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/>
          <a:p>
            <a:r>
              <a:rPr lang="en-US" dirty="0"/>
              <a:t>To run a demo of white wine quality predication using </a:t>
            </a:r>
            <a:r>
              <a:rPr lang="en-US" dirty="0" err="1"/>
              <a:t>PyTorch</a:t>
            </a:r>
            <a:r>
              <a:rPr lang="en-US" dirty="0"/>
              <a:t> deep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E2363-C25A-4A5E-8204-F508DDE4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497" y="1803401"/>
            <a:ext cx="4894315" cy="32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Summary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experimentation and testing, we found that certain models were more accurate to use than others.</a:t>
            </a:r>
          </a:p>
          <a:p>
            <a:r>
              <a:rPr lang="en-US" dirty="0"/>
              <a:t>We did find that certain models showed they were close in accuracy , but we were also limited in our own data sets.</a:t>
            </a:r>
          </a:p>
          <a:p>
            <a:r>
              <a:rPr lang="en-US" dirty="0"/>
              <a:t>Variables such harvest years, quality of grapes could have impacted our results to provide stronger correlations to quality.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A7F0-22FD-46F2-A2E6-45B3C8517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2209800"/>
            <a:ext cx="4517528" cy="30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1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9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</p:spPr>
        <p:txBody>
          <a:bodyPr anchor="b">
            <a:normAutofit/>
          </a:bodyPr>
          <a:lstStyle/>
          <a:p>
            <a:r>
              <a:rPr lang="en-US"/>
              <a:t>Project Concept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14A4A-5D28-48AA-8C01-FDA6D3BE3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/>
          <a:p>
            <a:r>
              <a:rPr lang="en-US" dirty="0"/>
              <a:t>Conduct an analysis on red and white Vinho Verde from the northern region of Portugal.</a:t>
            </a:r>
          </a:p>
          <a:p>
            <a:r>
              <a:rPr lang="en-US" dirty="0"/>
              <a:t>Use machine learning and deep learning techniques to conduct a statistical analysis of the data.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83C291-4CD5-46FA-A811-1290EDBA09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4012" y="1701800"/>
            <a:ext cx="4976812" cy="268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5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</p:spPr>
        <p:txBody>
          <a:bodyPr anchor="b">
            <a:normAutofit/>
          </a:bodyPr>
          <a:lstStyle/>
          <a:p>
            <a:r>
              <a:rPr lang="en-US" dirty="0"/>
              <a:t>Data &amp; Process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14162" y="1803401"/>
            <a:ext cx="10360501" cy="4470400"/>
          </a:xfrm>
        </p:spPr>
        <p:txBody>
          <a:bodyPr>
            <a:normAutofit/>
          </a:bodyPr>
          <a:lstStyle/>
          <a:p>
            <a:r>
              <a:rPr lang="en-US" dirty="0"/>
              <a:t>We used data sets from Kaggle (University of California Irvine)</a:t>
            </a:r>
          </a:p>
          <a:p>
            <a:r>
              <a:rPr lang="en-US" dirty="0" err="1"/>
              <a:t>Winequality</a:t>
            </a:r>
            <a:r>
              <a:rPr lang="en-US" dirty="0"/>
              <a:t> – Red</a:t>
            </a:r>
          </a:p>
          <a:p>
            <a:r>
              <a:rPr lang="en-US" dirty="0" err="1"/>
              <a:t>Winequality</a:t>
            </a:r>
            <a:r>
              <a:rPr lang="en-US" dirty="0"/>
              <a:t> – White</a:t>
            </a:r>
          </a:p>
          <a:p>
            <a:r>
              <a:rPr lang="en-US" dirty="0"/>
              <a:t>We decided to conduct various regression, classification &amp; Neural Network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5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rmAutofit/>
          </a:bodyPr>
          <a:lstStyle/>
          <a:p>
            <a:r>
              <a:rPr lang="en-US" sz="3000"/>
              <a:t>qualities of Red &amp; white wines based on the following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5C1536-250F-4F98-AC1D-46739836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2286000"/>
            <a:ext cx="4419599" cy="3860800"/>
          </a:xfrm>
          <a:prstGeom prst="rect">
            <a:avLst/>
          </a:prstGeom>
        </p:spPr>
      </p:pic>
      <p:graphicFrame>
        <p:nvGraphicFramePr>
          <p:cNvPr id="21" name="Content Placeholder 13">
            <a:extLst>
              <a:ext uri="{FF2B5EF4-FFF2-40B4-BE49-F238E27FC236}">
                <a16:creationId xmlns:a16="http://schemas.microsoft.com/office/drawing/2014/main" id="{B33F263B-08F1-F6B4-24C3-F1AFBB109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99265"/>
              </p:ext>
            </p:extLst>
          </p:nvPr>
        </p:nvGraphicFramePr>
        <p:xfrm>
          <a:off x="507868" y="482600"/>
          <a:ext cx="6729544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EB7FE1B-0384-4AA4-A307-88493AB719CD}"/>
              </a:ext>
            </a:extLst>
          </p:cNvPr>
          <p:cNvSpPr txBox="1"/>
          <p:nvPr/>
        </p:nvSpPr>
        <p:spPr>
          <a:xfrm>
            <a:off x="478288" y="6400800"/>
            <a:ext cx="6729544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* Quality - Score between 0 and 10 (median of at least 3 evaluations made by wine experts</a:t>
            </a:r>
          </a:p>
        </p:txBody>
      </p:sp>
    </p:spTree>
    <p:extLst>
      <p:ext uri="{BB962C8B-B14F-4D97-AF65-F5344CB8AC3E}">
        <p14:creationId xmlns:p14="http://schemas.microsoft.com/office/powerpoint/2010/main" val="17952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</p:spPr>
        <p:txBody>
          <a:bodyPr anchor="b">
            <a:normAutofit/>
          </a:bodyPr>
          <a:lstStyle/>
          <a:p>
            <a:r>
              <a:rPr lang="en-US" dirty="0"/>
              <a:t>Austin Rodriguez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/>
          <a:p>
            <a:r>
              <a:rPr lang="en-US" dirty="0"/>
              <a:t>To discuss the two Classifications 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Balanced Random Forest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F5D7B-ED89-43F9-85EC-8B06ED61B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59" y="2377493"/>
            <a:ext cx="4977104" cy="3322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7868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Balanced Random Forest Sample of Red Wine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643275"/>
              </p:ext>
            </p:extLst>
          </p:nvPr>
        </p:nvGraphicFramePr>
        <p:xfrm>
          <a:off x="3490912" y="2362200"/>
          <a:ext cx="5207000" cy="25400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2184012794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/>
                        <a:t>Avg/total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569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08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</p:spPr>
        <p:txBody>
          <a:bodyPr anchor="b">
            <a:normAutofit/>
          </a:bodyPr>
          <a:lstStyle/>
          <a:p>
            <a:r>
              <a:rPr lang="en-US" dirty="0"/>
              <a:t>Rochelle Williams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/>
          <a:p>
            <a:r>
              <a:rPr lang="en-US" dirty="0"/>
              <a:t>To discuss the two Classifications 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KNN (K-Nearest Neighbor)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E7ACC5-4DBD-4555-B2F9-A4191420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59" y="2377493"/>
            <a:ext cx="4977104" cy="3322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923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</p:spPr>
        <p:txBody>
          <a:bodyPr anchor="b">
            <a:normAutofit/>
          </a:bodyPr>
          <a:lstStyle/>
          <a:p>
            <a:r>
              <a:rPr lang="en-US" dirty="0"/>
              <a:t>Gregg </a:t>
            </a:r>
            <a:r>
              <a:rPr lang="en-US" dirty="0" err="1"/>
              <a:t>Saldutti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/>
          <a:p>
            <a:r>
              <a:rPr lang="en-US" dirty="0"/>
              <a:t>To discuss the two Classifications </a:t>
            </a:r>
          </a:p>
          <a:p>
            <a:r>
              <a:rPr lang="en-US" dirty="0"/>
              <a:t>Naïve Bayes Classifier</a:t>
            </a:r>
          </a:p>
          <a:p>
            <a:r>
              <a:rPr lang="en-US" dirty="0"/>
              <a:t>Lasso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77BDE-B84F-4CC5-A244-8BCA33B56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6" r="16783" b="-2"/>
          <a:stretch/>
        </p:blipFill>
        <p:spPr>
          <a:xfrm>
            <a:off x="6297559" y="1803401"/>
            <a:ext cx="4977104" cy="447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43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Gregg </a:t>
            </a:r>
            <a:r>
              <a:rPr lang="en-US" dirty="0" err="1"/>
              <a:t>Saldutti</a:t>
            </a:r>
            <a:r>
              <a:rPr lang="en-US" dirty="0"/>
              <a:t> - Continued- 2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9295050" cy="914400"/>
          </a:xfrm>
        </p:spPr>
        <p:txBody>
          <a:bodyPr/>
          <a:lstStyle/>
          <a:p>
            <a:pPr algn="ctr"/>
            <a:r>
              <a:rPr lang="en-US" dirty="0"/>
              <a:t>Naïve Bayes Classifier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Naive Bayes classifiers are simple classifiers based on applying Bayes theorem, with strong (naive) independent assumptions between the features . They are the simplest Bayesian models, but they can achieve high accuracy levels.</a:t>
            </a:r>
          </a:p>
          <a:p>
            <a:r>
              <a:rPr lang="en-US" dirty="0"/>
              <a:t>Bayes Theorem describes the probability of an event, based on prior knowledge of conditions that might be related to the event.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Example: If the risk of developing health problems is known to increase with age, Bayes' theorem allows the risk to an individual of a known age to be assessed more accurately (by conditioning it on their age) than simply assuming that the individual is typical of the population as a whole.</a:t>
            </a:r>
          </a:p>
        </p:txBody>
      </p:sp>
    </p:spTree>
    <p:extLst>
      <p:ext uri="{BB962C8B-B14F-4D97-AF65-F5344CB8AC3E}">
        <p14:creationId xmlns:p14="http://schemas.microsoft.com/office/powerpoint/2010/main" val="1816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 radial lines presentation (widescreen)</Template>
  <TotalTime>0</TotalTime>
  <Words>555</Words>
  <Application>Microsoft Office PowerPoint</Application>
  <PresentationFormat>Custom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Cambria</vt:lpstr>
      <vt:lpstr>Red Radial 16x9</vt:lpstr>
      <vt:lpstr>Fine Wining</vt:lpstr>
      <vt:lpstr>Project Concept </vt:lpstr>
      <vt:lpstr>Data &amp; Process</vt:lpstr>
      <vt:lpstr>qualities of Red &amp; white wines based on the following</vt:lpstr>
      <vt:lpstr>Austin Rodriguez</vt:lpstr>
      <vt:lpstr>Balanced Random Forest Sample of Red Wine</vt:lpstr>
      <vt:lpstr>Rochelle Williams</vt:lpstr>
      <vt:lpstr>Gregg Saldutti</vt:lpstr>
      <vt:lpstr>Gregg Saldutti - Continued- 2</vt:lpstr>
      <vt:lpstr>Gregg Saldutti - Continued- 3</vt:lpstr>
      <vt:lpstr>Daniel Budhram</vt:lpstr>
      <vt:lpstr>Summary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 Wining</dc:title>
  <dc:creator>Rochelle Williams</dc:creator>
  <cp:lastModifiedBy>Rochelle Williams</cp:lastModifiedBy>
  <cp:revision>4</cp:revision>
  <dcterms:created xsi:type="dcterms:W3CDTF">2022-03-18T00:52:58Z</dcterms:created>
  <dcterms:modified xsi:type="dcterms:W3CDTF">2022-03-24T23:59:59Z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