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71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A93F-A9AC-4C00-992E-C9EE0A516D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F6BA-2B07-4D35-B647-58837E2897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17600"/>
            <a:ext cx="12192000" cy="2342244"/>
          </a:xfrm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 EE</a:t>
            </a:r>
            <a:r>
              <a:rPr lang="zh-CN" altLang="en-US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  <a:br>
              <a:rPr lang="en-US" altLang="zh-CN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7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5215" y="4983061"/>
            <a:ext cx="9144000" cy="1684871"/>
          </a:xfrm>
        </p:spPr>
        <p:txBody>
          <a:bodyPr>
            <a:normAutofit/>
          </a:bodyPr>
          <a:lstStyle/>
          <a:p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重庆大学  大数据与软件学院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524000" y="4054709"/>
            <a:ext cx="9144000" cy="92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b="1" dirty="0" smtClean="0">
                <a:solidFill>
                  <a:srgbClr val="C00000"/>
                </a:solidFill>
              </a:rPr>
              <a:t>2023.3.25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  <p:sp>
        <p:nvSpPr>
          <p:cNvPr id="7" name="副标题 2"/>
          <p:cNvSpPr txBox="1"/>
          <p:nvPr/>
        </p:nvSpPr>
        <p:spPr>
          <a:xfrm>
            <a:off x="0" y="365283"/>
            <a:ext cx="5115420" cy="589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/>
          <p:nvPr/>
        </p:nvSpPr>
        <p:spPr>
          <a:xfrm>
            <a:off x="79136" y="2334965"/>
            <a:ext cx="808605" cy="264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344270" y="1740395"/>
            <a:ext cx="9900538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rgbClr val="E1FFFE"/>
                </a:solidFill>
                <a:latin typeface="-봄IIL" charset="-127"/>
                <a:ea typeface="-봄IIL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kumimoji="1" sz="2000">
                <a:solidFill>
                  <a:srgbClr val="E1FFFE"/>
                </a:solidFill>
                <a:latin typeface="-봄IIL" charset="-127"/>
                <a:ea typeface="-봄IIL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rgbClr val="E1FFFE"/>
                </a:solidFill>
                <a:latin typeface="-봄IIL" charset="-127"/>
                <a:ea typeface="-봄IIL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1600">
                <a:solidFill>
                  <a:srgbClr val="E1FFFE"/>
                </a:solidFill>
                <a:latin typeface="-봄IIL" charset="-127"/>
                <a:ea typeface="-봄IIL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-봄IIL" charset="-127"/>
                <a:ea typeface="-봄IIL" charset="-127"/>
              </a:defRPr>
            </a:lvl9pPr>
          </a:lstStyle>
          <a:p>
            <a:r>
              <a:rPr lang="zh-CN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实验七：</a:t>
            </a:r>
            <a:r>
              <a:rPr lang="zh-CN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基本掌握使用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来完成基本的图形界面等调试与编程，事件编程调试</a:t>
            </a:r>
            <a:r>
              <a:rPr lang="zh-CN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实验八：</a:t>
            </a:r>
            <a:r>
              <a:rPr lang="zh-CN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掌握利用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完成数据库课程中的基本数据记录操作。</a:t>
            </a:r>
            <a:endParaRPr lang="zh-CN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02216" y="63747"/>
            <a:ext cx="4384646" cy="95971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1097653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/>
          <p:nvPr/>
        </p:nvSpPr>
        <p:spPr>
          <a:xfrm>
            <a:off x="79136" y="2390862"/>
            <a:ext cx="808605" cy="334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sz="4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26128" y="1459684"/>
            <a:ext cx="8851857" cy="423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zh-CN" b="1" dirty="0"/>
          </a:p>
          <a:p>
            <a:r>
              <a:rPr lang="zh-CN" altLang="zh-CN" sz="2500" b="1" dirty="0" smtClean="0"/>
              <a:t>（</a:t>
            </a:r>
            <a:r>
              <a:rPr lang="zh-CN" altLang="zh-CN" sz="2500" b="1" dirty="0"/>
              <a:t>二选一，提交该部分实验报告内容）</a:t>
            </a:r>
            <a:endParaRPr lang="zh-CN" altLang="zh-CN" sz="2500" b="1" dirty="0"/>
          </a:p>
          <a:p>
            <a:pPr lvl="0"/>
            <a:r>
              <a:rPr lang="zh-CN" altLang="en-US" sz="2500" b="1" dirty="0" smtClean="0"/>
              <a:t>（</a:t>
            </a:r>
            <a:r>
              <a:rPr lang="en-US" altLang="zh-CN" sz="2500" b="1" dirty="0" smtClean="0"/>
              <a:t>1</a:t>
            </a:r>
            <a:r>
              <a:rPr lang="zh-CN" altLang="en-US" sz="2500" b="1" dirty="0" smtClean="0"/>
              <a:t>）</a:t>
            </a:r>
            <a:r>
              <a:rPr lang="zh-CN" altLang="zh-CN" sz="2500" b="1" dirty="0" smtClean="0"/>
              <a:t>利用</a:t>
            </a:r>
            <a:r>
              <a:rPr lang="zh-CN" altLang="zh-CN" sz="2500" b="1" dirty="0"/>
              <a:t>图形界面编程，实现</a:t>
            </a:r>
            <a:r>
              <a:rPr lang="en-US" altLang="zh-CN" sz="2500" b="1" dirty="0"/>
              <a:t>C/S</a:t>
            </a:r>
            <a:r>
              <a:rPr lang="zh-CN" altLang="zh-CN" sz="2500" b="1" dirty="0"/>
              <a:t>模式的数据库访问操作。完成</a:t>
            </a:r>
            <a:r>
              <a:rPr lang="en-US" altLang="zh-CN" sz="2500" b="1" dirty="0"/>
              <a:t>SQL SERVER</a:t>
            </a:r>
            <a:r>
              <a:rPr lang="zh-CN" altLang="zh-CN" sz="2500" b="1" dirty="0"/>
              <a:t>或</a:t>
            </a:r>
            <a:r>
              <a:rPr lang="en-US" altLang="zh-CN" sz="2500" b="1" dirty="0"/>
              <a:t>MYSQL</a:t>
            </a:r>
            <a:r>
              <a:rPr lang="zh-CN" altLang="zh-CN" sz="2500" b="1" dirty="0"/>
              <a:t>数据库管理系统的安装，配置，</a:t>
            </a:r>
            <a:r>
              <a:rPr lang="en-US" altLang="zh-CN" sz="2500" b="1" dirty="0"/>
              <a:t>JAVA</a:t>
            </a:r>
            <a:r>
              <a:rPr lang="zh-CN" altLang="zh-CN" sz="2500" b="1" dirty="0"/>
              <a:t>数据库访问环境的配置；完成数据库表的建立，记录插入等；建立用户表，包含用户名、密码字段；利用</a:t>
            </a:r>
            <a:r>
              <a:rPr lang="en-US" altLang="zh-CN" sz="2500" b="1" dirty="0"/>
              <a:t>JAVA</a:t>
            </a:r>
            <a:r>
              <a:rPr lang="zh-CN" altLang="zh-CN" sz="2500" b="1" dirty="0"/>
              <a:t>实现图形界面，用户登录验证，进入软件运行后，针对某表记录的增、删、改、查操作。</a:t>
            </a:r>
            <a:endParaRPr lang="zh-CN" altLang="zh-CN" sz="2500" b="1" dirty="0"/>
          </a:p>
          <a:p>
            <a:r>
              <a:rPr lang="zh-CN" altLang="en-US" sz="2500" b="1" dirty="0" smtClean="0"/>
              <a:t>（</a:t>
            </a:r>
            <a:r>
              <a:rPr lang="en-US" altLang="zh-CN" sz="2500" b="1" dirty="0" smtClean="0"/>
              <a:t>2</a:t>
            </a:r>
            <a:r>
              <a:rPr lang="zh-CN" altLang="en-US" sz="2500" b="1" dirty="0" smtClean="0"/>
              <a:t>）</a:t>
            </a:r>
            <a:r>
              <a:rPr lang="zh-CN" altLang="zh-CN" sz="2500" b="1" dirty="0" smtClean="0"/>
              <a:t>完成</a:t>
            </a:r>
            <a:r>
              <a:rPr lang="en-US" altLang="zh-CN" sz="2500" b="1" dirty="0"/>
              <a:t>JAVA WEB</a:t>
            </a:r>
            <a:r>
              <a:rPr lang="zh-CN" altLang="zh-CN" sz="2500" b="1" dirty="0"/>
              <a:t>应用开发，实现</a:t>
            </a:r>
            <a:r>
              <a:rPr lang="en-US" altLang="zh-CN" sz="2500" b="1" dirty="0"/>
              <a:t>B/S</a:t>
            </a:r>
            <a:r>
              <a:rPr lang="zh-CN" altLang="zh-CN" sz="2500" b="1" dirty="0"/>
              <a:t>模式的数据库访问操作。完成</a:t>
            </a:r>
            <a:r>
              <a:rPr lang="en-US" altLang="zh-CN" sz="2500" b="1" dirty="0"/>
              <a:t>SQL SERVER</a:t>
            </a:r>
            <a:r>
              <a:rPr lang="zh-CN" altLang="zh-CN" sz="2500" b="1" dirty="0"/>
              <a:t>或</a:t>
            </a:r>
            <a:r>
              <a:rPr lang="en-US" altLang="zh-CN" sz="2500" b="1" dirty="0"/>
              <a:t>MYSQL</a:t>
            </a:r>
            <a:r>
              <a:rPr lang="zh-CN" altLang="zh-CN" sz="2500" b="1" dirty="0"/>
              <a:t>数据库管理系统的安装，配置，</a:t>
            </a:r>
            <a:r>
              <a:rPr lang="en-US" altLang="zh-CN" sz="2500" b="1" dirty="0"/>
              <a:t>JAVA</a:t>
            </a:r>
            <a:r>
              <a:rPr lang="zh-CN" altLang="zh-CN" sz="2500" b="1" dirty="0"/>
              <a:t>数据库访问环境的配置，</a:t>
            </a:r>
            <a:r>
              <a:rPr lang="en-US" altLang="zh-CN" sz="2500" b="1" dirty="0"/>
              <a:t>Tomcat</a:t>
            </a:r>
            <a:r>
              <a:rPr lang="zh-CN" altLang="zh-CN" sz="2500" b="1" dirty="0"/>
              <a:t>服务器安装配置；完成数据库表的建立，记录插入等；建立用户表，包含用户名、密码字段；利用</a:t>
            </a:r>
            <a:r>
              <a:rPr lang="en-US" altLang="zh-CN" sz="2500" b="1" dirty="0"/>
              <a:t>JAVA</a:t>
            </a:r>
            <a:r>
              <a:rPr lang="zh-CN" altLang="zh-CN" sz="2500" b="1" dirty="0"/>
              <a:t>实现</a:t>
            </a:r>
            <a:r>
              <a:rPr lang="en-US" altLang="zh-CN" sz="2500" b="1" dirty="0"/>
              <a:t>WEB</a:t>
            </a:r>
            <a:r>
              <a:rPr lang="zh-CN" altLang="zh-CN" sz="2500" b="1" dirty="0"/>
              <a:t>应用，通过浏览器访问</a:t>
            </a:r>
            <a:r>
              <a:rPr lang="en-US" altLang="zh-CN" sz="2500" b="1" dirty="0"/>
              <a:t>WEB</a:t>
            </a:r>
            <a:r>
              <a:rPr lang="zh-CN" altLang="zh-CN" sz="2500" b="1" dirty="0"/>
              <a:t>进行用户登录验证，进入</a:t>
            </a:r>
            <a:r>
              <a:rPr lang="en-US" altLang="zh-CN" sz="2500" b="1" dirty="0"/>
              <a:t>WEB</a:t>
            </a:r>
            <a:r>
              <a:rPr lang="zh-CN" altLang="zh-CN" sz="2500" b="1" dirty="0"/>
              <a:t>应用运行后，针对某表记录的增、删、改、查操作。</a:t>
            </a:r>
            <a:endParaRPr lang="zh-CN" altLang="en-US" sz="25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3239" y="1405987"/>
            <a:ext cx="9034943" cy="95971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程序设计实验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41" y="2699952"/>
            <a:ext cx="10427516" cy="25167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/>
          <p:cNvSpPr txBox="1"/>
          <p:nvPr/>
        </p:nvSpPr>
        <p:spPr>
          <a:xfrm>
            <a:off x="5054099" y="4234875"/>
            <a:ext cx="3662062" cy="932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  <a:endParaRPr lang="zh-CN" altLang="en-US" sz="5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4329c3d-d49e-466a-b5f5-41c2905d657c"/>
  <p:tag name="COMMONDATA" val="eyJoZGlkIjoiZjJmMDI0MGVlYTYxYzMwNDFjNDY0Y2NhMWZmYTEyY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-봄IIL</vt:lpstr>
      <vt:lpstr>Malgun Gothic</vt:lpstr>
      <vt:lpstr>Times New Roman</vt:lpstr>
      <vt:lpstr>等线</vt:lpstr>
      <vt:lpstr>Arial Unicode MS</vt:lpstr>
      <vt:lpstr>等线 Light</vt:lpstr>
      <vt:lpstr>Calibri</vt:lpstr>
      <vt:lpstr>Office 主题​​</vt:lpstr>
      <vt:lpstr>JAVA EE程序设计 实验3</vt:lpstr>
      <vt:lpstr>JAVA实验3</vt:lpstr>
      <vt:lpstr>JAVA实验3</vt:lpstr>
      <vt:lpstr>JAVA EE程序设计实验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 业 实 验 </dc:title>
  <dc:creator>yzhy1998@163.com</dc:creator>
  <cp:lastModifiedBy>without</cp:lastModifiedBy>
  <cp:revision>26</cp:revision>
  <dcterms:created xsi:type="dcterms:W3CDTF">2020-04-20T13:34:00Z</dcterms:created>
  <dcterms:modified xsi:type="dcterms:W3CDTF">2023-03-25T13:46:54Z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A9AA3755C9834DE09641EDCD78B80528</vt:lpwstr>
  </property>
  <property fmtid="{D5CDD505-2E9C-101B-9397-08002B2CF9AE}" pid="3" name="KSOProductBuildVer">
    <vt:lpwstr>2052-11.1.0.13703</vt:lpwstr>
  </property>
</Properties>
</file>