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73" r:id="rId6"/>
    <p:sldId id="266" r:id="rId7"/>
    <p:sldId id="27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17600"/>
            <a:ext cx="12192000" cy="2342244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 EE</a:t>
            </a:r>
            <a:r>
              <a:rPr lang="zh-CN" altLang="en-US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  <a:br>
              <a:rPr lang="en-US" altLang="zh-CN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5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5215" y="4983061"/>
            <a:ext cx="9144000" cy="1684871"/>
          </a:xfrm>
        </p:spPr>
        <p:txBody>
          <a:bodyPr>
            <a:normAutofit/>
          </a:bodyPr>
          <a:lstStyle/>
          <a:p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重庆大学  大数据与软件学院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524000" y="4054709"/>
            <a:ext cx="9144000" cy="92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b="1" dirty="0" smtClean="0">
                <a:solidFill>
                  <a:srgbClr val="C00000"/>
                </a:solidFill>
              </a:rPr>
              <a:t>2023.3.19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  <p:sp>
        <p:nvSpPr>
          <p:cNvPr id="7" name="副标题 2"/>
          <p:cNvSpPr txBox="1"/>
          <p:nvPr/>
        </p:nvSpPr>
        <p:spPr>
          <a:xfrm>
            <a:off x="0" y="365283"/>
            <a:ext cx="5115420" cy="5897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/>
          <p:nvPr/>
        </p:nvSpPr>
        <p:spPr>
          <a:xfrm>
            <a:off x="79136" y="2334965"/>
            <a:ext cx="808605" cy="264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344270" y="1740395"/>
            <a:ext cx="9900538" cy="43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rgbClr val="E1FFFE"/>
                </a:solidFill>
                <a:latin typeface="-봄IIL" charset="-127"/>
                <a:ea typeface="-봄IIL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kumimoji="1" sz="2000">
                <a:solidFill>
                  <a:srgbClr val="E1FFFE"/>
                </a:solidFill>
                <a:latin typeface="-봄IIL" charset="-127"/>
                <a:ea typeface="-봄IIL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rgbClr val="E1FFFE"/>
                </a:solidFill>
                <a:latin typeface="-봄IIL" charset="-127"/>
                <a:ea typeface="-봄IIL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1600">
                <a:solidFill>
                  <a:srgbClr val="E1FFFE"/>
                </a:solidFill>
                <a:latin typeface="-봄IIL" charset="-127"/>
                <a:ea typeface="-봄IIL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9pPr>
          </a:lstStyle>
          <a:p>
            <a:pPr>
              <a:buNone/>
            </a:pPr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实验五：实现理论课上讲述的内容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内容的验证</a:t>
            </a:r>
            <a:r>
              <a:rPr lang="zh-CN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实验六：掌握利用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完成数据结构课程中的内容。</a:t>
            </a:r>
            <a:endParaRPr lang="zh-CN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：链表、栈、队列或二叉树等典型的数据结构其中的一个，实现其代码封装。实现该数据结构的基本方法：提取元素、插入元素、删除一个元素、找匹配某元素的个数等。具体内容参考《数据结构》课程内容介绍（在实验报告中增加该部分内容）。</a:t>
            </a:r>
            <a:endParaRPr lang="zh-CN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/>
          <p:nvPr/>
        </p:nvSpPr>
        <p:spPr>
          <a:xfrm>
            <a:off x="79136" y="2390862"/>
            <a:ext cx="808605" cy="3347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4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97585" y="2390862"/>
            <a:ext cx="8280400" cy="330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zh-CN" b="1" dirty="0"/>
          </a:p>
          <a:p>
            <a:pPr algn="l"/>
            <a:r>
              <a:rPr lang="zh-CN" altLang="zh-CN" b="1" dirty="0"/>
              <a:t>调试，验证，课件</a:t>
            </a:r>
            <a:r>
              <a:rPr lang="en-US" altLang="zh-CN" b="1" dirty="0" err="1"/>
              <a:t>ppt</a:t>
            </a:r>
            <a:r>
              <a:rPr lang="zh-CN" altLang="zh-CN" b="1" dirty="0"/>
              <a:t>内容，课后布置的作业（实验报告内容中可不写）。</a:t>
            </a:r>
            <a:endParaRPr lang="zh-CN" altLang="zh-CN" b="1" dirty="0"/>
          </a:p>
          <a:p>
            <a:pPr algn="l"/>
            <a:r>
              <a:rPr lang="zh-CN" altLang="zh-CN" b="1" dirty="0"/>
              <a:t>完成教材关于抽象类与接口方面的范例内容的代码验证、后面作业的代码设计（实验报告中可不写）。</a:t>
            </a:r>
            <a:endParaRPr lang="zh-CN" altLang="zh-CN" b="1" dirty="0"/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781685" y="1587587"/>
            <a:ext cx="190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rgbClr val="E1FFFE"/>
                </a:solidFill>
                <a:latin typeface="-봄IIL" charset="-127"/>
                <a:ea typeface="-봄IIL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kumimoji="1" sz="2000">
                <a:solidFill>
                  <a:srgbClr val="E1FFFE"/>
                </a:solidFill>
                <a:latin typeface="-봄IIL" charset="-127"/>
                <a:ea typeface="-봄IIL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rgbClr val="E1FFFE"/>
                </a:solidFill>
                <a:latin typeface="-봄IIL" charset="-127"/>
                <a:ea typeface="-봄IIL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1600">
                <a:solidFill>
                  <a:srgbClr val="E1FFFE"/>
                </a:solidFill>
                <a:latin typeface="-봄IIL" charset="-127"/>
                <a:ea typeface="-봄IIL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/>
          <p:nvPr/>
        </p:nvSpPr>
        <p:spPr>
          <a:xfrm>
            <a:off x="79136" y="2390862"/>
            <a:ext cx="808605" cy="3347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521627" y="1501816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rgbClr val="E1FFFE"/>
                </a:solidFill>
                <a:latin typeface="-봄IIL" charset="-127"/>
                <a:ea typeface="-봄IIL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kumimoji="1" sz="2000">
                <a:solidFill>
                  <a:srgbClr val="E1FFFE"/>
                </a:solidFill>
                <a:latin typeface="-봄IIL" charset="-127"/>
                <a:ea typeface="-봄IIL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rgbClr val="E1FFFE"/>
                </a:solidFill>
                <a:latin typeface="-봄IIL" charset="-127"/>
                <a:ea typeface="-봄IIL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1600">
                <a:solidFill>
                  <a:srgbClr val="E1FFFE"/>
                </a:solidFill>
                <a:latin typeface="-봄IIL" charset="-127"/>
                <a:ea typeface="-봄IIL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实验六内容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1627" y="2551837"/>
            <a:ext cx="100480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/>
            <a:r>
              <a:rPr lang="zh-CN" altLang="zh-CN" sz="28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sz="28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：链表、栈、队列或二叉树等典型的数据结构其中的一个，实现其代码封装。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28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该数据结构的基本方法：提取元素、插入元素、删除一个元素、找匹配某元素的个数等。具体内容参考《数据结构》课程内容介绍（在实验报告中增加该部分内容）。</a:t>
            </a:r>
            <a:endParaRPr lang="zh-CN" altLang="zh-CN" sz="2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/>
          <p:nvPr/>
        </p:nvSpPr>
        <p:spPr>
          <a:xfrm>
            <a:off x="79136" y="2390862"/>
            <a:ext cx="808605" cy="334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实验考勤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8649" y="2103986"/>
            <a:ext cx="9311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每次上课时，签到。</a:t>
            </a:r>
            <a:endParaRPr lang="en-US" altLang="zh-CN" sz="3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3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6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19:00-21:00</a:t>
            </a:r>
            <a:endParaRPr lang="en-US" altLang="zh-CN" sz="36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6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以投票形式</a:t>
            </a:r>
            <a:endParaRPr lang="zh-CN" altLang="zh-CN" sz="3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3239" y="1405987"/>
            <a:ext cx="9034943" cy="95971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程序设计实验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2699952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/>
          <p:nvPr/>
        </p:nvSpPr>
        <p:spPr>
          <a:xfrm>
            <a:off x="5054099" y="4234875"/>
            <a:ext cx="3662062" cy="932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  <a:endParaRPr lang="zh-CN" altLang="en-US" sz="5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ce3a7e0-4717-4ddb-b8d0-b8ad3789cf96"/>
  <p:tag name="COMMONDATA" val="eyJoZGlkIjoiZjJmMDI0MGVlYTYxYzMwNDFjNDY0Y2NhMWZmYTEyYm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WPS 演示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-봄IIL</vt:lpstr>
      <vt:lpstr>Malgun Gothic</vt:lpstr>
      <vt:lpstr>Times New Roman</vt:lpstr>
      <vt:lpstr>等线</vt:lpstr>
      <vt:lpstr>Arial Unicode MS</vt:lpstr>
      <vt:lpstr>等线 Light</vt:lpstr>
      <vt:lpstr>Calibri</vt:lpstr>
      <vt:lpstr>Office 主题​​</vt:lpstr>
      <vt:lpstr>JAVA EE程序设计 实验2</vt:lpstr>
      <vt:lpstr>JAVA实验2</vt:lpstr>
      <vt:lpstr>JAVA实验2</vt:lpstr>
      <vt:lpstr>JAVA实验2</vt:lpstr>
      <vt:lpstr>JAVA实验2</vt:lpstr>
      <vt:lpstr>JAVA EE程序设计实验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 业 实 验 </dc:title>
  <dc:creator>yzhy1998@163.com</dc:creator>
  <cp:lastModifiedBy>without</cp:lastModifiedBy>
  <cp:revision>21</cp:revision>
  <dcterms:created xsi:type="dcterms:W3CDTF">2020-04-20T13:34:00Z</dcterms:created>
  <dcterms:modified xsi:type="dcterms:W3CDTF">2023-03-18T08:43:21Z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BB35C455B516493D85C085D491121A8A</vt:lpwstr>
  </property>
  <property fmtid="{D5CDD505-2E9C-101B-9397-08002B2CF9AE}" pid="3" name="KSOProductBuildVer">
    <vt:lpwstr>2052-11.1.0.13703</vt:lpwstr>
  </property>
</Properties>
</file>